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257" r:id="rId6"/>
    <p:sldId id="331" r:id="rId7"/>
    <p:sldId id="337" r:id="rId8"/>
    <p:sldId id="343" r:id="rId9"/>
    <p:sldId id="329" r:id="rId10"/>
    <p:sldId id="330" r:id="rId11"/>
    <p:sldId id="270" r:id="rId12"/>
    <p:sldId id="340" r:id="rId13"/>
    <p:sldId id="341" r:id="rId14"/>
    <p:sldId id="259" r:id="rId15"/>
    <p:sldId id="338" r:id="rId16"/>
    <p:sldId id="342" r:id="rId17"/>
    <p:sldId id="339" r:id="rId18"/>
    <p:sldId id="344" r:id="rId19"/>
    <p:sldId id="3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F72EA-CF42-4522-98AF-018685DE6403}" v="69" dt="2025-11-11T23:10:42.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11T23:10:35.301" v="57" actId="1076"/>
      <pc:docMkLst>
        <pc:docMk/>
      </pc:docMkLst>
      <pc:sldChg chg="modSp mod">
        <pc:chgData name="Wilkinson, Ulises" userId="aece8d85-eb83-4e23-bf28-c30077cba893" providerId="ADAL" clId="{884F47B1-B553-4192-9126-1C112833296C}" dt="2025-11-11T22:53:35.522" v="1" actId="20577"/>
        <pc:sldMkLst>
          <pc:docMk/>
          <pc:sldMk cId="3688110141" sldId="257"/>
        </pc:sldMkLst>
        <pc:spChg chg="mod">
          <ac:chgData name="Wilkinson, Ulises" userId="aece8d85-eb83-4e23-bf28-c30077cba893" providerId="ADAL" clId="{884F47B1-B553-4192-9126-1C112833296C}" dt="2025-11-11T22:23:55.555" v="0" actId="27636"/>
          <ac:spMkLst>
            <pc:docMk/>
            <pc:sldMk cId="3688110141" sldId="257"/>
            <ac:spMk id="2" creationId="{67C0AF97-B1C7-ACDC-AA84-18DD3E14F324}"/>
          </ac:spMkLst>
        </pc:spChg>
        <pc:spChg chg="mod">
          <ac:chgData name="Wilkinson, Ulises" userId="aece8d85-eb83-4e23-bf28-c30077cba893" providerId="ADAL" clId="{884F47B1-B553-4192-9126-1C112833296C}" dt="2025-11-11T22:53:35.522" v="1" actId="20577"/>
          <ac:spMkLst>
            <pc:docMk/>
            <pc:sldMk cId="3688110141" sldId="257"/>
            <ac:spMk id="3" creationId="{DE5E7D88-B411-0667-9CA2-7DAF8B9F01D0}"/>
          </ac:spMkLst>
        </pc:spChg>
      </pc:sldChg>
      <pc:sldChg chg="modSp mod">
        <pc:chgData name="Wilkinson, Ulises" userId="aece8d85-eb83-4e23-bf28-c30077cba893" providerId="ADAL" clId="{884F47B1-B553-4192-9126-1C112833296C}" dt="2025-11-11T23:02:48.313" v="43" actId="5793"/>
        <pc:sldMkLst>
          <pc:docMk/>
          <pc:sldMk cId="3405640079" sldId="259"/>
        </pc:sldMkLst>
        <pc:spChg chg="mod">
          <ac:chgData name="Wilkinson, Ulises" userId="aece8d85-eb83-4e23-bf28-c30077cba893" providerId="ADAL" clId="{884F47B1-B553-4192-9126-1C112833296C}" dt="2025-11-11T23:02:48.313" v="43" actId="5793"/>
          <ac:spMkLst>
            <pc:docMk/>
            <pc:sldMk cId="3405640079" sldId="259"/>
            <ac:spMk id="2" creationId="{0604F5C4-8894-0811-12A8-90F61F2AE703}"/>
          </ac:spMkLst>
        </pc:spChg>
      </pc:sldChg>
      <pc:sldChg chg="modSp mod">
        <pc:chgData name="Wilkinson, Ulises" userId="aece8d85-eb83-4e23-bf28-c30077cba893" providerId="ADAL" clId="{884F47B1-B553-4192-9126-1C112833296C}" dt="2025-11-11T22:58:30.218" v="30" actId="20577"/>
        <pc:sldMkLst>
          <pc:docMk/>
          <pc:sldMk cId="2287314080" sldId="270"/>
        </pc:sldMkLst>
        <pc:spChg chg="mod">
          <ac:chgData name="Wilkinson, Ulises" userId="aece8d85-eb83-4e23-bf28-c30077cba893" providerId="ADAL" clId="{884F47B1-B553-4192-9126-1C112833296C}" dt="2025-11-11T22:58:30.218" v="30" actId="20577"/>
          <ac:spMkLst>
            <pc:docMk/>
            <pc:sldMk cId="2287314080" sldId="270"/>
            <ac:spMk id="4" creationId="{00000000-0000-0000-0000-000000000000}"/>
          </ac:spMkLst>
        </pc:spChg>
      </pc:sldChg>
      <pc:sldChg chg="modSp mod">
        <pc:chgData name="Wilkinson, Ulises" userId="aece8d85-eb83-4e23-bf28-c30077cba893" providerId="ADAL" clId="{884F47B1-B553-4192-9126-1C112833296C}" dt="2025-11-11T22:55:12.994" v="14" actId="20577"/>
        <pc:sldMkLst>
          <pc:docMk/>
          <pc:sldMk cId="817006603" sldId="329"/>
        </pc:sldMkLst>
        <pc:spChg chg="mod">
          <ac:chgData name="Wilkinson, Ulises" userId="aece8d85-eb83-4e23-bf28-c30077cba893" providerId="ADAL" clId="{884F47B1-B553-4192-9126-1C112833296C}" dt="2025-11-11T22:55:12.994" v="14" actId="20577"/>
          <ac:spMkLst>
            <pc:docMk/>
            <pc:sldMk cId="817006603" sldId="329"/>
            <ac:spMk id="2" creationId="{0249C6CF-D82E-6A81-8C47-DE04FB6BAFB5}"/>
          </ac:spMkLst>
        </pc:spChg>
        <pc:spChg chg="mod">
          <ac:chgData name="Wilkinson, Ulises" userId="aece8d85-eb83-4e23-bf28-c30077cba893" providerId="ADAL" clId="{884F47B1-B553-4192-9126-1C112833296C}" dt="2025-11-11T22:55:00.475" v="9" actId="27636"/>
          <ac:spMkLst>
            <pc:docMk/>
            <pc:sldMk cId="817006603" sldId="329"/>
            <ac:spMk id="8" creationId="{00000000-0000-0000-0000-000000000000}"/>
          </ac:spMkLst>
        </pc:spChg>
      </pc:sldChg>
      <pc:sldChg chg="modSp mod">
        <pc:chgData name="Wilkinson, Ulises" userId="aece8d85-eb83-4e23-bf28-c30077cba893" providerId="ADAL" clId="{884F47B1-B553-4192-9126-1C112833296C}" dt="2025-11-11T22:58:11.669" v="27" actId="114"/>
        <pc:sldMkLst>
          <pc:docMk/>
          <pc:sldMk cId="3784972111" sldId="330"/>
        </pc:sldMkLst>
        <pc:spChg chg="mod">
          <ac:chgData name="Wilkinson, Ulises" userId="aece8d85-eb83-4e23-bf28-c30077cba893" providerId="ADAL" clId="{884F47B1-B553-4192-9126-1C112833296C}" dt="2025-11-11T22:58:11.669" v="27" actId="114"/>
          <ac:spMkLst>
            <pc:docMk/>
            <pc:sldMk cId="3784972111" sldId="330"/>
            <ac:spMk id="4" creationId="{92BAA726-7C6B-8A90-68A7-A97674A4B6F6}"/>
          </ac:spMkLst>
        </pc:spChg>
        <pc:spChg chg="mod">
          <ac:chgData name="Wilkinson, Ulises" userId="aece8d85-eb83-4e23-bf28-c30077cba893" providerId="ADAL" clId="{884F47B1-B553-4192-9126-1C112833296C}" dt="2025-11-11T22:57:09.443" v="15" actId="27636"/>
          <ac:spMkLst>
            <pc:docMk/>
            <pc:sldMk cId="3784972111" sldId="330"/>
            <ac:spMk id="8" creationId="{00000000-0000-0000-0000-000000000000}"/>
          </ac:spMkLst>
        </pc:spChg>
      </pc:sldChg>
      <pc:sldChg chg="modSp mod">
        <pc:chgData name="Wilkinson, Ulises" userId="aece8d85-eb83-4e23-bf28-c30077cba893" providerId="ADAL" clId="{884F47B1-B553-4192-9126-1C112833296C}" dt="2025-11-11T22:53:56.496" v="4" actId="20577"/>
        <pc:sldMkLst>
          <pc:docMk/>
          <pc:sldMk cId="2038626627" sldId="331"/>
        </pc:sldMkLst>
        <pc:spChg chg="mod">
          <ac:chgData name="Wilkinson, Ulises" userId="aece8d85-eb83-4e23-bf28-c30077cba893" providerId="ADAL" clId="{884F47B1-B553-4192-9126-1C112833296C}" dt="2025-11-11T22:53:56.496" v="4" actId="20577"/>
          <ac:spMkLst>
            <pc:docMk/>
            <pc:sldMk cId="2038626627" sldId="331"/>
            <ac:spMk id="3" creationId="{FB4BAF76-AF4F-868F-F80B-11469BB7A85E}"/>
          </ac:spMkLst>
        </pc:spChg>
        <pc:spChg chg="mod">
          <ac:chgData name="Wilkinson, Ulises" userId="aece8d85-eb83-4e23-bf28-c30077cba893" providerId="ADAL" clId="{884F47B1-B553-4192-9126-1C112833296C}" dt="2025-11-11T22:53:46.494" v="2" actId="27636"/>
          <ac:spMkLst>
            <pc:docMk/>
            <pc:sldMk cId="2038626627" sldId="331"/>
            <ac:spMk id="4" creationId="{EECFAD41-918E-2261-1C88-B4109F7DB9E6}"/>
          </ac:spMkLst>
        </pc:spChg>
      </pc:sldChg>
      <pc:sldChg chg="modSp mod">
        <pc:chgData name="Wilkinson, Ulises" userId="aece8d85-eb83-4e23-bf28-c30077cba893" providerId="ADAL" clId="{884F47B1-B553-4192-9126-1C112833296C}" dt="2025-11-11T23:03:35.432" v="45" actId="20577"/>
        <pc:sldMkLst>
          <pc:docMk/>
          <pc:sldMk cId="2310446389" sldId="338"/>
        </pc:sldMkLst>
        <pc:spChg chg="mod">
          <ac:chgData name="Wilkinson, Ulises" userId="aece8d85-eb83-4e23-bf28-c30077cba893" providerId="ADAL" clId="{884F47B1-B553-4192-9126-1C112833296C}" dt="2025-11-11T23:03:35.432" v="45" actId="20577"/>
          <ac:spMkLst>
            <pc:docMk/>
            <pc:sldMk cId="2310446389" sldId="338"/>
            <ac:spMk id="11" creationId="{5CF738BD-E8BB-1028-B1F6-4002B829E86C}"/>
          </ac:spMkLst>
        </pc:spChg>
      </pc:sldChg>
      <pc:sldChg chg="modSp mod">
        <pc:chgData name="Wilkinson, Ulises" userId="aece8d85-eb83-4e23-bf28-c30077cba893" providerId="ADAL" clId="{884F47B1-B553-4192-9126-1C112833296C}" dt="2025-11-11T23:09:51.869" v="50" actId="255"/>
        <pc:sldMkLst>
          <pc:docMk/>
          <pc:sldMk cId="4170036443" sldId="339"/>
        </pc:sldMkLst>
        <pc:spChg chg="mod">
          <ac:chgData name="Wilkinson, Ulises" userId="aece8d85-eb83-4e23-bf28-c30077cba893" providerId="ADAL" clId="{884F47B1-B553-4192-9126-1C112833296C}" dt="2025-11-11T23:09:19.170" v="49" actId="255"/>
          <ac:spMkLst>
            <pc:docMk/>
            <pc:sldMk cId="4170036443" sldId="339"/>
            <ac:spMk id="9" creationId="{00000000-0000-0000-0000-000000000000}"/>
          </ac:spMkLst>
        </pc:spChg>
        <pc:spChg chg="mod">
          <ac:chgData name="Wilkinson, Ulises" userId="aece8d85-eb83-4e23-bf28-c30077cba893" providerId="ADAL" clId="{884F47B1-B553-4192-9126-1C112833296C}" dt="2025-11-11T23:09:51.869" v="50" actId="255"/>
          <ac:spMkLst>
            <pc:docMk/>
            <pc:sldMk cId="4170036443" sldId="339"/>
            <ac:spMk id="11" creationId="{5CF738BD-E8BB-1028-B1F6-4002B829E86C}"/>
          </ac:spMkLst>
        </pc:spChg>
      </pc:sldChg>
      <pc:sldChg chg="modSp mod">
        <pc:chgData name="Wilkinson, Ulises" userId="aece8d85-eb83-4e23-bf28-c30077cba893" providerId="ADAL" clId="{884F47B1-B553-4192-9126-1C112833296C}" dt="2025-11-11T23:00:37.864" v="33" actId="20577"/>
        <pc:sldMkLst>
          <pc:docMk/>
          <pc:sldMk cId="610421315" sldId="340"/>
        </pc:sldMkLst>
        <pc:spChg chg="mod">
          <ac:chgData name="Wilkinson, Ulises" userId="aece8d85-eb83-4e23-bf28-c30077cba893" providerId="ADAL" clId="{884F47B1-B553-4192-9126-1C112833296C}" dt="2025-11-11T23:00:37.864" v="33" actId="20577"/>
          <ac:spMkLst>
            <pc:docMk/>
            <pc:sldMk cId="610421315" sldId="340"/>
            <ac:spMk id="4" creationId="{00000000-0000-0000-0000-000000000000}"/>
          </ac:spMkLst>
        </pc:spChg>
      </pc:sldChg>
      <pc:sldChg chg="modSp mod">
        <pc:chgData name="Wilkinson, Ulises" userId="aece8d85-eb83-4e23-bf28-c30077cba893" providerId="ADAL" clId="{884F47B1-B553-4192-9126-1C112833296C}" dt="2025-11-11T23:01:08.651" v="38" actId="255"/>
        <pc:sldMkLst>
          <pc:docMk/>
          <pc:sldMk cId="1450127395" sldId="341"/>
        </pc:sldMkLst>
        <pc:spChg chg="mod">
          <ac:chgData name="Wilkinson, Ulises" userId="aece8d85-eb83-4e23-bf28-c30077cba893" providerId="ADAL" clId="{884F47B1-B553-4192-9126-1C112833296C}" dt="2025-11-11T23:00:55.183" v="36" actId="20577"/>
          <ac:spMkLst>
            <pc:docMk/>
            <pc:sldMk cId="1450127395" sldId="341"/>
            <ac:spMk id="4" creationId="{00000000-0000-0000-0000-000000000000}"/>
          </ac:spMkLst>
        </pc:spChg>
        <pc:spChg chg="mod">
          <ac:chgData name="Wilkinson, Ulises" userId="aece8d85-eb83-4e23-bf28-c30077cba893" providerId="ADAL" clId="{884F47B1-B553-4192-9126-1C112833296C}" dt="2025-11-11T23:01:08.651" v="38" actId="255"/>
          <ac:spMkLst>
            <pc:docMk/>
            <pc:sldMk cId="1450127395" sldId="341"/>
            <ac:spMk id="9" creationId="{0EB6C397-62E0-DC93-2971-CC6E0F41E636}"/>
          </ac:spMkLst>
        </pc:spChg>
      </pc:sldChg>
      <pc:sldChg chg="modSp mod">
        <pc:chgData name="Wilkinson, Ulises" userId="aece8d85-eb83-4e23-bf28-c30077cba893" providerId="ADAL" clId="{884F47B1-B553-4192-9126-1C112833296C}" dt="2025-11-11T23:09:06.869" v="48" actId="20577"/>
        <pc:sldMkLst>
          <pc:docMk/>
          <pc:sldMk cId="1761760447" sldId="342"/>
        </pc:sldMkLst>
        <pc:spChg chg="mod">
          <ac:chgData name="Wilkinson, Ulises" userId="aece8d85-eb83-4e23-bf28-c30077cba893" providerId="ADAL" clId="{884F47B1-B553-4192-9126-1C112833296C}" dt="2025-11-11T23:09:06.869" v="48" actId="20577"/>
          <ac:spMkLst>
            <pc:docMk/>
            <pc:sldMk cId="1761760447" sldId="342"/>
            <ac:spMk id="2" creationId="{0604F5C4-8894-0811-12A8-90F61F2AE703}"/>
          </ac:spMkLst>
        </pc:spChg>
      </pc:sldChg>
      <pc:sldChg chg="modSp mod">
        <pc:chgData name="Wilkinson, Ulises" userId="aece8d85-eb83-4e23-bf28-c30077cba893" providerId="ADAL" clId="{884F47B1-B553-4192-9126-1C112833296C}" dt="2025-11-11T22:54:55.348" v="8" actId="113"/>
        <pc:sldMkLst>
          <pc:docMk/>
          <pc:sldMk cId="2449571163" sldId="343"/>
        </pc:sldMkLst>
        <pc:spChg chg="mod">
          <ac:chgData name="Wilkinson, Ulises" userId="aece8d85-eb83-4e23-bf28-c30077cba893" providerId="ADAL" clId="{884F47B1-B553-4192-9126-1C112833296C}" dt="2025-11-11T22:54:35.941" v="7" actId="255"/>
          <ac:spMkLst>
            <pc:docMk/>
            <pc:sldMk cId="2449571163" sldId="343"/>
            <ac:spMk id="2" creationId="{D57234F5-8DF5-E33B-7FA8-61126981F77B}"/>
          </ac:spMkLst>
        </pc:spChg>
        <pc:spChg chg="mod">
          <ac:chgData name="Wilkinson, Ulises" userId="aece8d85-eb83-4e23-bf28-c30077cba893" providerId="ADAL" clId="{884F47B1-B553-4192-9126-1C112833296C}" dt="2025-11-11T22:54:55.348" v="8" actId="113"/>
          <ac:spMkLst>
            <pc:docMk/>
            <pc:sldMk cId="2449571163" sldId="343"/>
            <ac:spMk id="3" creationId="{E3ED6346-D2B2-125F-5DD6-4ACD837EBDC6}"/>
          </ac:spMkLst>
        </pc:spChg>
        <pc:spChg chg="mod">
          <ac:chgData name="Wilkinson, Ulises" userId="aece8d85-eb83-4e23-bf28-c30077cba893" providerId="ADAL" clId="{884F47B1-B553-4192-9126-1C112833296C}" dt="2025-11-11T22:54:19.226" v="5" actId="27636"/>
          <ac:spMkLst>
            <pc:docMk/>
            <pc:sldMk cId="2449571163" sldId="343"/>
            <ac:spMk id="10" creationId="{00000000-0000-0000-0000-000000000000}"/>
          </ac:spMkLst>
        </pc:spChg>
      </pc:sldChg>
      <pc:sldChg chg="modSp mod">
        <pc:chgData name="Wilkinson, Ulises" userId="aece8d85-eb83-4e23-bf28-c30077cba893" providerId="ADAL" clId="{884F47B1-B553-4192-9126-1C112833296C}" dt="2025-11-11T23:10:28.619" v="55" actId="20577"/>
        <pc:sldMkLst>
          <pc:docMk/>
          <pc:sldMk cId="1295377237" sldId="344"/>
        </pc:sldMkLst>
        <pc:spChg chg="mod">
          <ac:chgData name="Wilkinson, Ulises" userId="aece8d85-eb83-4e23-bf28-c30077cba893" providerId="ADAL" clId="{884F47B1-B553-4192-9126-1C112833296C}" dt="2025-11-11T23:10:28.619" v="55" actId="20577"/>
          <ac:spMkLst>
            <pc:docMk/>
            <pc:sldMk cId="1295377237" sldId="344"/>
            <ac:spMk id="3" creationId="{FB4BAF76-AF4F-868F-F80B-11469BB7A85E}"/>
          </ac:spMkLst>
        </pc:spChg>
        <pc:spChg chg="mod">
          <ac:chgData name="Wilkinson, Ulises" userId="aece8d85-eb83-4e23-bf28-c30077cba893" providerId="ADAL" clId="{884F47B1-B553-4192-9126-1C112833296C}" dt="2025-11-11T23:10:16.931" v="51" actId="27636"/>
          <ac:spMkLst>
            <pc:docMk/>
            <pc:sldMk cId="1295377237" sldId="344"/>
            <ac:spMk id="4" creationId="{EECFAD41-918E-2261-1C88-B4109F7DB9E6}"/>
          </ac:spMkLst>
        </pc:spChg>
      </pc:sldChg>
      <pc:sldChg chg="modSp mod">
        <pc:chgData name="Wilkinson, Ulises" userId="aece8d85-eb83-4e23-bf28-c30077cba893" providerId="ADAL" clId="{884F47B1-B553-4192-9126-1C112833296C}" dt="2025-11-11T23:10:35.301" v="57" actId="1076"/>
        <pc:sldMkLst>
          <pc:docMk/>
          <pc:sldMk cId="1896778739" sldId="345"/>
        </pc:sldMkLst>
        <pc:spChg chg="mod">
          <ac:chgData name="Wilkinson, Ulises" userId="aece8d85-eb83-4e23-bf28-c30077cba893" providerId="ADAL" clId="{884F47B1-B553-4192-9126-1C112833296C}" dt="2025-11-11T23:10:35.301" v="57" actId="1076"/>
          <ac:spMkLst>
            <pc:docMk/>
            <pc:sldMk cId="1896778739" sldId="345"/>
            <ac:spMk id="2" creationId="{D57234F5-8DF5-E33B-7FA8-61126981F7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62335-98E8-43F6-841F-5E97E28CF5C7}"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14084-ECDD-4746-952C-50DF7672828D}" type="slidenum">
              <a:rPr lang="en-US" smtClean="0"/>
              <a:t>‹#›</a:t>
            </a:fld>
            <a:endParaRPr lang="en-US"/>
          </a:p>
        </p:txBody>
      </p:sp>
    </p:spTree>
    <p:extLst>
      <p:ext uri="{BB962C8B-B14F-4D97-AF65-F5344CB8AC3E}">
        <p14:creationId xmlns:p14="http://schemas.microsoft.com/office/powerpoint/2010/main" val="368163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9178588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9179440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0102021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179440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loc.gov/item/0102021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item/0200820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item/1901957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Sebastiano, Del </a:t>
            </a:r>
            <a:r>
              <a:rPr lang="en-US" sz="1800" b="0" i="0" u="none" strike="noStrike" dirty="0" err="1">
                <a:solidFill>
                  <a:srgbClr val="000000"/>
                </a:solidFill>
                <a:effectLst/>
                <a:latin typeface="Times New Roman" panose="02020603050405020304" pitchFamily="18" charset="0"/>
              </a:rPr>
              <a:t>Piombo</a:t>
            </a: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Christopher Columbus, half-length portrait, facing slightly right</a:t>
            </a:r>
            <a:r>
              <a:rPr lang="en-US" sz="1800" b="0" i="0" u="none" strike="noStrike" dirty="0">
                <a:solidFill>
                  <a:srgbClr val="000000"/>
                </a:solidFill>
                <a:effectLst/>
                <a:latin typeface="Times New Roman" panose="02020603050405020304" pitchFamily="18" charset="0"/>
              </a:rPr>
              <a:t>. 1900. Photograph. </a:t>
            </a:r>
            <a:r>
              <a:rPr lang="en-US" sz="1800" b="0" i="0" u="sng" strike="noStrike" dirty="0">
                <a:solidFill>
                  <a:srgbClr val="1155CC"/>
                </a:solidFill>
                <a:effectLst/>
                <a:latin typeface="Times New Roman" panose="02020603050405020304" pitchFamily="18" charset="0"/>
                <a:hlinkClick r:id="rId3"/>
              </a:rPr>
              <a:t>https://www.loc.gov/item/91785883/</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Orr, John William. </a:t>
            </a:r>
            <a:r>
              <a:rPr lang="en-US" sz="1800" b="0" i="1" u="none" strike="noStrike" dirty="0">
                <a:solidFill>
                  <a:srgbClr val="000000"/>
                </a:solidFill>
                <a:effectLst/>
                <a:latin typeface="Times New Roman" panose="02020603050405020304" pitchFamily="18" charset="0"/>
              </a:rPr>
              <a:t>Indian princess presenting a necklace of pearls to de Soto / J.W. Orr, N.Y.</a:t>
            </a:r>
            <a:r>
              <a:rPr lang="en-US" sz="1800" b="0" i="0" u="none" strike="noStrike" dirty="0">
                <a:solidFill>
                  <a:srgbClr val="000000"/>
                </a:solidFill>
                <a:effectLst/>
                <a:latin typeface="Times New Roman" panose="02020603050405020304" pitchFamily="18" charset="0"/>
              </a:rPr>
              <a:t> 1858. Photograph. </a:t>
            </a:r>
            <a:r>
              <a:rPr lang="en-US" sz="1800" b="0" i="0" u="sng" strike="noStrike" dirty="0">
                <a:solidFill>
                  <a:srgbClr val="1155CC"/>
                </a:solidFill>
                <a:effectLst/>
                <a:latin typeface="Times New Roman" panose="02020603050405020304" pitchFamily="18" charset="0"/>
                <a:hlinkClick r:id="rId3"/>
              </a:rPr>
              <a:t>https://www.loc.gov/item/91794402/</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7</a:t>
            </a:fld>
            <a:endParaRPr lang="en-US"/>
          </a:p>
        </p:txBody>
      </p:sp>
    </p:spTree>
    <p:extLst>
      <p:ext uri="{BB962C8B-B14F-4D97-AF65-F5344CB8AC3E}">
        <p14:creationId xmlns:p14="http://schemas.microsoft.com/office/powerpoint/2010/main" val="177486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Casas, Bartolomé De Las, Theodor De </a:t>
            </a:r>
            <a:r>
              <a:rPr lang="en-US" sz="1800" b="0" i="0" u="none" strike="noStrike" dirty="0" err="1">
                <a:solidFill>
                  <a:srgbClr val="242424"/>
                </a:solidFill>
                <a:effectLst/>
                <a:latin typeface="Times New Roman" panose="02020603050405020304" pitchFamily="18" charset="0"/>
              </a:rPr>
              <a:t>Bry</a:t>
            </a:r>
            <a:r>
              <a:rPr lang="en-US" sz="1800" b="0" i="0" u="none" strike="noStrike" dirty="0">
                <a:solidFill>
                  <a:srgbClr val="242424"/>
                </a:solidFill>
                <a:effectLst/>
                <a:latin typeface="Times New Roman" panose="02020603050405020304" pitchFamily="18" charset="0"/>
              </a:rPr>
              <a:t>, Joos Van </a:t>
            </a:r>
            <a:r>
              <a:rPr lang="en-US" sz="1800" b="0" i="0" u="none" strike="noStrike" dirty="0" err="1">
                <a:solidFill>
                  <a:srgbClr val="242424"/>
                </a:solidFill>
                <a:effectLst/>
                <a:latin typeface="Times New Roman" panose="02020603050405020304" pitchFamily="18" charset="0"/>
              </a:rPr>
              <a:t>Winghe</a:t>
            </a:r>
            <a:r>
              <a:rPr lang="en-US" sz="1800" b="0" i="0" u="none" strike="noStrike" dirty="0">
                <a:solidFill>
                  <a:srgbClr val="242424"/>
                </a:solidFill>
                <a:effectLst/>
                <a:latin typeface="Times New Roman" panose="02020603050405020304" pitchFamily="18" charset="0"/>
              </a:rPr>
              <a:t>, Johannes Saur, Jay I. </a:t>
            </a:r>
            <a:r>
              <a:rPr lang="en-US" sz="1800" b="0" i="0" u="none" strike="noStrike" dirty="0" err="1">
                <a:solidFill>
                  <a:srgbClr val="242424"/>
                </a:solidFill>
                <a:effectLst/>
                <a:latin typeface="Times New Roman" panose="02020603050405020304" pitchFamily="18" charset="0"/>
              </a:rPr>
              <a:t>Kislak</a:t>
            </a:r>
            <a:r>
              <a:rPr lang="en-US" sz="1800" b="0" i="0" u="none" strike="noStrike" dirty="0">
                <a:solidFill>
                  <a:srgbClr val="242424"/>
                </a:solidFill>
                <a:effectLst/>
                <a:latin typeface="Times New Roman" panose="02020603050405020304" pitchFamily="18" charset="0"/>
              </a:rPr>
              <a:t> Collection, and Lessing J. Rosenwald Collection. </a:t>
            </a:r>
            <a:r>
              <a:rPr lang="en-US" sz="1800" b="0" i="1" u="none" strike="noStrike" dirty="0" err="1">
                <a:solidFill>
                  <a:srgbClr val="242424"/>
                </a:solidFill>
                <a:effectLst/>
                <a:latin typeface="Times New Roman" panose="02020603050405020304" pitchFamily="18" charset="0"/>
              </a:rPr>
              <a:t>Narratio</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regionum</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Indicarum</a:t>
            </a:r>
            <a:r>
              <a:rPr lang="en-US" sz="1800" b="0" i="1" u="none" strike="noStrike" dirty="0">
                <a:solidFill>
                  <a:srgbClr val="242424"/>
                </a:solidFill>
                <a:effectLst/>
                <a:latin typeface="Times New Roman" panose="02020603050405020304" pitchFamily="18" charset="0"/>
              </a:rPr>
              <a:t> per Hispanos </a:t>
            </a:r>
            <a:r>
              <a:rPr lang="en-US" sz="1800" b="0" i="1" u="none" strike="noStrike" dirty="0" err="1">
                <a:solidFill>
                  <a:srgbClr val="242424"/>
                </a:solidFill>
                <a:effectLst/>
                <a:latin typeface="Times New Roman" panose="02020603050405020304" pitchFamily="18" charset="0"/>
              </a:rPr>
              <a:t>quosdam</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deuastatarum</a:t>
            </a:r>
            <a:r>
              <a:rPr lang="en-US" sz="1800" b="0" i="1" u="none" strike="noStrike" dirty="0">
                <a:solidFill>
                  <a:srgbClr val="242424"/>
                </a:solidFill>
                <a:effectLst/>
                <a:latin typeface="Times New Roman" panose="02020603050405020304" pitchFamily="18" charset="0"/>
              </a:rPr>
              <a:t> </a:t>
            </a:r>
            <a:r>
              <a:rPr lang="en-US" sz="1800" b="0" i="1" u="none" strike="noStrike" dirty="0" err="1">
                <a:solidFill>
                  <a:srgbClr val="242424"/>
                </a:solidFill>
                <a:effectLst/>
                <a:latin typeface="Times New Roman" panose="02020603050405020304" pitchFamily="18" charset="0"/>
              </a:rPr>
              <a:t>verissima</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Francofurti</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Sumptibus</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Theodori</a:t>
            </a:r>
            <a:r>
              <a:rPr lang="en-US" sz="1800" b="0" i="0" u="none" strike="noStrike" dirty="0">
                <a:solidFill>
                  <a:srgbClr val="242424"/>
                </a:solidFill>
                <a:effectLst/>
                <a:latin typeface="Times New Roman" panose="02020603050405020304" pitchFamily="18" charset="0"/>
              </a:rPr>
              <a:t> de </a:t>
            </a:r>
            <a:r>
              <a:rPr lang="en-US" sz="1800" b="0" i="0" u="none" strike="noStrike" dirty="0" err="1">
                <a:solidFill>
                  <a:srgbClr val="242424"/>
                </a:solidFill>
                <a:effectLst/>
                <a:latin typeface="Times New Roman" panose="02020603050405020304" pitchFamily="18" charset="0"/>
              </a:rPr>
              <a:t>Bry</a:t>
            </a:r>
            <a:r>
              <a:rPr lang="en-US" sz="1800" b="0" i="0" u="none" strike="noStrike" dirty="0">
                <a:solidFill>
                  <a:srgbClr val="242424"/>
                </a:solidFill>
                <a:effectLst/>
                <a:latin typeface="Times New Roman" panose="02020603050405020304" pitchFamily="18" charset="0"/>
              </a:rPr>
              <a:t>, &amp; Ioannis </a:t>
            </a:r>
            <a:r>
              <a:rPr lang="en-US" sz="1800" b="0" i="0" u="none" strike="noStrike" dirty="0" err="1">
                <a:solidFill>
                  <a:srgbClr val="242424"/>
                </a:solidFill>
                <a:effectLst/>
                <a:latin typeface="Times New Roman" panose="02020603050405020304" pitchFamily="18" charset="0"/>
              </a:rPr>
              <a:t>Saurii</a:t>
            </a:r>
            <a:r>
              <a:rPr lang="en-US" sz="1800" b="0" i="0" u="none" strike="noStrike" dirty="0">
                <a:solidFill>
                  <a:srgbClr val="242424"/>
                </a:solidFill>
                <a:effectLst/>
                <a:latin typeface="Times New Roman" panose="02020603050405020304" pitchFamily="18" charset="0"/>
              </a:rPr>
              <a:t> </a:t>
            </a:r>
            <a:r>
              <a:rPr lang="en-US" sz="1800" b="0" i="0" u="none" strike="noStrike" dirty="0" err="1">
                <a:solidFill>
                  <a:srgbClr val="242424"/>
                </a:solidFill>
                <a:effectLst/>
                <a:latin typeface="Times New Roman" panose="02020603050405020304" pitchFamily="18" charset="0"/>
              </a:rPr>
              <a:t>typis</a:t>
            </a:r>
            <a:r>
              <a:rPr lang="en-US" sz="1800" b="0" i="0" u="none" strike="noStrike" dirty="0">
                <a:solidFill>
                  <a:srgbClr val="242424"/>
                </a:solidFill>
                <a:effectLst/>
                <a:latin typeface="Times New Roman" panose="02020603050405020304" pitchFamily="18" charset="0"/>
              </a:rPr>
              <a:t>, anno, 1598. Pdf. </a:t>
            </a:r>
            <a:r>
              <a:rPr lang="en-US" sz="1800" b="0" i="0" u="sng" strike="noStrike" dirty="0">
                <a:solidFill>
                  <a:srgbClr val="1155CC"/>
                </a:solidFill>
                <a:effectLst/>
                <a:latin typeface="Times New Roman" panose="02020603050405020304" pitchFamily="18" charset="0"/>
                <a:hlinkClick r:id="rId3"/>
              </a:rPr>
              <a:t>https://www.loc.gov/item/01020219/</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8</a:t>
            </a:fld>
            <a:endParaRPr lang="en-US"/>
          </a:p>
        </p:txBody>
      </p:sp>
    </p:spTree>
    <p:extLst>
      <p:ext uri="{BB962C8B-B14F-4D97-AF65-F5344CB8AC3E}">
        <p14:creationId xmlns:p14="http://schemas.microsoft.com/office/powerpoint/2010/main" val="29761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imes New Roman" panose="02020603050405020304" pitchFamily="18" charset="0"/>
              </a:rPr>
              <a:t>Orr, John William. </a:t>
            </a:r>
            <a:r>
              <a:rPr lang="en-US" sz="1200" b="0" i="1" u="none" strike="noStrike" dirty="0">
                <a:solidFill>
                  <a:srgbClr val="000000"/>
                </a:solidFill>
                <a:effectLst/>
                <a:latin typeface="Times New Roman" panose="02020603050405020304" pitchFamily="18" charset="0"/>
              </a:rPr>
              <a:t>Indian princess presenting a necklace of pearls to de Soto / J.W. Orr, N.Y.</a:t>
            </a:r>
            <a:r>
              <a:rPr lang="en-US" sz="1200" b="0" i="0" u="none" strike="noStrike" dirty="0">
                <a:solidFill>
                  <a:srgbClr val="000000"/>
                </a:solidFill>
                <a:effectLst/>
                <a:latin typeface="Times New Roman" panose="02020603050405020304" pitchFamily="18" charset="0"/>
              </a:rPr>
              <a:t> 1858. Photograph. </a:t>
            </a:r>
            <a:r>
              <a:rPr lang="en-US" sz="1200" b="0" i="0" u="sng" strike="noStrike" dirty="0">
                <a:solidFill>
                  <a:srgbClr val="1155CC"/>
                </a:solidFill>
                <a:effectLst/>
                <a:latin typeface="Times New Roman" panose="02020603050405020304" pitchFamily="18" charset="0"/>
                <a:hlinkClick r:id="rId3"/>
              </a:rPr>
              <a:t>https://www.loc.gov/item/91794402/</a:t>
            </a:r>
            <a:r>
              <a:rPr lang="en-US" sz="1200" b="0" i="0" u="none" strike="noStrike" dirty="0">
                <a:solidFill>
                  <a:srgbClr val="000000"/>
                </a:solidFill>
                <a:effectLst/>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42424"/>
                </a:solidFill>
                <a:effectLst/>
                <a:latin typeface="Times New Roman" panose="02020603050405020304" pitchFamily="18" charset="0"/>
              </a:rPr>
              <a:t>Casas, Bartolomé De Las, Theodor De </a:t>
            </a:r>
            <a:r>
              <a:rPr lang="en-US" sz="1200" b="0" i="0" u="none" strike="noStrike" dirty="0" err="1">
                <a:solidFill>
                  <a:srgbClr val="242424"/>
                </a:solidFill>
                <a:effectLst/>
                <a:latin typeface="Times New Roman" panose="02020603050405020304" pitchFamily="18" charset="0"/>
              </a:rPr>
              <a:t>Bry</a:t>
            </a:r>
            <a:r>
              <a:rPr lang="en-US" sz="1200" b="0" i="0" u="none" strike="noStrike" dirty="0">
                <a:solidFill>
                  <a:srgbClr val="242424"/>
                </a:solidFill>
                <a:effectLst/>
                <a:latin typeface="Times New Roman" panose="02020603050405020304" pitchFamily="18" charset="0"/>
              </a:rPr>
              <a:t>, Joos Van </a:t>
            </a:r>
            <a:r>
              <a:rPr lang="en-US" sz="1200" b="0" i="0" u="none" strike="noStrike" dirty="0" err="1">
                <a:solidFill>
                  <a:srgbClr val="242424"/>
                </a:solidFill>
                <a:effectLst/>
                <a:latin typeface="Times New Roman" panose="02020603050405020304" pitchFamily="18" charset="0"/>
              </a:rPr>
              <a:t>Winghe</a:t>
            </a:r>
            <a:r>
              <a:rPr lang="en-US" sz="1200" b="0" i="0" u="none" strike="noStrike" dirty="0">
                <a:solidFill>
                  <a:srgbClr val="242424"/>
                </a:solidFill>
                <a:effectLst/>
                <a:latin typeface="Times New Roman" panose="02020603050405020304" pitchFamily="18" charset="0"/>
              </a:rPr>
              <a:t>, Johannes Saur, Jay I. </a:t>
            </a:r>
            <a:r>
              <a:rPr lang="en-US" sz="1200" b="0" i="0" u="none" strike="noStrike" dirty="0" err="1">
                <a:solidFill>
                  <a:srgbClr val="242424"/>
                </a:solidFill>
                <a:effectLst/>
                <a:latin typeface="Times New Roman" panose="02020603050405020304" pitchFamily="18" charset="0"/>
              </a:rPr>
              <a:t>Kislak</a:t>
            </a:r>
            <a:r>
              <a:rPr lang="en-US" sz="1200" b="0" i="0" u="none" strike="noStrike" dirty="0">
                <a:solidFill>
                  <a:srgbClr val="242424"/>
                </a:solidFill>
                <a:effectLst/>
                <a:latin typeface="Times New Roman" panose="02020603050405020304" pitchFamily="18" charset="0"/>
              </a:rPr>
              <a:t> Collection, and Lessing J. Rosenwald Collection. </a:t>
            </a:r>
            <a:r>
              <a:rPr lang="en-US" sz="1200" b="0" i="1" u="none" strike="noStrike" dirty="0" err="1">
                <a:solidFill>
                  <a:srgbClr val="242424"/>
                </a:solidFill>
                <a:effectLst/>
                <a:latin typeface="Times New Roman" panose="02020603050405020304" pitchFamily="18" charset="0"/>
              </a:rPr>
              <a:t>Narratio</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regionum</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Indicarum</a:t>
            </a:r>
            <a:r>
              <a:rPr lang="en-US" sz="1200" b="0" i="1" u="none" strike="noStrike" dirty="0">
                <a:solidFill>
                  <a:srgbClr val="242424"/>
                </a:solidFill>
                <a:effectLst/>
                <a:latin typeface="Times New Roman" panose="02020603050405020304" pitchFamily="18" charset="0"/>
              </a:rPr>
              <a:t> per Hispanos </a:t>
            </a:r>
            <a:r>
              <a:rPr lang="en-US" sz="1200" b="0" i="1" u="none" strike="noStrike" dirty="0" err="1">
                <a:solidFill>
                  <a:srgbClr val="242424"/>
                </a:solidFill>
                <a:effectLst/>
                <a:latin typeface="Times New Roman" panose="02020603050405020304" pitchFamily="18" charset="0"/>
              </a:rPr>
              <a:t>quosdam</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deuastatarum</a:t>
            </a:r>
            <a:r>
              <a:rPr lang="en-US" sz="1200" b="0" i="1" u="none" strike="noStrike" dirty="0">
                <a:solidFill>
                  <a:srgbClr val="242424"/>
                </a:solidFill>
                <a:effectLst/>
                <a:latin typeface="Times New Roman" panose="02020603050405020304" pitchFamily="18" charset="0"/>
              </a:rPr>
              <a:t> </a:t>
            </a:r>
            <a:r>
              <a:rPr lang="en-US" sz="1200" b="0" i="1" u="none" strike="noStrike" dirty="0" err="1">
                <a:solidFill>
                  <a:srgbClr val="242424"/>
                </a:solidFill>
                <a:effectLst/>
                <a:latin typeface="Times New Roman" panose="02020603050405020304" pitchFamily="18" charset="0"/>
              </a:rPr>
              <a:t>verissima</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Francofurti</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Sumptibus</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Theodori</a:t>
            </a:r>
            <a:r>
              <a:rPr lang="en-US" sz="1200" b="0" i="0" u="none" strike="noStrike" dirty="0">
                <a:solidFill>
                  <a:srgbClr val="242424"/>
                </a:solidFill>
                <a:effectLst/>
                <a:latin typeface="Times New Roman" panose="02020603050405020304" pitchFamily="18" charset="0"/>
              </a:rPr>
              <a:t> de </a:t>
            </a:r>
            <a:r>
              <a:rPr lang="en-US" sz="1200" b="0" i="0" u="none" strike="noStrike" dirty="0" err="1">
                <a:solidFill>
                  <a:srgbClr val="242424"/>
                </a:solidFill>
                <a:effectLst/>
                <a:latin typeface="Times New Roman" panose="02020603050405020304" pitchFamily="18" charset="0"/>
              </a:rPr>
              <a:t>Bry</a:t>
            </a:r>
            <a:r>
              <a:rPr lang="en-US" sz="1200" b="0" i="0" u="none" strike="noStrike" dirty="0">
                <a:solidFill>
                  <a:srgbClr val="242424"/>
                </a:solidFill>
                <a:effectLst/>
                <a:latin typeface="Times New Roman" panose="02020603050405020304" pitchFamily="18" charset="0"/>
              </a:rPr>
              <a:t>, &amp; Ioannis </a:t>
            </a:r>
            <a:r>
              <a:rPr lang="en-US" sz="1200" b="0" i="0" u="none" strike="noStrike" dirty="0" err="1">
                <a:solidFill>
                  <a:srgbClr val="242424"/>
                </a:solidFill>
                <a:effectLst/>
                <a:latin typeface="Times New Roman" panose="02020603050405020304" pitchFamily="18" charset="0"/>
              </a:rPr>
              <a:t>Saurii</a:t>
            </a:r>
            <a:r>
              <a:rPr lang="en-US" sz="1200" b="0" i="0" u="none" strike="noStrike" dirty="0">
                <a:solidFill>
                  <a:srgbClr val="242424"/>
                </a:solidFill>
                <a:effectLst/>
                <a:latin typeface="Times New Roman" panose="02020603050405020304" pitchFamily="18" charset="0"/>
              </a:rPr>
              <a:t> </a:t>
            </a:r>
            <a:r>
              <a:rPr lang="en-US" sz="1200" b="0" i="0" u="none" strike="noStrike" dirty="0" err="1">
                <a:solidFill>
                  <a:srgbClr val="242424"/>
                </a:solidFill>
                <a:effectLst/>
                <a:latin typeface="Times New Roman" panose="02020603050405020304" pitchFamily="18" charset="0"/>
              </a:rPr>
              <a:t>typis</a:t>
            </a:r>
            <a:r>
              <a:rPr lang="en-US" sz="1200" b="0" i="0" u="none" strike="noStrike" dirty="0">
                <a:solidFill>
                  <a:srgbClr val="242424"/>
                </a:solidFill>
                <a:effectLst/>
                <a:latin typeface="Times New Roman" panose="02020603050405020304" pitchFamily="18" charset="0"/>
              </a:rPr>
              <a:t>, anno, 1598. Pdf. </a:t>
            </a:r>
            <a:r>
              <a:rPr lang="en-US" sz="1200" b="0" i="0" u="sng" strike="noStrike" dirty="0">
                <a:solidFill>
                  <a:srgbClr val="1155CC"/>
                </a:solidFill>
                <a:effectLst/>
                <a:latin typeface="Times New Roman" panose="02020603050405020304" pitchFamily="18" charset="0"/>
                <a:hlinkClick r:id="rId4"/>
              </a:rPr>
              <a:t>https://www.loc.gov/item/01020219/</a:t>
            </a:r>
            <a:r>
              <a:rPr lang="en-US" sz="1200" b="0" i="0" u="none" strike="noStrike" dirty="0">
                <a:solidFill>
                  <a:srgbClr val="242424"/>
                </a:solidFill>
                <a:effectLst/>
                <a:latin typeface="Times New Roman" panose="02020603050405020304" pitchFamily="18"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9</a:t>
            </a:fld>
            <a:endParaRPr lang="en-US"/>
          </a:p>
        </p:txBody>
      </p:sp>
    </p:spTree>
    <p:extLst>
      <p:ext uri="{BB962C8B-B14F-4D97-AF65-F5344CB8AC3E}">
        <p14:creationId xmlns:p14="http://schemas.microsoft.com/office/powerpoint/2010/main" val="369724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Columbus, Christopher, Bartolomé De Las Casas, Samuel </a:t>
            </a:r>
            <a:r>
              <a:rPr lang="en-US" sz="1800" dirty="0" err="1">
                <a:effectLst/>
                <a:latin typeface="Gotham Book"/>
                <a:ea typeface="Times New Roman" panose="02020603050405020304" pitchFamily="18" charset="0"/>
                <a:cs typeface="Times New Roman" panose="02020603050405020304" pitchFamily="18" charset="0"/>
              </a:rPr>
              <a:t>Kettell</a:t>
            </a:r>
            <a:r>
              <a:rPr lang="en-US" sz="1800" dirty="0">
                <a:effectLst/>
                <a:latin typeface="Gotham Book"/>
                <a:ea typeface="Times New Roman" panose="02020603050405020304" pitchFamily="18" charset="0"/>
                <a:cs typeface="Times New Roman" panose="02020603050405020304" pitchFamily="18" charset="0"/>
              </a:rPr>
              <a:t>, John Boyd </a:t>
            </a:r>
            <a:r>
              <a:rPr lang="en-US" sz="1800" dirty="0" err="1">
                <a:effectLst/>
                <a:latin typeface="Gotham Book"/>
                <a:ea typeface="Times New Roman" panose="02020603050405020304" pitchFamily="18" charset="0"/>
                <a:cs typeface="Times New Roman" panose="02020603050405020304" pitchFamily="18" charset="0"/>
              </a:rPr>
              <a:t>Thacher</a:t>
            </a:r>
            <a:r>
              <a:rPr lang="en-US" sz="1800" dirty="0">
                <a:effectLst/>
                <a:latin typeface="Gotham Book"/>
                <a:ea typeface="Times New Roman" panose="02020603050405020304" pitchFamily="18" charset="0"/>
                <a:cs typeface="Times New Roman" panose="02020603050405020304" pitchFamily="18" charset="0"/>
              </a:rPr>
              <a:t> Collection, and Jay I. </a:t>
            </a:r>
            <a:r>
              <a:rPr lang="en-US" sz="1800" dirty="0" err="1">
                <a:effectLst/>
                <a:latin typeface="Gotham Book"/>
                <a:ea typeface="Times New Roman" panose="02020603050405020304" pitchFamily="18" charset="0"/>
                <a:cs typeface="Times New Roman" panose="02020603050405020304" pitchFamily="18" charset="0"/>
              </a:rPr>
              <a:t>Kislak</a:t>
            </a:r>
            <a:r>
              <a:rPr lang="en-US" sz="1800" dirty="0">
                <a:effectLst/>
                <a:latin typeface="Gotham Book"/>
                <a:ea typeface="Times New Roman" panose="02020603050405020304" pitchFamily="18" charset="0"/>
                <a:cs typeface="Times New Roman" panose="02020603050405020304" pitchFamily="18" charset="0"/>
              </a:rPr>
              <a:t> Collection. </a:t>
            </a:r>
            <a:r>
              <a:rPr lang="en-US" sz="1800" i="1" dirty="0">
                <a:effectLst/>
                <a:latin typeface="Gotham Book"/>
                <a:ea typeface="Times New Roman" panose="02020603050405020304" pitchFamily="18" charset="0"/>
                <a:cs typeface="Times New Roman" panose="02020603050405020304" pitchFamily="18" charset="0"/>
              </a:rPr>
              <a:t>Personal narrative of the first voyage of Columbus to America: from a manuscript recently discovered in Spain</a:t>
            </a:r>
            <a:r>
              <a:rPr lang="en-US" sz="1800" dirty="0">
                <a:effectLst/>
                <a:latin typeface="Gotham Book"/>
                <a:ea typeface="Times New Roman" panose="02020603050405020304" pitchFamily="18" charset="0"/>
                <a:cs typeface="Times New Roman" panose="02020603050405020304" pitchFamily="18" charset="0"/>
              </a:rPr>
              <a:t>. Boston: Published by T.B. Wait and Son, and sold by Wait, Greene and Co., Boston, and C. Arvill, New-York, and Carey and Lea, Philadelphia, 1827. Pdf.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https://www.loc.gov/item/02008207/</a:t>
            </a:r>
            <a:r>
              <a:rPr lang="en-US" sz="1800" dirty="0">
                <a:effectLst/>
                <a:latin typeface="Gotham Book"/>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11</a:t>
            </a:fld>
            <a:endParaRPr lang="en-US"/>
          </a:p>
        </p:txBody>
      </p:sp>
    </p:spTree>
    <p:extLst>
      <p:ext uri="{BB962C8B-B14F-4D97-AF65-F5344CB8AC3E}">
        <p14:creationId xmlns:p14="http://schemas.microsoft.com/office/powerpoint/2010/main" val="327385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Casas, Bartolomé De Las. </a:t>
            </a:r>
            <a:r>
              <a:rPr lang="en-US" sz="1800" i="1" dirty="0">
                <a:effectLst/>
                <a:latin typeface="Gotham Book"/>
                <a:ea typeface="Times New Roman" panose="02020603050405020304" pitchFamily="18" charset="0"/>
                <a:cs typeface="Times New Roman" panose="02020603050405020304" pitchFamily="18" charset="0"/>
              </a:rPr>
              <a:t>Breve </a:t>
            </a:r>
            <a:r>
              <a:rPr lang="en-US" sz="1800" i="1" dirty="0" err="1">
                <a:effectLst/>
                <a:latin typeface="Gotham Book"/>
                <a:ea typeface="Times New Roman" panose="02020603050405020304" pitchFamily="18" charset="0"/>
                <a:cs typeface="Times New Roman" panose="02020603050405020304" pitchFamily="18" charset="0"/>
              </a:rPr>
              <a:t>relacion</a:t>
            </a:r>
            <a:r>
              <a:rPr lang="en-US" sz="1800" i="1" dirty="0">
                <a:effectLst/>
                <a:latin typeface="Gotham Book"/>
                <a:ea typeface="Times New Roman" panose="02020603050405020304" pitchFamily="18" charset="0"/>
                <a:cs typeface="Times New Roman" panose="02020603050405020304" pitchFamily="18" charset="0"/>
              </a:rPr>
              <a:t> de la </a:t>
            </a:r>
            <a:r>
              <a:rPr lang="en-US" sz="1800" i="1" dirty="0" err="1">
                <a:effectLst/>
                <a:latin typeface="Gotham Book"/>
                <a:ea typeface="Times New Roman" panose="02020603050405020304" pitchFamily="18" charset="0"/>
                <a:cs typeface="Times New Roman" panose="02020603050405020304" pitchFamily="18" charset="0"/>
              </a:rPr>
              <a:t>destruccion</a:t>
            </a:r>
            <a:r>
              <a:rPr lang="en-US" sz="1800" i="1" dirty="0">
                <a:effectLst/>
                <a:latin typeface="Gotham Book"/>
                <a:ea typeface="Times New Roman" panose="02020603050405020304" pitchFamily="18" charset="0"/>
                <a:cs typeface="Times New Roman" panose="02020603050405020304" pitchFamily="18" charset="0"/>
              </a:rPr>
              <a:t> de las </a:t>
            </a:r>
            <a:r>
              <a:rPr lang="en-US" sz="1800" i="1" dirty="0" err="1">
                <a:effectLst/>
                <a:latin typeface="Gotham Book"/>
                <a:ea typeface="Times New Roman" panose="02020603050405020304" pitchFamily="18" charset="0"/>
                <a:cs typeface="Times New Roman" panose="02020603050405020304" pitchFamily="18" charset="0"/>
              </a:rPr>
              <a:t>Indias</a:t>
            </a:r>
            <a:r>
              <a:rPr lang="en-US" sz="1800" i="1" dirty="0">
                <a:effectLst/>
                <a:latin typeface="Gotham Book"/>
                <a:ea typeface="Times New Roman" panose="02020603050405020304" pitchFamily="18" charset="0"/>
                <a:cs typeface="Times New Roman" panose="02020603050405020304" pitchFamily="18" charset="0"/>
              </a:rPr>
              <a:t> </a:t>
            </a:r>
            <a:r>
              <a:rPr lang="en-US" sz="1800" i="1" dirty="0" err="1">
                <a:effectLst/>
                <a:latin typeface="Gotham Book"/>
                <a:ea typeface="Times New Roman" panose="02020603050405020304" pitchFamily="18" charset="0"/>
                <a:cs typeface="Times New Roman" panose="02020603050405020304" pitchFamily="18" charset="0"/>
              </a:rPr>
              <a:t>Occidentales</a:t>
            </a:r>
            <a:r>
              <a:rPr lang="en-US" sz="1800" dirty="0">
                <a:effectLst/>
                <a:latin typeface="Gotham Book"/>
                <a:ea typeface="Times New Roman" panose="02020603050405020304" pitchFamily="18" charset="0"/>
                <a:cs typeface="Times New Roman" panose="02020603050405020304" pitchFamily="18" charset="0"/>
              </a:rPr>
              <a:t>. </a:t>
            </a:r>
            <a:r>
              <a:rPr lang="en-US" sz="1800" dirty="0" err="1">
                <a:effectLst/>
                <a:latin typeface="Gotham Book"/>
                <a:ea typeface="Times New Roman" panose="02020603050405020304" pitchFamily="18" charset="0"/>
                <a:cs typeface="Times New Roman" panose="02020603050405020304" pitchFamily="18" charset="0"/>
              </a:rPr>
              <a:t>Filadelfia</a:t>
            </a:r>
            <a:r>
              <a:rPr lang="en-US" sz="1800" dirty="0">
                <a:effectLst/>
                <a:latin typeface="Gotham Book"/>
                <a:ea typeface="Times New Roman" panose="02020603050405020304" pitchFamily="18" charset="0"/>
                <a:cs typeface="Times New Roman" panose="02020603050405020304" pitchFamily="18" charset="0"/>
              </a:rPr>
              <a:t>, México, </a:t>
            </a:r>
            <a:r>
              <a:rPr lang="en-US" sz="1800" dirty="0" err="1">
                <a:effectLst/>
                <a:latin typeface="Gotham Book"/>
                <a:ea typeface="Times New Roman" panose="02020603050405020304" pitchFamily="18" charset="0"/>
                <a:cs typeface="Times New Roman" panose="02020603050405020304" pitchFamily="18" charset="0"/>
              </a:rPr>
              <a:t>en</a:t>
            </a:r>
            <a:r>
              <a:rPr lang="en-US" sz="1800" dirty="0">
                <a:effectLst/>
                <a:latin typeface="Gotham Book"/>
                <a:ea typeface="Times New Roman" panose="02020603050405020304" pitchFamily="18" charset="0"/>
                <a:cs typeface="Times New Roman" panose="02020603050405020304" pitchFamily="18" charset="0"/>
              </a:rPr>
              <a:t> la </a:t>
            </a:r>
            <a:r>
              <a:rPr lang="en-US" sz="1800" dirty="0" err="1">
                <a:effectLst/>
                <a:latin typeface="Gotham Book"/>
                <a:ea typeface="Times New Roman" panose="02020603050405020304" pitchFamily="18" charset="0"/>
                <a:cs typeface="Times New Roman" panose="02020603050405020304" pitchFamily="18" charset="0"/>
              </a:rPr>
              <a:t>oficina</a:t>
            </a:r>
            <a:r>
              <a:rPr lang="en-US" sz="1800" dirty="0">
                <a:effectLst/>
                <a:latin typeface="Gotham Book"/>
                <a:ea typeface="Times New Roman" panose="02020603050405020304" pitchFamily="18" charset="0"/>
                <a:cs typeface="Times New Roman" panose="02020603050405020304" pitchFamily="18" charset="0"/>
              </a:rPr>
              <a:t> de Don Mariano Ontiveros, 1822. Pdf.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https://www.loc.gov/item/19019570/</a:t>
            </a:r>
            <a:r>
              <a:rPr lang="en-US" sz="1800" dirty="0">
                <a:effectLst/>
                <a:latin typeface="Gotham Book"/>
                <a:ea typeface="Times New Roman" panose="02020603050405020304" pitchFamily="18" charset="0"/>
                <a:cs typeface="Times New Roman" panose="02020603050405020304" pitchFamily="18" charset="0"/>
              </a:rPr>
              <a:t>. Translated here into English from the original Spanish.</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D14084-ECDD-4746-952C-50DF7672828D}" type="slidenum">
              <a:rPr lang="en-US" smtClean="0"/>
              <a:t>13</a:t>
            </a:fld>
            <a:endParaRPr lang="en-US"/>
          </a:p>
        </p:txBody>
      </p:sp>
    </p:spTree>
    <p:extLst>
      <p:ext uri="{BB962C8B-B14F-4D97-AF65-F5344CB8AC3E}">
        <p14:creationId xmlns:p14="http://schemas.microsoft.com/office/powerpoint/2010/main" val="87121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6802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6016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9355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7329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5430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6119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7663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8109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67324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5103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377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40358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61759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22338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5739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30514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88282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6927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0940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0309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36206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11/11/2025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93714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11/11/2025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370476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170042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emf"/><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3.emf"/><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ortrait of Christopher Columbus from the Library of Congress">
            <a:extLst>
              <a:ext uri="{FF2B5EF4-FFF2-40B4-BE49-F238E27FC236}">
                <a16:creationId xmlns:a16="http://schemas.microsoft.com/office/drawing/2014/main" id="{F8C5A220-3501-86DC-07AE-E9846D44D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1966"/>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250371" y="522494"/>
            <a:ext cx="3161940" cy="2688771"/>
          </a:xfrm>
        </p:spPr>
        <p:txBody>
          <a:bodyPr>
            <a:normAutofit fontScale="90000"/>
          </a:bodyPr>
          <a:lstStyle/>
          <a:p>
            <a:pPr algn="l"/>
            <a:r>
              <a:rPr lang="en-US" b="1" i="1" dirty="0">
                <a:solidFill>
                  <a:schemeClr val="bg2">
                    <a:lumMod val="50000"/>
                  </a:schemeClr>
                </a:solidFill>
              </a:rPr>
              <a:t>Unidad 2: </a:t>
            </a:r>
            <a:br>
              <a:rPr lang="en-US" b="1" i="1" dirty="0">
                <a:solidFill>
                  <a:schemeClr val="tx1">
                    <a:lumMod val="85000"/>
                    <a:lumOff val="15000"/>
                  </a:schemeClr>
                </a:solidFill>
              </a:rPr>
            </a:br>
            <a:r>
              <a:rPr lang="en-US" b="1" dirty="0" err="1">
                <a:solidFill>
                  <a:srgbClr val="C00000"/>
                </a:solidFill>
              </a:rPr>
              <a:t>Edad</a:t>
            </a:r>
            <a:r>
              <a:rPr lang="en-US" b="1" dirty="0">
                <a:solidFill>
                  <a:srgbClr val="C00000"/>
                </a:solidFill>
              </a:rPr>
              <a:t> de </a:t>
            </a:r>
            <a:r>
              <a:rPr lang="en-US" b="1" dirty="0" err="1">
                <a:solidFill>
                  <a:srgbClr val="C00000"/>
                </a:solidFill>
              </a:rPr>
              <a:t>contacto</a:t>
            </a:r>
            <a:endParaRPr lang="en-US" b="1" dirty="0">
              <a:solidFill>
                <a:srgbClr val="C0000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250371" y="3429000"/>
            <a:ext cx="3897086" cy="2452884"/>
          </a:xfrm>
        </p:spPr>
        <p:txBody>
          <a:bodyPr>
            <a:noAutofit/>
          </a:bodyPr>
          <a:lstStyle/>
          <a:p>
            <a:pPr algn="l"/>
            <a:r>
              <a:rPr lang="en-US" sz="3200" b="1" i="1" dirty="0" err="1">
                <a:solidFill>
                  <a:schemeClr val="bg2">
                    <a:lumMod val="50000"/>
                  </a:schemeClr>
                </a:solidFill>
              </a:rPr>
              <a:t>Lección</a:t>
            </a:r>
            <a:r>
              <a:rPr lang="en-US" sz="3200" b="1" i="1" dirty="0">
                <a:solidFill>
                  <a:schemeClr val="bg2">
                    <a:lumMod val="50000"/>
                  </a:schemeClr>
                </a:solidFill>
              </a:rPr>
              <a:t> 6: </a:t>
            </a:r>
          </a:p>
          <a:p>
            <a:pPr algn="l"/>
            <a:r>
              <a:rPr lang="en-US" sz="3600" b="1" i="1" dirty="0">
                <a:solidFill>
                  <a:srgbClr val="C00000"/>
                </a:solidFill>
              </a:rPr>
              <a:t>El primer </a:t>
            </a:r>
            <a:r>
              <a:rPr lang="en-US" sz="3600" b="1" i="1" dirty="0" err="1">
                <a:solidFill>
                  <a:srgbClr val="C00000"/>
                </a:solidFill>
              </a:rPr>
              <a:t>contacto</a:t>
            </a:r>
            <a:endParaRPr lang="en-US" sz="3600" b="1" i="1" dirty="0">
              <a:solidFill>
                <a:srgbClr val="C00000"/>
              </a:solidFill>
            </a:endParaRPr>
          </a:p>
          <a:p>
            <a:pPr algn="l"/>
            <a:r>
              <a:rPr lang="es-ES" sz="3200" i="1" dirty="0">
                <a:solidFill>
                  <a:srgbClr val="C00000"/>
                </a:solidFill>
              </a:rPr>
              <a:t>Voces de la historia de Texas
Día 1</a:t>
            </a:r>
            <a:endParaRPr lang="en-US" sz="3200" i="1" dirty="0">
              <a:solidFill>
                <a:srgbClr val="C00000"/>
              </a:solidFill>
            </a:endParaRP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144000" cy="12071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err="1">
                <a:latin typeface="Gotham Medium"/>
              </a:rPr>
              <a:t>Fragmento</a:t>
            </a:r>
            <a:r>
              <a:rPr lang="en-US" b="1" i="1" dirty="0">
                <a:latin typeface="Gotham Medium"/>
              </a:rPr>
              <a:t> 1</a:t>
            </a:r>
            <a:endParaRPr lang="en-US" sz="36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225171" y="64568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3031672" y="1501104"/>
            <a:ext cx="8409214" cy="4589590"/>
          </a:xfrm>
          <a:prstGeom prst="rect">
            <a:avLst/>
          </a:prstGeom>
          <a:noFill/>
        </p:spPr>
        <p:txBody>
          <a:bodyPr wrap="square" rtlCol="0">
            <a:spAutoFit/>
          </a:bodyPr>
          <a:lstStyle/>
          <a:p>
            <a:pPr algn="ctr">
              <a:lnSpc>
                <a:spcPct val="115000"/>
              </a:lnSpc>
              <a:spcAft>
                <a:spcPts val="800"/>
              </a:spcAft>
            </a:pPr>
            <a:r>
              <a:rPr lang="en-US" sz="3200" i="1" u="sng" kern="100" dirty="0">
                <a:latin typeface="Gotham Book"/>
                <a:ea typeface="Aptos" panose="020B0004020202020204" pitchFamily="34" charset="0"/>
                <a:cs typeface="Times New Roman" panose="02020603050405020304" pitchFamily="18" charset="0"/>
              </a:rPr>
              <a:t>El context </a:t>
            </a:r>
            <a:r>
              <a:rPr lang="en-US" sz="3200" kern="100" dirty="0">
                <a:effectLst/>
                <a:latin typeface="Gotham Book"/>
                <a:ea typeface="Aptos" panose="020B0004020202020204" pitchFamily="34" charset="0"/>
                <a:cs typeface="Times New Roman" panose="02020603050405020304" pitchFamily="18" charset="0"/>
              </a:rPr>
              <a:t>– </a:t>
            </a:r>
            <a:r>
              <a:rPr lang="es-ES" sz="3200" kern="100" dirty="0">
                <a:latin typeface="Gotham Book"/>
                <a:ea typeface="Aptos" panose="020B0004020202020204" pitchFamily="34" charset="0"/>
                <a:cs typeface="Times New Roman" panose="02020603050405020304" pitchFamily="18" charset="0"/>
              </a:rPr>
              <a:t>Cristóbal Colón escribió en su diario sobre cómo sus hombres intercambiaban artículos que consideraban inútiles con los indios americanos para obtener recursos más valiosos como el oro. Lea el extracto a continuación para ver cómo Columbus afirma que se sintió acerca de este intercambio y cómo dice que manejó este problema.</a:t>
            </a:r>
            <a:endParaRPr lang="en-US" dirty="0"/>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71" y="2017649"/>
            <a:ext cx="2822701" cy="2822701"/>
          </a:xfrm>
          <a:prstGeom prst="rect">
            <a:avLst/>
          </a:prstGeom>
        </p:spPr>
      </p:pic>
    </p:spTree>
    <p:extLst>
      <p:ext uri="{BB962C8B-B14F-4D97-AF65-F5344CB8AC3E}">
        <p14:creationId xmlns:p14="http://schemas.microsoft.com/office/powerpoint/2010/main" val="340564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3999" y="-205699"/>
            <a:ext cx="10112829" cy="1120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800" b="1" i="1" dirty="0">
                <a:latin typeface="Gotham Medium"/>
              </a:rPr>
              <a:t>En palabras de Cristóbal Colón</a:t>
            </a:r>
            <a:endParaRPr lang="en-US" sz="48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46465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CF738BD-E8BB-1028-B1F6-4002B829E86C}"/>
              </a:ext>
            </a:extLst>
          </p:cNvPr>
          <p:cNvSpPr/>
          <p:nvPr/>
        </p:nvSpPr>
        <p:spPr>
          <a:xfrm>
            <a:off x="1393370" y="961497"/>
            <a:ext cx="10374085" cy="4615543"/>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s-ES" sz="2300" i="1" kern="100" dirty="0">
                <a:solidFill>
                  <a:schemeClr val="accent6">
                    <a:lumMod val="75000"/>
                  </a:schemeClr>
                </a:solidFill>
                <a:latin typeface="Gotham Book"/>
                <a:ea typeface="Aptos" panose="020B0004020202020204" pitchFamily="34" charset="0"/>
                <a:cs typeface="Times New Roman" panose="02020603050405020304" pitchFamily="18" charset="0"/>
              </a:rPr>
              <a:t>Nunca se rechaza ninguna solicitud de nada de [los indios americanos], sino que invitan a la aceptación de lo que poseen y manifiestan tal generosidad que entregarían sus propios corazones</a:t>
            </a:r>
            <a:r>
              <a:rPr lang="en-US" sz="2300" i="1" kern="100" dirty="0">
                <a:solidFill>
                  <a:srgbClr val="0070C0"/>
                </a:solidFill>
                <a:effectLst/>
                <a:latin typeface="Gotham Book"/>
                <a:ea typeface="Aptos" panose="020B0004020202020204" pitchFamily="34" charset="0"/>
                <a:cs typeface="Times New Roman" panose="02020603050405020304" pitchFamily="18" charset="0"/>
              </a:rPr>
              <a:t>…</a:t>
            </a:r>
            <a:r>
              <a:rPr lang="en-US" sz="23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n-US" sz="2300" i="1" kern="100" dirty="0">
                <a:solidFill>
                  <a:srgbClr val="0070C0"/>
                </a:solidFill>
                <a:effectLst/>
                <a:latin typeface="Gotham Book"/>
                <a:ea typeface="Aptos" panose="020B0004020202020204" pitchFamily="34" charset="0"/>
                <a:cs typeface="Times New Roman" panose="02020603050405020304" pitchFamily="18" charset="0"/>
              </a:rPr>
              <a:t> </a:t>
            </a:r>
            <a:r>
              <a:rPr lang="es-ES" sz="2300" i="1" kern="100" dirty="0">
                <a:solidFill>
                  <a:srgbClr val="0070C0"/>
                </a:solidFill>
                <a:latin typeface="Gotham Book"/>
                <a:ea typeface="Aptos" panose="020B0004020202020204" pitchFamily="34" charset="0"/>
                <a:cs typeface="Times New Roman" panose="02020603050405020304" pitchFamily="18" charset="0"/>
              </a:rPr>
              <a:t>Prohibí a mis hombres que compraran sus bienes con cosas sin valor como trozos de platos y vidrios rotos, o correas de cuero, aunque cuando tomaron posesión de uno de estos, lo estimaron como la joya más grande del mundo</a:t>
            </a:r>
            <a:r>
              <a:rPr lang="en-US" sz="2300" i="1" kern="100" dirty="0">
                <a:solidFill>
                  <a:srgbClr val="0070C0"/>
                </a:solidFill>
                <a:effectLst/>
                <a:latin typeface="Gotham Book"/>
                <a:ea typeface="Aptos" panose="020B0004020202020204" pitchFamily="34" charset="0"/>
                <a:cs typeface="Times New Roman" panose="02020603050405020304" pitchFamily="18" charset="0"/>
              </a:rPr>
              <a:t>…</a:t>
            </a:r>
            <a:r>
              <a:rPr lang="en-US" sz="23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s-ES" sz="2300" i="1" kern="100" dirty="0">
                <a:solidFill>
                  <a:srgbClr val="7030A0"/>
                </a:solidFill>
                <a:latin typeface="Gotham Book"/>
                <a:ea typeface="Aptos" panose="020B0004020202020204" pitchFamily="34" charset="0"/>
                <a:cs typeface="Times New Roman" panose="02020603050405020304" pitchFamily="18" charset="0"/>
              </a:rPr>
              <a:t>La totalidad de la propiedad de un indio podría comprarse por unas pocas [monedas] ...  Pensé que tal tráfico era injusto y, por lo tanto, lo prohibí</a:t>
            </a:r>
            <a:r>
              <a:rPr lang="en-US" sz="2300" i="1" kern="100" dirty="0">
                <a:solidFill>
                  <a:srgbClr val="7030A0"/>
                </a:solidFill>
                <a:effectLst/>
                <a:latin typeface="Gotham Book"/>
                <a:ea typeface="Aptos" panose="020B0004020202020204" pitchFamily="34" charset="0"/>
                <a:cs typeface="Times New Roman" panose="02020603050405020304" pitchFamily="18" charset="0"/>
              </a:rPr>
              <a:t>… </a:t>
            </a:r>
            <a:r>
              <a:rPr lang="es-ES" sz="2300" i="1" kern="100" dirty="0">
                <a:solidFill>
                  <a:schemeClr val="accent2">
                    <a:lumMod val="75000"/>
                  </a:schemeClr>
                </a:solidFill>
                <a:latin typeface="Gotham Book"/>
                <a:ea typeface="Aptos" panose="020B0004020202020204" pitchFamily="34" charset="0"/>
                <a:cs typeface="Times New Roman" panose="02020603050405020304" pitchFamily="18" charset="0"/>
              </a:rPr>
              <a:t>Les presenté una variedad de cosas, para asegurar su afecto, y para que se hagan cristianos, y entren al servicio de sus Altezas y de la nación castellana, y también nos ayuden a procurar las cosas que poseen, y que necesitamos</a:t>
            </a:r>
            <a:r>
              <a:rPr lang="en-US" sz="2300" i="1" kern="100" dirty="0">
                <a:solidFill>
                  <a:schemeClr val="accent2">
                    <a:lumMod val="75000"/>
                  </a:schemeClr>
                </a:solidFill>
                <a:effectLst/>
                <a:latin typeface="Gotham Book"/>
                <a:ea typeface="Aptos" panose="020B0004020202020204" pitchFamily="34" charset="0"/>
                <a:cs typeface="Times New Roman" panose="02020603050405020304" pitchFamily="18" charset="0"/>
              </a:rPr>
              <a:t>.</a:t>
            </a:r>
            <a:endParaRPr lang="en-US" sz="23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35A3AF1-12A6-C70D-F708-AE48C4C32C6D}"/>
              </a:ext>
            </a:extLst>
          </p:cNvPr>
          <p:cNvSpPr txBox="1"/>
          <p:nvPr/>
        </p:nvSpPr>
        <p:spPr>
          <a:xfrm>
            <a:off x="1579425" y="5650256"/>
            <a:ext cx="10188030" cy="707886"/>
          </a:xfrm>
          <a:prstGeom prst="rect">
            <a:avLst/>
          </a:prstGeom>
          <a:noFill/>
        </p:spPr>
        <p:txBody>
          <a:bodyPr wrap="square" rtlCol="0">
            <a:spAutoFit/>
          </a:bodyPr>
          <a:lstStyle/>
          <a:p>
            <a:r>
              <a:rPr lang="es-ES" sz="2000" i="1" dirty="0">
                <a:latin typeface="Gotham Book"/>
                <a:ea typeface="Aptos" panose="020B0004020202020204" pitchFamily="34" charset="0"/>
                <a:cs typeface="Times New Roman" panose="02020603050405020304" pitchFamily="18" charset="0"/>
              </a:rPr>
              <a:t>Extracto de una carta de Colón a Luis de Santángel, tesorero de los reyes de España. Narración personal del primer viaje de Colón a América. Biblioteca del Congreso.</a:t>
            </a:r>
            <a:endParaRPr lang="en-US" sz="2000" dirty="0"/>
          </a:p>
        </p:txBody>
      </p:sp>
    </p:spTree>
    <p:extLst>
      <p:ext uri="{BB962C8B-B14F-4D97-AF65-F5344CB8AC3E}">
        <p14:creationId xmlns:p14="http://schemas.microsoft.com/office/powerpoint/2010/main" val="231044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144000" cy="12071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err="1">
                <a:latin typeface="Gotham Medium"/>
              </a:rPr>
              <a:t>Fragmento</a:t>
            </a:r>
            <a:r>
              <a:rPr lang="en-US" b="1" i="1" dirty="0">
                <a:latin typeface="Gotham Medium"/>
              </a:rPr>
              <a:t> 2</a:t>
            </a:r>
            <a:endParaRPr lang="en-US" sz="36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268714" y="647866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3031672" y="1501104"/>
            <a:ext cx="8735026" cy="4023281"/>
          </a:xfrm>
          <a:prstGeom prst="rect">
            <a:avLst/>
          </a:prstGeom>
          <a:noFill/>
        </p:spPr>
        <p:txBody>
          <a:bodyPr wrap="square" rtlCol="0">
            <a:spAutoFit/>
          </a:bodyPr>
          <a:lstStyle/>
          <a:p>
            <a:pPr algn="ctr">
              <a:lnSpc>
                <a:spcPct val="115000"/>
              </a:lnSpc>
              <a:spcAft>
                <a:spcPts val="800"/>
              </a:spcAft>
            </a:pPr>
            <a:r>
              <a:rPr lang="en-US" sz="3200" b="1" u="sng" kern="100" dirty="0">
                <a:latin typeface="Gotham Book"/>
                <a:ea typeface="Aptos" panose="020B0004020202020204" pitchFamily="34" charset="0"/>
                <a:cs typeface="Times New Roman" panose="02020603050405020304" pitchFamily="18" charset="0"/>
              </a:rPr>
              <a:t>El </a:t>
            </a:r>
            <a:r>
              <a:rPr lang="en-US" sz="3200" b="1" u="sng" kern="100" dirty="0" err="1">
                <a:latin typeface="Gotham Book"/>
                <a:ea typeface="Aptos" panose="020B0004020202020204" pitchFamily="34" charset="0"/>
                <a:cs typeface="Times New Roman" panose="02020603050405020304" pitchFamily="18" charset="0"/>
              </a:rPr>
              <a:t>contextov</a:t>
            </a:r>
            <a:r>
              <a:rPr lang="en-US" sz="3200" b="1" u="sng" kern="100" dirty="0">
                <a:latin typeface="Gotham Book"/>
                <a:ea typeface="Aptos" panose="020B0004020202020204" pitchFamily="34" charset="0"/>
                <a:cs typeface="Times New Roman" panose="02020603050405020304" pitchFamily="18" charset="0"/>
              </a:rPr>
              <a:t> </a:t>
            </a:r>
            <a:r>
              <a:rPr lang="en-US" sz="3200" kern="100" dirty="0">
                <a:effectLst/>
                <a:latin typeface="Gotham Book"/>
                <a:ea typeface="Aptos" panose="020B0004020202020204" pitchFamily="34" charset="0"/>
                <a:cs typeface="Times New Roman" panose="02020603050405020304" pitchFamily="18" charset="0"/>
              </a:rPr>
              <a:t>– </a:t>
            </a:r>
            <a:r>
              <a:rPr lang="es-ES" sz="3200" kern="100" dirty="0">
                <a:latin typeface="Gotham Book"/>
                <a:ea typeface="Aptos" panose="020B0004020202020204" pitchFamily="34" charset="0"/>
                <a:cs typeface="Times New Roman" panose="02020603050405020304" pitchFamily="18" charset="0"/>
              </a:rPr>
              <a:t>El siguiente extracto fue escrito por un líder religioso católico llamado Bartolomé de las Casas. Las Casas acompañó a Colón y sus hombres en su tercer viaje al Caribe en 1498. Vivió allí durante varios años. Escribió sobre el trato que presenció de los indios americanos por parte de los exploradores españoles.</a:t>
            </a:r>
            <a:endParaRPr lang="en-US" dirty="0"/>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02" y="2105406"/>
            <a:ext cx="2606370" cy="2606370"/>
          </a:xfrm>
          <a:prstGeom prst="rect">
            <a:avLst/>
          </a:prstGeom>
        </p:spPr>
      </p:pic>
    </p:spTree>
    <p:extLst>
      <p:ext uri="{BB962C8B-B14F-4D97-AF65-F5344CB8AC3E}">
        <p14:creationId xmlns:p14="http://schemas.microsoft.com/office/powerpoint/2010/main" val="176176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3999" y="-205699"/>
            <a:ext cx="10112829" cy="1120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800" b="1" i="1" dirty="0">
                <a:latin typeface="Gotham Medium"/>
              </a:rPr>
              <a:t>En palabras de Bartolomé de las Casas</a:t>
            </a:r>
            <a:endParaRPr lang="en-US" sz="4800" b="1" i="1" dirty="0">
              <a:latin typeface="Gotham Book"/>
            </a:endParaRPr>
          </a:p>
        </p:txBody>
      </p:sp>
      <p:sp>
        <p:nvSpPr>
          <p:cNvPr id="10" name="TextBox 9">
            <a:extLst>
              <a:ext uri="{C183D7F6-B498-43B3-948B-1728B52AA6E4}">
                <adec:decorative xmlns:adec="http://schemas.microsoft.com/office/drawing/2017/decorative" val="1"/>
              </a:ext>
            </a:extLst>
          </p:cNvPr>
          <p:cNvSpPr txBox="1"/>
          <p:nvPr/>
        </p:nvSpPr>
        <p:spPr>
          <a:xfrm>
            <a:off x="846465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CF738BD-E8BB-1028-B1F6-4002B829E86C}"/>
              </a:ext>
            </a:extLst>
          </p:cNvPr>
          <p:cNvSpPr/>
          <p:nvPr/>
        </p:nvSpPr>
        <p:spPr>
          <a:xfrm>
            <a:off x="1393370" y="961497"/>
            <a:ext cx="10374085" cy="4615543"/>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2400" i="1" kern="100" dirty="0">
                <a:solidFill>
                  <a:schemeClr val="tx1"/>
                </a:solidFill>
                <a:effectLst/>
                <a:latin typeface="Gotham Book"/>
                <a:ea typeface="Aptos" panose="020B0004020202020204" pitchFamily="34" charset="0"/>
                <a:cs typeface="Times New Roman" panose="02020603050405020304" pitchFamily="18" charset="0"/>
              </a:rPr>
              <a:t>“</a:t>
            </a:r>
            <a:r>
              <a:rPr lang="es-ES" sz="2400" i="1" kern="100" dirty="0">
                <a:solidFill>
                  <a:schemeClr val="accent6">
                    <a:lumMod val="75000"/>
                  </a:schemeClr>
                </a:solidFill>
                <a:latin typeface="Gotham Book"/>
                <a:ea typeface="Aptos" panose="020B0004020202020204" pitchFamily="34" charset="0"/>
                <a:cs typeface="Times New Roman" panose="02020603050405020304" pitchFamily="18" charset="0"/>
              </a:rPr>
              <a:t>Durante los doce años de los que estamos hablando, y durante el curso de lo que ellos llaman "conquista"</a:t>
            </a:r>
            <a:r>
              <a:rPr lang="en-US" sz="2400" i="1"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n-US" sz="2400" i="1" kern="100" dirty="0">
                <a:solidFill>
                  <a:srgbClr val="7030A0"/>
                </a:solidFill>
                <a:effectLst/>
                <a:latin typeface="Gotham Book"/>
                <a:ea typeface="Aptos" panose="020B0004020202020204" pitchFamily="34" charset="0"/>
                <a:cs typeface="Times New Roman" panose="02020603050405020304" pitchFamily="18" charset="0"/>
              </a:rPr>
              <a:t>(</a:t>
            </a:r>
            <a:r>
              <a:rPr lang="es-ES" sz="2400" i="1" kern="100" dirty="0">
                <a:solidFill>
                  <a:srgbClr val="7030A0"/>
                </a:solidFill>
                <a:latin typeface="Gotham Book"/>
                <a:ea typeface="Aptos" panose="020B0004020202020204" pitchFamily="34" charset="0"/>
                <a:cs typeface="Times New Roman" panose="02020603050405020304" pitchFamily="18" charset="0"/>
              </a:rPr>
              <a:t>que en realidad no es otra cosa que una serie de violentas incursiones en el territorio por parte de estos crueles tiranos: incursiones condenadas no solo a los ojos de Dios sino también por la ley</a:t>
            </a:r>
            <a:r>
              <a:rPr lang="en-US" sz="2400" i="1" kern="100" dirty="0">
                <a:solidFill>
                  <a:srgbClr val="7030A0"/>
                </a:solidFill>
                <a:effectLst/>
                <a:latin typeface="Gotham Book"/>
                <a:ea typeface="Aptos" panose="020B0004020202020204" pitchFamily="34" charset="0"/>
                <a:cs typeface="Times New Roman" panose="02020603050405020304" pitchFamily="18" charset="0"/>
              </a:rPr>
              <a:t>…), </a:t>
            </a:r>
            <a:r>
              <a:rPr lang="es-ES" sz="2400" i="1" kern="100" dirty="0">
                <a:solidFill>
                  <a:schemeClr val="accent2">
                    <a:lumMod val="75000"/>
                  </a:schemeClr>
                </a:solidFill>
                <a:latin typeface="Gotham Book"/>
                <a:ea typeface="Aptos" panose="020B0004020202020204" pitchFamily="34" charset="0"/>
                <a:cs typeface="Times New Roman" panose="02020603050405020304" pitchFamily="18" charset="0"/>
              </a:rPr>
              <a:t>los europeos, a lo largo de estas cuatrocientas cincuenta leguas, han masacrado, quemado vivo o hecho morir de otra manera a cuatro millones de almas, jóvenes y viejos por igual, hombres, mujeres y niños</a:t>
            </a:r>
            <a:r>
              <a:rPr lang="en-US" sz="2400" i="1" kern="100" dirty="0">
                <a:solidFill>
                  <a:schemeClr val="accent2">
                    <a:lumMod val="75000"/>
                  </a:schemeClr>
                </a:solidFill>
                <a:effectLst/>
                <a:latin typeface="Gotham Book"/>
                <a:ea typeface="Aptos" panose="020B0004020202020204" pitchFamily="34" charset="0"/>
                <a:cs typeface="Times New Roman" panose="02020603050405020304" pitchFamily="18" charset="0"/>
              </a:rPr>
              <a:t>. </a:t>
            </a:r>
            <a:r>
              <a:rPr lang="en-US" sz="2400" i="1" kern="100" dirty="0">
                <a:solidFill>
                  <a:schemeClr val="tx1"/>
                </a:solidFill>
                <a:effectLst/>
                <a:latin typeface="Gotham Book"/>
                <a:ea typeface="Aptos" panose="020B0004020202020204" pitchFamily="34" charset="0"/>
                <a:cs typeface="Times New Roman" panose="02020603050405020304" pitchFamily="18" charset="0"/>
              </a:rPr>
              <a:t>. . </a:t>
            </a:r>
            <a:r>
              <a:rPr lang="es-ES" sz="2400" i="1" kern="100" dirty="0">
                <a:solidFill>
                  <a:srgbClr val="0070C0"/>
                </a:solidFill>
                <a:latin typeface="Gotham Book"/>
                <a:ea typeface="Aptos" panose="020B0004020202020204" pitchFamily="34" charset="0"/>
                <a:cs typeface="Times New Roman" panose="02020603050405020304" pitchFamily="18" charset="0"/>
              </a:rPr>
              <a:t>De hecho, inventaron tantos métodos nuevos de asesinato que sería completamente imposible ponerlos todos por escrito y, por mucho que uno intentara relatarlos, probablemente nunca podría enumerar una milésima parte de lo que realmente sucedió</a:t>
            </a:r>
            <a:r>
              <a:rPr lang="en-US" sz="2400" i="1" kern="100" dirty="0">
                <a:solidFill>
                  <a:srgbClr val="0070C0"/>
                </a:solidFill>
                <a:effectLst/>
                <a:latin typeface="Gotham Book"/>
                <a:ea typeface="Aptos" panose="020B0004020202020204" pitchFamily="34" charset="0"/>
                <a:cs typeface="Times New Roman" panose="02020603050405020304" pitchFamily="18" charset="0"/>
              </a:rPr>
              <a:t>.”</a:t>
            </a:r>
            <a:endParaRPr lang="en-US" sz="24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35A3AF1-12A6-C70D-F708-AE48C4C32C6D}"/>
              </a:ext>
            </a:extLst>
          </p:cNvPr>
          <p:cNvSpPr txBox="1"/>
          <p:nvPr/>
        </p:nvSpPr>
        <p:spPr>
          <a:xfrm>
            <a:off x="1741713" y="5650256"/>
            <a:ext cx="10025741" cy="707886"/>
          </a:xfrm>
          <a:prstGeom prst="rect">
            <a:avLst/>
          </a:prstGeom>
          <a:noFill/>
        </p:spPr>
        <p:txBody>
          <a:bodyPr wrap="square" rtlCol="0">
            <a:spAutoFit/>
          </a:bodyPr>
          <a:lstStyle/>
          <a:p>
            <a:r>
              <a:rPr lang="es-ES" sz="2000" i="1" dirty="0">
                <a:latin typeface="Gotham Book"/>
                <a:ea typeface="Aptos" panose="020B0004020202020204" pitchFamily="34" charset="0"/>
                <a:cs typeface="Times New Roman" panose="02020603050405020304" pitchFamily="18" charset="0"/>
              </a:rPr>
              <a:t>Extracto del libro de Las Casas, "Un breve relato de la destrucción de las Indias" traducido al inglés. De la Biblioteca del Congreso.</a:t>
            </a:r>
            <a:endParaRPr lang="en-US" sz="2000" dirty="0"/>
          </a:p>
        </p:txBody>
      </p:sp>
    </p:spTree>
    <p:extLst>
      <p:ext uri="{BB962C8B-B14F-4D97-AF65-F5344CB8AC3E}">
        <p14:creationId xmlns:p14="http://schemas.microsoft.com/office/powerpoint/2010/main" val="417003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Boleto</a:t>
            </a:r>
            <a:r>
              <a:rPr lang="en-US" sz="7200" b="1" i="1" dirty="0">
                <a:latin typeface="Gotham Medium"/>
              </a:rPr>
              <a:t> de </a:t>
            </a:r>
            <a:r>
              <a:rPr lang="en-US" sz="7200" b="1" i="1" dirty="0" err="1">
                <a:latin typeface="Gotham Medium"/>
              </a:rPr>
              <a:t>salida</a:t>
            </a:r>
            <a:br>
              <a:rPr lang="en-US" sz="4400" dirty="0">
                <a:latin typeface="Gotham Medium"/>
              </a:rPr>
            </a:br>
            <a:r>
              <a:rPr lang="es-ES" sz="3200" dirty="0">
                <a:latin typeface="Gotham Medium"/>
              </a:rPr>
              <a:t>Sigue las instrucciones a continuación para completar tu calentamiento</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9178" y="3133872"/>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7939" y="3447950"/>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8145" y="4676809"/>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5406" y="1765727"/>
            <a:ext cx="1208326" cy="1208326"/>
          </a:xfrm>
          <a:prstGeom prst="rect">
            <a:avLst/>
          </a:prstGeom>
        </p:spPr>
      </p:pic>
      <p:sp>
        <p:nvSpPr>
          <p:cNvPr id="3" name="TextBox 2">
            <a:extLst>
              <a:ext uri="{FF2B5EF4-FFF2-40B4-BE49-F238E27FC236}">
                <a16:creationId xmlns:a16="http://schemas.microsoft.com/office/drawing/2014/main" id="{FB4BAF76-AF4F-868F-F80B-11469BB7A85E}"/>
              </a:ext>
            </a:extLst>
          </p:cNvPr>
          <p:cNvSpPr txBox="1"/>
          <p:nvPr/>
        </p:nvSpPr>
        <p:spPr>
          <a:xfrm>
            <a:off x="3947532" y="2022814"/>
            <a:ext cx="7426712" cy="3293209"/>
          </a:xfrm>
          <a:prstGeom prst="rect">
            <a:avLst/>
          </a:prstGeom>
          <a:noFill/>
        </p:spPr>
        <p:txBody>
          <a:bodyPr wrap="square" rtlCol="0">
            <a:spAutoFit/>
          </a:bodyPr>
          <a:lstStyle/>
          <a:p>
            <a:r>
              <a:rPr lang="es-ES" sz="2800" dirty="0">
                <a:solidFill>
                  <a:srgbClr val="7030A0"/>
                </a:solidFill>
              </a:rPr>
              <a:t>Mira hacia atrás a las expectativas que escribiste en tu calentamiento.</a:t>
            </a:r>
          </a:p>
          <a:p>
            <a:endParaRPr lang="en-US" sz="4000" dirty="0"/>
          </a:p>
          <a:p>
            <a:r>
              <a:rPr lang="es-ES" sz="2800" dirty="0">
                <a:solidFill>
                  <a:srgbClr val="C00000"/>
                </a:solidFill>
              </a:rPr>
              <a:t>Termina la raíz de la oración explicando si tus expectativas eran correctas o incorrectas.</a:t>
            </a:r>
          </a:p>
          <a:p>
            <a:endParaRPr lang="en-US" sz="2800" dirty="0">
              <a:solidFill>
                <a:srgbClr val="C00000"/>
              </a:solidFill>
            </a:endParaRPr>
          </a:p>
          <a:p>
            <a:r>
              <a:rPr lang="en-US" sz="2800" dirty="0" err="1">
                <a:solidFill>
                  <a:srgbClr val="0070C0"/>
                </a:solidFill>
              </a:rPr>
              <a:t>Comparte</a:t>
            </a:r>
            <a:r>
              <a:rPr lang="en-US" sz="2800" dirty="0">
                <a:solidFill>
                  <a:srgbClr val="0070C0"/>
                </a:solidFill>
              </a:rPr>
              <a:t> con un </a:t>
            </a:r>
            <a:r>
              <a:rPr lang="en-US" sz="2800" dirty="0" err="1">
                <a:solidFill>
                  <a:srgbClr val="0070C0"/>
                </a:solidFill>
              </a:rPr>
              <a:t>compañero</a:t>
            </a:r>
            <a:r>
              <a:rPr lang="en-US" sz="2800" dirty="0">
                <a:solidFill>
                  <a:srgbClr val="0070C0"/>
                </a:solidFill>
              </a:rPr>
              <a:t>.</a:t>
            </a:r>
          </a:p>
        </p:txBody>
      </p:sp>
    </p:spTree>
    <p:extLst>
      <p:ext uri="{BB962C8B-B14F-4D97-AF65-F5344CB8AC3E}">
        <p14:creationId xmlns:p14="http://schemas.microsoft.com/office/powerpoint/2010/main" val="129537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Comparta</a:t>
            </a:r>
            <a:r>
              <a:rPr lang="en-US" dirty="0">
                <a:latin typeface="Gotham Medium"/>
              </a:rPr>
              <a:t> con la clase:</a:t>
            </a:r>
            <a:r>
              <a:rPr lang="en-US" dirty="0">
                <a:solidFill>
                  <a:schemeClr val="bg1"/>
                </a:solidFill>
                <a:latin typeface="Gotham Medium"/>
              </a:rPr>
              <a:t>2y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99710" y="1612746"/>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kern="0" dirty="0">
                <a:solidFill>
                  <a:schemeClr val="tx1"/>
                </a:solidFill>
                <a:latin typeface="Gotham Book"/>
                <a:ea typeface="Times New Roman" panose="02020603050405020304" pitchFamily="18" charset="0"/>
                <a:cs typeface="Times New Roman" panose="02020603050405020304" pitchFamily="18" charset="0"/>
              </a:rPr>
              <a:t>Mis expectativas eran correctas porque</a:t>
            </a: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E3ED6346-D2B2-125F-5DD6-4ACD837EBDC6}"/>
              </a:ext>
            </a:extLst>
          </p:cNvPr>
          <p:cNvSpPr/>
          <p:nvPr/>
        </p:nvSpPr>
        <p:spPr>
          <a:xfrm>
            <a:off x="4807054" y="4124849"/>
            <a:ext cx="6567189" cy="1502228"/>
          </a:xfrm>
          <a:prstGeom prst="wedgeRoundRectCallout">
            <a:avLst>
              <a:gd name="adj1" fmla="val -68724"/>
              <a:gd name="adj2" fmla="val 3330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kern="0" dirty="0">
                <a:solidFill>
                  <a:schemeClr val="tx1"/>
                </a:solidFill>
                <a:latin typeface="Gotham Book"/>
                <a:ea typeface="Times New Roman" panose="02020603050405020304" pitchFamily="18" charset="0"/>
                <a:cs typeface="Times New Roman" panose="02020603050405020304" pitchFamily="18" charset="0"/>
              </a:rPr>
              <a:t>Mis expectativas eran incorrectas porque</a:t>
            </a:r>
            <a:r>
              <a:rPr lang="en-US" sz="3600" kern="0" dirty="0">
                <a:solidFill>
                  <a:schemeClr val="tx1"/>
                </a:solidFill>
                <a:effectLst/>
                <a:latin typeface="Gotham Book"/>
                <a:ea typeface="Times New Roman" panose="02020603050405020304" pitchFamily="18" charset="0"/>
                <a:cs typeface="Times New Roman" panose="02020603050405020304" pitchFamily="18" charset="0"/>
              </a:rPr>
              <a:t>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9516034-60FD-EAE9-072D-430CC419CC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710" y="4692037"/>
            <a:ext cx="1106434" cy="1106434"/>
          </a:xfrm>
          <a:prstGeom prst="rect">
            <a:avLst/>
          </a:prstGeom>
        </p:spPr>
      </p:pic>
      <p:pic>
        <p:nvPicPr>
          <p:cNvPr id="13" name="Graphic 12">
            <a:extLst>
              <a:ext uri="{FF2B5EF4-FFF2-40B4-BE49-F238E27FC236}">
                <a16:creationId xmlns:a16="http://schemas.microsoft.com/office/drawing/2014/main" id="{5E6872DD-893E-7770-F8FF-447D6F8D1D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8032" y="2191307"/>
            <a:ext cx="1106434" cy="1106434"/>
          </a:xfrm>
          <a:prstGeom prst="rect">
            <a:avLst/>
          </a:prstGeom>
        </p:spPr>
      </p:pic>
    </p:spTree>
    <p:extLst>
      <p:ext uri="{BB962C8B-B14F-4D97-AF65-F5344CB8AC3E}">
        <p14:creationId xmlns:p14="http://schemas.microsoft.com/office/powerpoint/2010/main" val="189677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br>
              <a:rPr lang="en-US" sz="4400" dirty="0">
                <a:latin typeface="Gotham Medium"/>
              </a:rPr>
            </a:br>
            <a:r>
              <a:rPr lang="es-ES" sz="3200" dirty="0">
                <a:latin typeface="Gotham Medium"/>
              </a:rPr>
              <a:t>Sigue las instrucciones a continuación para completar tu calentamiento</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394" y="2822949"/>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10835" y="4060030"/>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77480" y="528203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24873" y="1620692"/>
            <a:ext cx="1208326" cy="1208326"/>
          </a:xfrm>
          <a:prstGeom prst="rect">
            <a:avLst/>
          </a:prstGeom>
        </p:spPr>
      </p:pic>
      <p:sp>
        <p:nvSpPr>
          <p:cNvPr id="2" name="Rectangle 1">
            <a:extLst>
              <a:ext uri="{FF2B5EF4-FFF2-40B4-BE49-F238E27FC236}">
                <a16:creationId xmlns:a16="http://schemas.microsoft.com/office/drawing/2014/main" id="{2FBCC298-33F2-2E10-2D8B-D8CF05D06186}"/>
              </a:ext>
            </a:extLst>
          </p:cNvPr>
          <p:cNvSpPr/>
          <p:nvPr/>
        </p:nvSpPr>
        <p:spPr>
          <a:xfrm>
            <a:off x="2029522" y="1973766"/>
            <a:ext cx="9445083" cy="16280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kern="0" dirty="0">
                <a:solidFill>
                  <a:schemeClr val="accent6">
                    <a:lumMod val="75000"/>
                  </a:schemeClr>
                </a:solidFill>
                <a:latin typeface="Gotham Book"/>
                <a:ea typeface="Times New Roman" panose="02020603050405020304" pitchFamily="18" charset="0"/>
                <a:cs typeface="Times New Roman" panose="02020603050405020304" pitchFamily="18" charset="0"/>
              </a:rPr>
              <a:t>Hoy leeremos dos extractos diferentes desde el punto de vista español que muestran las interacciones entre los conquistadores y los indios americanos en el Caribe.</a:t>
            </a:r>
            <a:endParaRPr lang="en-US" sz="2800" dirty="0">
              <a:solidFill>
                <a:schemeClr val="accent6">
                  <a:lumMod val="75000"/>
                </a:schemeClr>
              </a:solidFill>
            </a:endParaRPr>
          </a:p>
        </p:txBody>
      </p:sp>
      <p:sp>
        <p:nvSpPr>
          <p:cNvPr id="3" name="TextBox 2">
            <a:extLst>
              <a:ext uri="{FF2B5EF4-FFF2-40B4-BE49-F238E27FC236}">
                <a16:creationId xmlns:a16="http://schemas.microsoft.com/office/drawing/2014/main" id="{FB4BAF76-AF4F-868F-F80B-11469BB7A85E}"/>
              </a:ext>
            </a:extLst>
          </p:cNvPr>
          <p:cNvSpPr txBox="1"/>
          <p:nvPr/>
        </p:nvSpPr>
        <p:spPr>
          <a:xfrm>
            <a:off x="3947532" y="3985428"/>
            <a:ext cx="7426712" cy="2000548"/>
          </a:xfrm>
          <a:prstGeom prst="rect">
            <a:avLst/>
          </a:prstGeom>
          <a:noFill/>
        </p:spPr>
        <p:txBody>
          <a:bodyPr wrap="square" rtlCol="0">
            <a:spAutoFit/>
          </a:bodyPr>
          <a:lstStyle/>
          <a:p>
            <a:r>
              <a:rPr lang="es-ES" sz="2800" dirty="0">
                <a:solidFill>
                  <a:srgbClr val="7030A0"/>
                </a:solidFill>
              </a:rPr>
              <a:t>Escribe tus expectativas sobre las fuentes primarias en tu calentamiento.</a:t>
            </a:r>
          </a:p>
          <a:p>
            <a:endParaRPr lang="en-US" sz="4000" dirty="0"/>
          </a:p>
          <a:p>
            <a:r>
              <a:rPr lang="en-US" sz="2800" dirty="0">
                <a:solidFill>
                  <a:srgbClr val="C00000"/>
                </a:solidFill>
              </a:rPr>
              <a:t>Hable con un </a:t>
            </a:r>
            <a:r>
              <a:rPr lang="en-US" sz="2800" dirty="0" err="1">
                <a:solidFill>
                  <a:srgbClr val="C00000"/>
                </a:solidFill>
              </a:rPr>
              <a:t>compañero</a:t>
            </a:r>
            <a:r>
              <a:rPr lang="en-US" sz="2800" dirty="0">
                <a:solidFill>
                  <a:srgbClr val="C00000"/>
                </a:solidFill>
              </a:rPr>
              <a:t>.</a:t>
            </a:r>
          </a:p>
        </p:txBody>
      </p:sp>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Comparta</a:t>
            </a:r>
            <a:r>
              <a:rPr lang="en-US" dirty="0">
                <a:latin typeface="Gotham Medium"/>
              </a:rPr>
              <a:t> con la </a:t>
            </a:r>
            <a:r>
              <a:rPr lang="en-US" dirty="0" err="1">
                <a:latin typeface="Gotham Medium"/>
              </a:rPr>
              <a:t>clase:</a:t>
            </a:r>
            <a:r>
              <a:rPr lang="en-US" dirty="0" err="1">
                <a:solidFill>
                  <a:schemeClr val="bg1"/>
                </a:solidFill>
                <a:latin typeface="Gotham Medium"/>
              </a:rPr>
              <a:t>day</a:t>
            </a:r>
            <a:r>
              <a:rPr lang="en-US" dirty="0">
                <a:solidFill>
                  <a:schemeClr val="bg1"/>
                </a:solidFill>
                <a:latin typeface="Gotham Medium"/>
              </a:rPr>
              <a:t>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99710" y="1612746"/>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kern="0" dirty="0">
                <a:solidFill>
                  <a:schemeClr val="tx1"/>
                </a:solidFill>
                <a:latin typeface="Gotham Book"/>
                <a:ea typeface="Times New Roman" panose="02020603050405020304" pitchFamily="18" charset="0"/>
                <a:cs typeface="Times New Roman" panose="02020603050405020304" pitchFamily="18" charset="0"/>
              </a:rPr>
              <a:t>Una cosa que espero ver en los extractos es 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E3ED6346-D2B2-125F-5DD6-4ACD837EBDC6}"/>
              </a:ext>
            </a:extLst>
          </p:cNvPr>
          <p:cNvSpPr/>
          <p:nvPr/>
        </p:nvSpPr>
        <p:spPr>
          <a:xfrm>
            <a:off x="4807054" y="4124849"/>
            <a:ext cx="6567189" cy="1502228"/>
          </a:xfrm>
          <a:prstGeom prst="wedgeRoundRectCallout">
            <a:avLst>
              <a:gd name="adj1" fmla="val -68724"/>
              <a:gd name="adj2" fmla="val 3330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kern="0" dirty="0">
                <a:solidFill>
                  <a:schemeClr val="tx1"/>
                </a:solidFill>
                <a:latin typeface="Gotham Book"/>
                <a:ea typeface="Times New Roman" panose="02020603050405020304" pitchFamily="18" charset="0"/>
                <a:cs typeface="Times New Roman" panose="02020603050405020304" pitchFamily="18" charset="0"/>
              </a:rPr>
              <a:t>Una cosa que no espero ver en los extractos es 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9516034-60FD-EAE9-072D-430CC419CC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710" y="4692037"/>
            <a:ext cx="1106434" cy="1106434"/>
          </a:xfrm>
          <a:prstGeom prst="rect">
            <a:avLst/>
          </a:prstGeom>
        </p:spPr>
      </p:pic>
      <p:pic>
        <p:nvPicPr>
          <p:cNvPr id="13" name="Graphic 12">
            <a:extLst>
              <a:ext uri="{FF2B5EF4-FFF2-40B4-BE49-F238E27FC236}">
                <a16:creationId xmlns:a16="http://schemas.microsoft.com/office/drawing/2014/main" id="{5E6872DD-893E-7770-F8FF-447D6F8D1D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8032" y="2191307"/>
            <a:ext cx="1106434" cy="1106434"/>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dirty="0">
                <a:latin typeface="Gotham Medium"/>
              </a:rPr>
              <a:t>Compartir con la clase: 2 días</a:t>
            </a:r>
            <a:r>
              <a:rPr lang="en-US" dirty="0">
                <a:solidFill>
                  <a:schemeClr val="bg1"/>
                </a:solidFill>
                <a:latin typeface="Gotham Medium"/>
              </a:rPr>
              <a:t>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99710" y="1612745"/>
            <a:ext cx="5791200" cy="2033703"/>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kern="0" dirty="0">
                <a:solidFill>
                  <a:schemeClr val="tx1"/>
                </a:solidFill>
                <a:latin typeface="Gotham Book"/>
                <a:ea typeface="Times New Roman" panose="02020603050405020304" pitchFamily="18" charset="0"/>
                <a:cs typeface="Times New Roman" panose="02020603050405020304" pitchFamily="18" charset="0"/>
              </a:rPr>
              <a:t>Creo que estos extractos nos mostrarán el panorama completo porque ___________</a:t>
            </a:r>
            <a:endPar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E3ED6346-D2B2-125F-5DD6-4ACD837EBDC6}"/>
              </a:ext>
            </a:extLst>
          </p:cNvPr>
          <p:cNvSpPr/>
          <p:nvPr/>
        </p:nvSpPr>
        <p:spPr>
          <a:xfrm>
            <a:off x="4807054" y="4124848"/>
            <a:ext cx="6567189" cy="1896247"/>
          </a:xfrm>
          <a:prstGeom prst="wedgeRoundRectCallout">
            <a:avLst>
              <a:gd name="adj1" fmla="val -68724"/>
              <a:gd name="adj2" fmla="val 3330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kern="0" dirty="0">
                <a:solidFill>
                  <a:schemeClr val="tx1"/>
                </a:solidFill>
                <a:latin typeface="Gotham Book"/>
                <a:ea typeface="Times New Roman" panose="02020603050405020304" pitchFamily="18" charset="0"/>
                <a:cs typeface="Times New Roman" panose="02020603050405020304" pitchFamily="18" charset="0"/>
              </a:rPr>
              <a:t>Creo que estos extractos </a:t>
            </a:r>
            <a:r>
              <a:rPr lang="es-ES" sz="3600" b="1" kern="0" dirty="0">
                <a:solidFill>
                  <a:schemeClr val="tx1"/>
                </a:solidFill>
                <a:latin typeface="Gotham Book"/>
                <a:ea typeface="Times New Roman" panose="02020603050405020304" pitchFamily="18" charset="0"/>
                <a:cs typeface="Times New Roman" panose="02020603050405020304" pitchFamily="18" charset="0"/>
              </a:rPr>
              <a:t>no</a:t>
            </a:r>
            <a:r>
              <a:rPr lang="es-ES" sz="3600" kern="0" dirty="0">
                <a:solidFill>
                  <a:schemeClr val="tx1"/>
                </a:solidFill>
                <a:latin typeface="Gotham Book"/>
                <a:ea typeface="Times New Roman" panose="02020603050405020304" pitchFamily="18" charset="0"/>
                <a:cs typeface="Times New Roman" panose="02020603050405020304" pitchFamily="18" charset="0"/>
              </a:rPr>
              <a:t> nos mostrarán el panorama completo porque _________</a:t>
            </a:r>
            <a:endParaRPr kumimoji="0" lang="en-US" sz="6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9516034-60FD-EAE9-072D-430CC419CC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710" y="4692037"/>
            <a:ext cx="1106434" cy="1106434"/>
          </a:xfrm>
          <a:prstGeom prst="rect">
            <a:avLst/>
          </a:prstGeom>
        </p:spPr>
      </p:pic>
      <p:pic>
        <p:nvPicPr>
          <p:cNvPr id="13" name="Graphic 12">
            <a:extLst>
              <a:ext uri="{FF2B5EF4-FFF2-40B4-BE49-F238E27FC236}">
                <a16:creationId xmlns:a16="http://schemas.microsoft.com/office/drawing/2014/main" id="{5E6872DD-893E-7770-F8FF-447D6F8D1D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8032" y="2191307"/>
            <a:ext cx="1106434" cy="1106434"/>
          </a:xfrm>
          <a:prstGeom prst="rect">
            <a:avLst/>
          </a:prstGeom>
        </p:spPr>
      </p:pic>
    </p:spTree>
    <p:extLst>
      <p:ext uri="{BB962C8B-B14F-4D97-AF65-F5344CB8AC3E}">
        <p14:creationId xmlns:p14="http://schemas.microsoft.com/office/powerpoint/2010/main" val="244957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740229" y="2130641"/>
            <a:ext cx="11053978" cy="4801314"/>
          </a:xfrm>
          <a:prstGeom prst="rect">
            <a:avLst/>
          </a:prstGeom>
          <a:noFill/>
        </p:spPr>
        <p:txBody>
          <a:bodyPr wrap="square" rtlCol="0">
            <a:spAutoFit/>
          </a:bodyPr>
          <a:lstStyle/>
          <a:p>
            <a:pPr marL="914400" lvl="0" indent="-914400">
              <a:buFont typeface="+mj-lt"/>
              <a:buAutoNum type="arabicPeriod"/>
              <a:defRPr/>
            </a:pPr>
            <a:r>
              <a:rPr lang="es-ES" sz="5400" i="1" dirty="0">
                <a:solidFill>
                  <a:schemeClr val="accent5">
                    <a:lumMod val="75000"/>
                  </a:schemeClr>
                </a:solidFill>
                <a:latin typeface="Calibri" panose="020F0502020204030204"/>
              </a:rPr>
              <a:t>Cómo caracteriza cada autor la relación entre los conquistadores y los indios americanos?</a:t>
            </a:r>
          </a:p>
          <a:p>
            <a:pPr marL="914400" lvl="0" indent="-914400">
              <a:buFont typeface="+mj-lt"/>
              <a:buAutoNum type="arabicPeriod"/>
              <a:defRPr/>
            </a:pPr>
            <a:r>
              <a:rPr lang="es-ES" sz="4800" i="1" dirty="0">
                <a:solidFill>
                  <a:schemeClr val="accent4">
                    <a:lumMod val="75000"/>
                  </a:schemeClr>
                </a:solidFill>
                <a:latin typeface="Calibri" panose="020F0502020204030204"/>
              </a:rPr>
              <a:t>Cómo podrían afectar el sesgo y el punto de vista de cada autor a su historia?</a:t>
            </a:r>
            <a:endParaRPr kumimoji="0" lang="en-US" sz="4800" b="0" i="1"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696686" y="1765769"/>
            <a:ext cx="11005457" cy="5016758"/>
          </a:xfrm>
          <a:prstGeom prst="rect">
            <a:avLst/>
          </a:prstGeom>
          <a:noFill/>
        </p:spPr>
        <p:txBody>
          <a:bodyPr wrap="square" rtlCol="0">
            <a:spAutoFit/>
          </a:bodyPr>
          <a:lstStyle/>
          <a:p>
            <a:pPr marL="914400" lvl="0" indent="-914400">
              <a:buFont typeface="+mj-lt"/>
              <a:buAutoNum type="arabicPeriod"/>
              <a:defRPr/>
            </a:pPr>
            <a:r>
              <a:rPr lang="en-US" sz="4000" b="1" i="1" u="sng" dirty="0">
                <a:solidFill>
                  <a:srgbClr val="C00000"/>
                </a:solidFill>
                <a:latin typeface="Calibri" panose="020F0502020204030204"/>
              </a:rPr>
              <a:t>Lo </a:t>
            </a:r>
            <a:r>
              <a:rPr lang="en-US" sz="4000" b="1" i="1" u="sng" dirty="0" err="1">
                <a:solidFill>
                  <a:srgbClr val="C00000"/>
                </a:solidFill>
                <a:latin typeface="Calibri" panose="020F0502020204030204"/>
              </a:rPr>
              <a:t>haremos</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a:t>
            </a:r>
            <a:r>
              <a:rPr lang="es-ES" sz="4000" dirty="0">
                <a:solidFill>
                  <a:srgbClr val="C00000"/>
                </a:solidFill>
                <a:latin typeface="Calibri" panose="020F0502020204030204"/>
              </a:rPr>
              <a:t>leer extractos de fuentes primarias de dos puntos de vista españoles diferentes que demuestran cómo los conquistadores trataron a los indios americanos</a:t>
            </a:r>
            <a:r>
              <a:rPr lang="en-US" sz="4000" dirty="0">
                <a:solidFill>
                  <a:srgbClr val="C00000"/>
                </a:solidFill>
                <a:latin typeface="Calibri" panose="020F0502020204030204"/>
              </a:rPr>
              <a:t>.</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lvl="0" indent="-914400">
              <a:buFont typeface="+mj-lt"/>
              <a:buAutoNum type="arabicPeriod"/>
              <a:defRPr/>
            </a:pPr>
            <a:r>
              <a:rPr lang="es-ES" sz="4000" b="1" i="1" u="sng" dirty="0">
                <a:solidFill>
                  <a:srgbClr val="002060"/>
                </a:solidFill>
                <a:latin typeface="Calibri" panose="020F0502020204030204"/>
              </a:rPr>
              <a:t>Leeré</a:t>
            </a:r>
            <a:r>
              <a:rPr lang="es-ES" sz="4000" dirty="0">
                <a:solidFill>
                  <a:srgbClr val="002060"/>
                </a:solidFill>
                <a:latin typeface="Calibri" panose="020F0502020204030204"/>
              </a:rPr>
              <a:t> cada extracto para conocer el contexto, las ideas principales y los en busca de prejuicios. Responderé preguntas de comprensión sobre cada extracto</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faded out topgraphical map as background image">
            <a:extLst>
              <a:ext uri="{FF2B5EF4-FFF2-40B4-BE49-F238E27FC236}">
                <a16:creationId xmlns:a16="http://schemas.microsoft.com/office/drawing/2014/main" id="{A961A6BC-232E-BB4F-B267-847CAB319F70}"/>
              </a:ext>
            </a:extLst>
          </p:cNvPr>
          <p:cNvPicPr>
            <a:picLocks noChangeAspect="1"/>
          </p:cNvPicPr>
          <p:nvPr/>
        </p:nvPicPr>
        <p:blipFill rotWithShape="1">
          <a:blip r:embed="rId3">
            <a:alphaModFix amt="24000"/>
          </a:blip>
          <a:srcRect l="19624" r="509" b="1646"/>
          <a:stretch/>
        </p:blipFill>
        <p:spPr>
          <a:xfrm rot="16200000">
            <a:off x="2640837" y="-2667001"/>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2100" y="5653010"/>
            <a:ext cx="1058017" cy="1150825"/>
          </a:xfrm>
          <a:prstGeom prst="rect">
            <a:avLst/>
          </a:prstGeom>
        </p:spPr>
      </p:pic>
      <p:sp>
        <p:nvSpPr>
          <p:cNvPr id="4" name="Title 5"/>
          <p:cNvSpPr>
            <a:spLocks noGrp="1"/>
          </p:cNvSpPr>
          <p:nvPr>
            <p:ph type="title"/>
          </p:nvPr>
        </p:nvSpPr>
        <p:spPr>
          <a:xfrm>
            <a:off x="323797" y="960039"/>
            <a:ext cx="4143064" cy="4578578"/>
          </a:xfrm>
        </p:spPr>
        <p:txBody>
          <a:bodyPr>
            <a:noAutofit/>
          </a:bodyPr>
          <a:lstStyle/>
          <a:p>
            <a:r>
              <a:rPr lang="es-ES" sz="3600" dirty="0">
                <a:solidFill>
                  <a:srgbClr val="0070C0"/>
                </a:solidFill>
                <a:latin typeface="Gotham Medium"/>
              </a:rPr>
              <a:t>Qué notas sobre esta imagen?</a:t>
            </a:r>
            <a:r>
              <a:rPr lang="en-US" sz="3600" dirty="0">
                <a:solidFill>
                  <a:schemeClr val="bg1"/>
                </a:solidFill>
                <a:latin typeface="Gotham Medium"/>
              </a:rPr>
              <a:t>1</a:t>
            </a:r>
            <a:br>
              <a:rPr lang="en-US" sz="3600" dirty="0">
                <a:latin typeface="Gotham Medium"/>
              </a:rPr>
            </a:br>
            <a:br>
              <a:rPr lang="en-US" sz="1600" dirty="0">
                <a:latin typeface="Gotham Medium"/>
              </a:rPr>
            </a:br>
            <a:r>
              <a:rPr lang="es-ES" sz="3600" dirty="0">
                <a:solidFill>
                  <a:schemeClr val="accent6">
                    <a:lumMod val="75000"/>
                  </a:schemeClr>
                </a:solidFill>
                <a:latin typeface="Gotham Medium"/>
              </a:rPr>
              <a:t>Qué crees que está pasando aquí?</a:t>
            </a:r>
            <a:br>
              <a:rPr lang="en-US" sz="3600" dirty="0">
                <a:latin typeface="Gotham Medium"/>
              </a:rPr>
            </a:br>
            <a:br>
              <a:rPr lang="en-US" sz="1600" dirty="0">
                <a:latin typeface="Gotham Medium"/>
              </a:rPr>
            </a:br>
            <a:r>
              <a:rPr lang="es-ES" sz="3600" dirty="0">
                <a:solidFill>
                  <a:srgbClr val="7030A0"/>
                </a:solidFill>
                <a:latin typeface="Gotham Medium"/>
              </a:rPr>
              <a:t>Cuáles son las tres palabras que podrían describir esta imagen?</a:t>
            </a:r>
            <a:endParaRPr lang="en-US" sz="3600" dirty="0">
              <a:solidFill>
                <a:srgbClr val="7030A0"/>
              </a:solidFill>
              <a:latin typeface="Gotham Medium"/>
            </a:endParaRPr>
          </a:p>
        </p:txBody>
      </p:sp>
      <p:sp>
        <p:nvSpPr>
          <p:cNvPr id="5" name="TextBox 4"/>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B9898324-D0F9-86FA-BD5D-CCD37637C7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571" y="133971"/>
            <a:ext cx="1071092" cy="1071092"/>
          </a:xfrm>
          <a:prstGeom prst="rect">
            <a:avLst/>
          </a:prstGeom>
        </p:spPr>
      </p:pic>
      <p:pic>
        <p:nvPicPr>
          <p:cNvPr id="3" name="Graphic 2">
            <a:extLst>
              <a:ext uri="{FF2B5EF4-FFF2-40B4-BE49-F238E27FC236}">
                <a16:creationId xmlns:a16="http://schemas.microsoft.com/office/drawing/2014/main" id="{B0CFAF6A-1C61-6D12-6362-2D1525A2A4B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4497" y="362610"/>
            <a:ext cx="842453" cy="842453"/>
          </a:xfrm>
          <a:prstGeom prst="rect">
            <a:avLst/>
          </a:prstGeom>
        </p:spPr>
      </p:pic>
      <p:pic>
        <p:nvPicPr>
          <p:cNvPr id="3078" name="Picture 6" descr="A painting of American Indians presenting a gift of a necklace to Spanish conquistadors in a peaceful exchange.">
            <a:extLst>
              <a:ext uri="{FF2B5EF4-FFF2-40B4-BE49-F238E27FC236}">
                <a16:creationId xmlns:a16="http://schemas.microsoft.com/office/drawing/2014/main" id="{88A9A92F-51E9-A8E9-2BFD-F103FFC27A8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460" t="566" r="3705" b="4568"/>
          <a:stretch/>
        </p:blipFill>
        <p:spPr bwMode="auto">
          <a:xfrm>
            <a:off x="4466862" y="97328"/>
            <a:ext cx="7570710" cy="615360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1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faded out topgraphical map as background image">
            <a:extLst>
              <a:ext uri="{FF2B5EF4-FFF2-40B4-BE49-F238E27FC236}">
                <a16:creationId xmlns:a16="http://schemas.microsoft.com/office/drawing/2014/main" id="{A961A6BC-232E-BB4F-B267-847CAB319F70}"/>
              </a:ext>
            </a:extLst>
          </p:cNvPr>
          <p:cNvPicPr>
            <a:picLocks noChangeAspect="1"/>
          </p:cNvPicPr>
          <p:nvPr/>
        </p:nvPicPr>
        <p:blipFill rotWithShape="1">
          <a:blip r:embed="rId3">
            <a:alphaModFix amt="24000"/>
          </a:blip>
          <a:srcRect l="19624" r="509" b="1646"/>
          <a:stretch/>
        </p:blipFill>
        <p:spPr>
          <a:xfrm rot="16200000">
            <a:off x="2640837" y="-2667001"/>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2100" y="5653010"/>
            <a:ext cx="1058017" cy="1150825"/>
          </a:xfrm>
          <a:prstGeom prst="rect">
            <a:avLst/>
          </a:prstGeom>
        </p:spPr>
      </p:pic>
      <p:sp>
        <p:nvSpPr>
          <p:cNvPr id="4" name="Title 5"/>
          <p:cNvSpPr>
            <a:spLocks noGrp="1"/>
          </p:cNvSpPr>
          <p:nvPr>
            <p:ph type="title"/>
          </p:nvPr>
        </p:nvSpPr>
        <p:spPr>
          <a:xfrm>
            <a:off x="323797" y="960039"/>
            <a:ext cx="4143064" cy="4578578"/>
          </a:xfrm>
        </p:spPr>
        <p:txBody>
          <a:bodyPr>
            <a:noAutofit/>
          </a:bodyPr>
          <a:lstStyle/>
          <a:p>
            <a:r>
              <a:rPr lang="es-ES" sz="3600" dirty="0">
                <a:solidFill>
                  <a:srgbClr val="0070C0"/>
                </a:solidFill>
                <a:latin typeface="Gotham Medium"/>
              </a:rPr>
              <a:t>Qué notas sobre esta imagen?</a:t>
            </a:r>
            <a:r>
              <a:rPr lang="en-US" sz="3600" dirty="0">
                <a:solidFill>
                  <a:schemeClr val="bg1"/>
                </a:solidFill>
                <a:latin typeface="Gotham Medium"/>
              </a:rPr>
              <a:t>2</a:t>
            </a:r>
            <a:br>
              <a:rPr lang="en-US" sz="3600" dirty="0">
                <a:latin typeface="Gotham Medium"/>
              </a:rPr>
            </a:br>
            <a:br>
              <a:rPr lang="en-US" sz="1600" dirty="0">
                <a:latin typeface="Gotham Medium"/>
              </a:rPr>
            </a:br>
            <a:r>
              <a:rPr lang="es-ES" sz="3600" dirty="0">
                <a:solidFill>
                  <a:schemeClr val="accent6">
                    <a:lumMod val="75000"/>
                  </a:schemeClr>
                </a:solidFill>
                <a:latin typeface="Gotham Medium"/>
              </a:rPr>
              <a:t>Qué crees que está pasando aquí?</a:t>
            </a:r>
            <a:br>
              <a:rPr lang="en-US" sz="3600" dirty="0">
                <a:latin typeface="Gotham Medium"/>
              </a:rPr>
            </a:br>
            <a:br>
              <a:rPr lang="en-US" sz="1600" dirty="0">
                <a:latin typeface="Gotham Medium"/>
              </a:rPr>
            </a:br>
            <a:r>
              <a:rPr lang="es-ES" sz="3600" dirty="0">
                <a:solidFill>
                  <a:srgbClr val="7030A0"/>
                </a:solidFill>
                <a:latin typeface="Gotham Medium"/>
              </a:rPr>
              <a:t>Cuáles son las tres palabras que podrían describir esta imagen?</a:t>
            </a:r>
            <a:endParaRPr lang="en-US" sz="3600" dirty="0">
              <a:solidFill>
                <a:srgbClr val="7030A0"/>
              </a:solidFill>
              <a:latin typeface="Gotham Medium"/>
            </a:endParaRPr>
          </a:p>
        </p:txBody>
      </p:sp>
      <p:sp>
        <p:nvSpPr>
          <p:cNvPr id="5" name="TextBox 4"/>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A painting depicting Spanish conquistadors attacking American Indians and stealing from them. ">
            <a:extLst>
              <a:ext uri="{FF2B5EF4-FFF2-40B4-BE49-F238E27FC236}">
                <a16:creationId xmlns:a16="http://schemas.microsoft.com/office/drawing/2014/main" id="{6A1C8029-E6E6-BA0A-6ECF-DF4DB52AB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429" y="141841"/>
            <a:ext cx="7310808" cy="5977971"/>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B9898324-D0F9-86FA-BD5D-CCD37637C79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494" y="248291"/>
            <a:ext cx="1071092" cy="1071092"/>
          </a:xfrm>
          <a:prstGeom prst="rect">
            <a:avLst/>
          </a:prstGeom>
        </p:spPr>
      </p:pic>
      <p:pic>
        <p:nvPicPr>
          <p:cNvPr id="3" name="Graphic 2">
            <a:extLst>
              <a:ext uri="{FF2B5EF4-FFF2-40B4-BE49-F238E27FC236}">
                <a16:creationId xmlns:a16="http://schemas.microsoft.com/office/drawing/2014/main" id="{B0CFAF6A-1C61-6D12-6362-2D1525A2A4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94497" y="362610"/>
            <a:ext cx="842453" cy="842453"/>
          </a:xfrm>
          <a:prstGeom prst="rect">
            <a:avLst/>
          </a:prstGeom>
        </p:spPr>
      </p:pic>
    </p:spTree>
    <p:extLst>
      <p:ext uri="{BB962C8B-B14F-4D97-AF65-F5344CB8AC3E}">
        <p14:creationId xmlns:p14="http://schemas.microsoft.com/office/powerpoint/2010/main" val="61042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1558" y="-2667880"/>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857" y="5637833"/>
            <a:ext cx="1058017" cy="1150825"/>
          </a:xfrm>
          <a:prstGeom prst="rect">
            <a:avLst/>
          </a:prstGeom>
        </p:spPr>
      </p:pic>
      <p:sp>
        <p:nvSpPr>
          <p:cNvPr id="4" name="Title 5"/>
          <p:cNvSpPr>
            <a:spLocks noGrp="1"/>
          </p:cNvSpPr>
          <p:nvPr>
            <p:ph type="title"/>
          </p:nvPr>
        </p:nvSpPr>
        <p:spPr>
          <a:xfrm>
            <a:off x="163287" y="-111500"/>
            <a:ext cx="11854542" cy="1150825"/>
          </a:xfrm>
        </p:spPr>
        <p:txBody>
          <a:bodyPr>
            <a:normAutofit/>
          </a:bodyPr>
          <a:lstStyle/>
          <a:p>
            <a:pPr algn="ctr"/>
            <a:r>
              <a:rPr lang="es-ES" sz="3300" dirty="0">
                <a:solidFill>
                  <a:srgbClr val="002060"/>
                </a:solidFill>
                <a:latin typeface="Gotham Medium"/>
              </a:rPr>
              <a:t>Cuáles son las similitudes y diferencias entre las dos imágenes</a:t>
            </a:r>
            <a:r>
              <a:rPr lang="en-US" sz="3300" dirty="0">
                <a:solidFill>
                  <a:srgbClr val="002060"/>
                </a:solidFill>
                <a:latin typeface="Gotham Medium"/>
              </a:rPr>
              <a:t>? </a:t>
            </a:r>
            <a:br>
              <a:rPr lang="en-US" sz="3300" dirty="0">
                <a:latin typeface="Gotham Medium"/>
              </a:rPr>
            </a:br>
            <a:r>
              <a:rPr lang="es-ES" sz="3300" dirty="0">
                <a:solidFill>
                  <a:schemeClr val="accent6">
                    <a:lumMod val="75000"/>
                  </a:schemeClr>
                </a:solidFill>
                <a:latin typeface="Gotham Medium"/>
              </a:rPr>
              <a:t>Crees que ambas representaciones podrían ser ciertas? Explicar</a:t>
            </a:r>
            <a:r>
              <a:rPr lang="en-US" sz="3300" dirty="0">
                <a:solidFill>
                  <a:schemeClr val="accent6">
                    <a:lumMod val="75000"/>
                  </a:schemeClr>
                </a:solidFill>
                <a:latin typeface="Gotham Medium"/>
              </a:rPr>
              <a:t>.</a:t>
            </a:r>
          </a:p>
        </p:txBody>
      </p:sp>
      <p:sp>
        <p:nvSpPr>
          <p:cNvPr id="5" name="TextBox 4">
            <a:extLst>
              <a:ext uri="{C183D7F6-B498-43B3-948B-1728B52AA6E4}">
                <adec:decorative xmlns:adec="http://schemas.microsoft.com/office/drawing/2017/decorative" val="1"/>
              </a:ext>
            </a:extLst>
          </p:cNvPr>
          <p:cNvSpPr txBox="1"/>
          <p:nvPr/>
        </p:nvSpPr>
        <p:spPr>
          <a:xfrm>
            <a:off x="8399341"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6" descr="A painting of American Indians presenting a gift of a necklace to Spanish conquistadors in a peaceful exchange.">
            <a:extLst>
              <a:ext uri="{FF2B5EF4-FFF2-40B4-BE49-F238E27FC236}">
                <a16:creationId xmlns:a16="http://schemas.microsoft.com/office/drawing/2014/main" id="{8200CDE4-5A93-0AE6-3E43-C28C6268D5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0" t="566" r="3705" b="4568"/>
          <a:stretch/>
        </p:blipFill>
        <p:spPr bwMode="auto">
          <a:xfrm>
            <a:off x="828710" y="1256076"/>
            <a:ext cx="5124157" cy="4165006"/>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descr="A painting depicting Spanish conquistadors attacking American Indians and stealing from them. ">
            <a:extLst>
              <a:ext uri="{FF2B5EF4-FFF2-40B4-BE49-F238E27FC236}">
                <a16:creationId xmlns:a16="http://schemas.microsoft.com/office/drawing/2014/main" id="{49DFB09E-5257-5B91-CBB7-6AB4BE4B6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6306" y="1299341"/>
            <a:ext cx="5040717" cy="4121741"/>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C27227-36FB-E2F3-FC42-F3ACD27887DD}"/>
              </a:ext>
            </a:extLst>
          </p:cNvPr>
          <p:cNvSpPr txBox="1"/>
          <p:nvPr/>
        </p:nvSpPr>
        <p:spPr>
          <a:xfrm>
            <a:off x="1281175" y="5497286"/>
            <a:ext cx="4346739" cy="923330"/>
          </a:xfrm>
          <a:prstGeom prst="rect">
            <a:avLst/>
          </a:prstGeom>
          <a:noFill/>
        </p:spPr>
        <p:txBody>
          <a:bodyPr wrap="square" rtlCol="0">
            <a:spAutoFit/>
          </a:bodyPr>
          <a:lstStyle/>
          <a:p>
            <a:pPr algn="ctr"/>
            <a:r>
              <a:rPr lang="en-US" dirty="0"/>
              <a:t>Una pintura de John William Orr. "Una </a:t>
            </a:r>
            <a:r>
              <a:rPr lang="en-US" dirty="0" err="1"/>
              <a:t>princesa</a:t>
            </a:r>
            <a:r>
              <a:rPr lang="en-US" dirty="0"/>
              <a:t> </a:t>
            </a:r>
            <a:r>
              <a:rPr lang="en-US" dirty="0" err="1"/>
              <a:t>india</a:t>
            </a:r>
            <a:r>
              <a:rPr lang="en-US" dirty="0"/>
              <a:t> </a:t>
            </a:r>
            <a:r>
              <a:rPr lang="en-US" dirty="0" err="1"/>
              <a:t>que</a:t>
            </a:r>
            <a:r>
              <a:rPr lang="en-US" dirty="0"/>
              <a:t> le </a:t>
            </a:r>
            <a:r>
              <a:rPr lang="en-US" dirty="0" err="1"/>
              <a:t>presenta</a:t>
            </a:r>
            <a:r>
              <a:rPr lang="en-US" dirty="0"/>
              <a:t> un collar de </a:t>
            </a:r>
            <a:r>
              <a:rPr lang="en-US" dirty="0" err="1"/>
              <a:t>perlas</a:t>
            </a:r>
            <a:r>
              <a:rPr lang="en-US" dirty="0"/>
              <a:t> a De Soto". </a:t>
            </a:r>
            <a:r>
              <a:rPr lang="en-US" dirty="0" err="1"/>
              <a:t>Biblioteca</a:t>
            </a:r>
            <a:r>
              <a:rPr lang="en-US" dirty="0"/>
              <a:t> del Congreso.</a:t>
            </a:r>
          </a:p>
        </p:txBody>
      </p:sp>
      <p:sp>
        <p:nvSpPr>
          <p:cNvPr id="9" name="TextBox 8">
            <a:extLst>
              <a:ext uri="{FF2B5EF4-FFF2-40B4-BE49-F238E27FC236}">
                <a16:creationId xmlns:a16="http://schemas.microsoft.com/office/drawing/2014/main" id="{0EB6C397-62E0-DC93-2971-CC6E0F41E636}"/>
              </a:ext>
            </a:extLst>
          </p:cNvPr>
          <p:cNvSpPr txBox="1"/>
          <p:nvPr/>
        </p:nvSpPr>
        <p:spPr>
          <a:xfrm>
            <a:off x="6733867" y="5497286"/>
            <a:ext cx="4346739" cy="877163"/>
          </a:xfrm>
          <a:prstGeom prst="rect">
            <a:avLst/>
          </a:prstGeom>
          <a:noFill/>
        </p:spPr>
        <p:txBody>
          <a:bodyPr wrap="square" rtlCol="0">
            <a:spAutoFit/>
          </a:bodyPr>
          <a:lstStyle/>
          <a:p>
            <a:pPr algn="ctr"/>
            <a:r>
              <a:rPr lang="es-ES" sz="1700" dirty="0"/>
              <a:t>Una imagen del libro de Las Casas que describe el trato español a los indios americanos en el Caribe. Biblioteca del Congreso.</a:t>
            </a:r>
            <a:endParaRPr lang="en-US" sz="1700" dirty="0"/>
          </a:p>
        </p:txBody>
      </p:sp>
    </p:spTree>
    <p:extLst>
      <p:ext uri="{BB962C8B-B14F-4D97-AF65-F5344CB8AC3E}">
        <p14:creationId xmlns:p14="http://schemas.microsoft.com/office/powerpoint/2010/main" val="14501273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7c63615015382758a6d0a335afa0978">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eed60e9fed7c1dff8be74a8f08c53ae5"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7690B-7612-40F6-9EA9-0B7B712AD48A}">
  <ds:schemaRefs>
    <ds:schemaRef ds:uri="http://schemas.microsoft.com/sharepoint/v3/contenttype/forms"/>
  </ds:schemaRefs>
</ds:datastoreItem>
</file>

<file path=customXml/itemProps2.xml><?xml version="1.0" encoding="utf-8"?>
<ds:datastoreItem xmlns:ds="http://schemas.openxmlformats.org/officeDocument/2006/customXml" ds:itemID="{B0CD2163-7B9B-4E50-A414-8C5AA27FAA57}">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45F55446-30CF-498B-9571-DB1695323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276</TotalTime>
  <Words>1443</Words>
  <Application>Microsoft Office PowerPoint</Application>
  <PresentationFormat>Widescreen</PresentationFormat>
  <Paragraphs>73</Paragraphs>
  <Slides>15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Aptos Display</vt:lpstr>
      <vt:lpstr>Arial</vt:lpstr>
      <vt:lpstr>Calibri</vt:lpstr>
      <vt:lpstr>Calibri Light</vt:lpstr>
      <vt:lpstr>Gotham Book</vt:lpstr>
      <vt:lpstr>Gotham Medium</vt:lpstr>
      <vt:lpstr>Times New Roman</vt:lpstr>
      <vt:lpstr>1_Office Theme</vt:lpstr>
      <vt:lpstr>Office Theme</vt:lpstr>
      <vt:lpstr>Unidad 2:  Edad de contacto</vt:lpstr>
      <vt:lpstr>Calentamiento Sigue las instrucciones a continuación para completar tu calentamiento</vt:lpstr>
      <vt:lpstr>Comparta con la clase:day 1</vt:lpstr>
      <vt:lpstr>Compartir con la clase: 2 días1</vt:lpstr>
      <vt:lpstr>Preguntas esenciales</vt:lpstr>
      <vt:lpstr>En la lección de hoy</vt:lpstr>
      <vt:lpstr>Qué notas sobre esta imagen?1  Qué crees que está pasando aquí?  Cuáles son las tres palabras que podrían describir esta imagen?</vt:lpstr>
      <vt:lpstr>Qué notas sobre esta imagen?2  Qué crees que está pasando aquí?  Cuáles son las tres palabras que podrían describir esta imagen?</vt:lpstr>
      <vt:lpstr>Cuáles son las similitudes y diferencias entre las dos imágenes?  Crees que ambas representaciones podrían ser ciertas? Explicar.</vt:lpstr>
      <vt:lpstr>Fragmento 1</vt:lpstr>
      <vt:lpstr>En palabras de Cristóbal Colón</vt:lpstr>
      <vt:lpstr>Fragmento 2</vt:lpstr>
      <vt:lpstr>En palabras de Bartolomé de las Casas</vt:lpstr>
      <vt:lpstr>Boleto de salida Sigue las instrucciones a continuación para completar tu calentamiento</vt:lpstr>
      <vt:lpstr>Comparta con la clase:2y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5</cp:revision>
  <dcterms:created xsi:type="dcterms:W3CDTF">2024-08-29T14:58:08Z</dcterms:created>
  <dcterms:modified xsi:type="dcterms:W3CDTF">2025-11-11T23:10:49Z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