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26" r:id="rId3"/>
    <p:sldId id="327" r:id="rId4"/>
    <p:sldId id="282" r:id="rId5"/>
    <p:sldId id="328" r:id="rId6"/>
    <p:sldId id="324" r:id="rId7"/>
    <p:sldId id="325" r:id="rId8"/>
    <p:sldId id="329" r:id="rId9"/>
    <p:sldId id="330" r:id="rId10"/>
    <p:sldId id="331" r:id="rId11"/>
    <p:sldId id="332" r:id="rId12"/>
    <p:sldId id="333" r:id="rId13"/>
    <p:sldId id="335" r:id="rId14"/>
    <p:sldId id="336" r:id="rId15"/>
    <p:sldId id="337" r:id="rId16"/>
    <p:sldId id="338" r:id="rId17"/>
    <p:sldId id="339"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9:00:26.153"/>
    </inkml:context>
    <inkml:brush xml:id="br0">
      <inkml:brushProperty name="width" value="0.3" units="cm"/>
      <inkml:brushProperty name="height" value="0.6" units="cm"/>
      <inkml:brushProperty name="color" value="#FFFF8B"/>
      <inkml:brushProperty name="tip" value="rectangle"/>
      <inkml:brushProperty name="rasterOp" value="maskPen"/>
      <inkml:brushProperty name="ignorePressure" value="1"/>
    </inkml:brush>
  </inkml:definitions>
  <inkml:trace contextRef="#ctx0" brushRef="#br0">16212 13034,'8'-15,"1"1,1 0,0 0,1 1,18-18,69-51,-21 18,-50 40,18-18,1 2,88-57,-124 92,0-1,-1-1,1 0,-1 0,-1-1,0 0,0 0,0-1,-1 0,10-17,3-7,22-53,-36 70,-1 0,0 0,-1 0,-1-1,2-32,-4 35,-1 1,0-1,-1 1,-1-1,-3-13,3 19,-1 0,0 1,0-1,-1 1,0 0,0 0,-1 0,0 1,0-1,-7-5,-31-32,-3 2,-1 2,-2 2,-2 3,-1 1,-102-47,136 73,0-1,0-1,1 0,0-1,1-1,0-1,1 0,0-1,1-1,-15-21,-13-16,25 32,0 0,2-1,0-1,2 0,-12-25,3-5,13 33,0-2,1 1,1-1,1 0,1 0,-4-34,8-1,1 36,0 0,-2 1,-6-35,-4 3,-24-95,-19-164,38 195,-3-53,17 126,-1 1,-3 0,-20-74,21 102,0-1,-1 1,0 0,-1 1,0-1,-1 2,-1-1,0 1,-13-12,-35-41,42 43,0-2,-25-25,35 42,0 0,0 1,-1 0,0 0,0 0,0 1,0-1,-14-4,-20-7,-54-31,66 31,-2 1,0 1,-61-18,-11-1,79 24,0 1,0 1,0 1,-33-4,3 7,33 3,0-2,1 0,-1 0,1-2,-36-11,-16-6,56 17,0 0,0-1,0 0,-24-13,14 4,0 1,-2 1,1 2,-2 0,1 2,-1 2,-37-5,-20 4,-99 4,-6 1,155-1,1-2,-1-1,-51-16,-98-45,170 61,-14-8,0 0,-37-26,20 11,25 16,9 7,-1-1,2 0,-1-1,1 0,0-1,1 0,0-1,1 0,-14-18,10 6,1-1,2 0,0-1,-12-44,-12-104,26 90,6-141,3 149,-2 59,-1 0,-1 0,0 0,-1 0,-1 1,-8-21,-3-9,9 23,0 0,-1 1,-22-38,30 57,-1 0,0 0,1-1,-1 1,0 0,0 0,0 0,0 0,0 1,0-1,0 0,0 0,-1 1,1-1,0 0,0 1,-1-1,0 1,1 0,0 0,0 0,0 1,0-1,0 0,0 1,0-1,1 1,-1-1,0 1,0-1,0 1,1 0,-1-1,0 1,1 0,-1 0,1-1,-1 1,1 0,-1 0,1 0,-1 0,1 0,0 0,0 0,-1 0,1 1,-4 14,0 1,1-1,1 1,0 0,1 0,3 24,16 106,-12-103,7 31,6 59,-7-40,33 122,-15-78,-14-68,26 76,-28-108,2 0,1 0,32 49,-45-80,1-1,1 1,-1-1,1 0,0 0,0 0,0-1,9 5,-2-2,1-1,0-1,21 7,72 34,-78-32,-1-2,58 17,-28-16,2-2,0-2,94 2,-113-12,0-1,1-2,-1-2,52-14,-75 13,32-16,-36 16,0-1,0 2,1 0,20-4,-7 4,-1 2,1 2,0 0,0 2,0 1,0 1,0 1,45 14,81 21,-52-15,125 48,-209-66,0-1,1-1,0 0,29 1,77-4,12 0,-121 1,1 0,0 1,-1 1,0 0,0 1,17 8,-23-7,-1 1,0-1,-1 2,1-1,-1 1,-1 0,1 1,-2 0,11 15,-6-7,5 7,-1 1,-2 0,0 1,-2 1,0 0,-2 0,10 51,-5 12,2 102,-13-148,10 81,1 46,-13-151,-1 9,1-1,9 52,6 30,-12-71,-2-25,1 0,0 0,1-1,1 1,0-1,1 0,0 0,1-1,14 20,0-5,2 0,45 40,-42-42,-1 2,-1 0,24 37,-30-38,2-1,43 43,-18-21,-1 3,-3 2,45 73,-74-105,-1 0,-1 0,-1 1,-1 0,-1 0,0 1,-2 0,5 42,-5 7,-6 105,-2-72,4-92,-1 1,0-1,-1 0,0 0,-1 0,-1 0,0 0,0-1,-8 17,-22 28,-3-1,-52 63,45-63,-63 104,94-130,12-29,0 0,0 0,0 0,0 1,0-1,0 0,-1 0,1 0,0 1,0-1,0 0,0 0,0 0,0 1,0-1,0 0,0 0,0 0,0 0,1 1,-1-1,0 0,0 0,0 0,0 1,0-1,0 0,0 0,0 0,0 0,1 0,-1 1,0-1,0 0,0 0,0 0,1 0,-1 0,0 0,0 0,0 1,16-11,223-201,57-31,-282 231,-1-1,0-1,-1 0,-1-1,0 0,11-19,-18 24,1 0,-1-1,-1 0,1 1,-2-1,1 0,-1-1,-1 1,0 0,-1 0,1-1,-3-12,-1 1,-2-1,0 1,-1 1,-13-31,-45-84,45 98,6 12,0 1,-2 1,-1 0,-1 1,-1 0,-1 2,-25-23,-8-8,3-3,-79-113,82 104,23 29,-32-64,-10-16,36 65,1 0,-39-107,15 32,-16-28,50 107,1-1,3 0,-17-94,5 17,-15-19,33 119,-2 0,-1 1,-24-39,22 40,1 0,-9-26,15 33,0 1,-1 0,0 0,-1 0,0 1,-2 0,1 1,-15-14,-13-5,-49-29,23 17,33 25,0 1,-1 1,-66-22,22 9,24 7,0 3,-2 2,-55-11,70 21,-97-14,-20-5,-9 0,-144 28,-7 0,242-7,-87-8,146 11,0 0,0-2,0 0,0 0,1-1,0-1,0 0,0-1,1 0,0-1,-14-12,6 2,0-1,1-1,1-1,-28-42,-1-6,-41-63,71 102,0-2,-18-48,-4-47,-27-152,64 269,-7-40,2 0,0-53,9-102,0 70,-2-415,1 531,0 0,1 1,1-1,1 0,0 1,2 0,9-23,0-1,-12 30,1 1,0-1,0 1,2 0,-1 1,1-1,1 1,8-10,28-25,-21 23,-2-1,0 0,32-50,-38 50,1 1,1 1,1 0,29-27,-32 35,-3 3,-1 0,0 0,0-1,-1 0,0-1,12-22,-16 23,-1-1,0 0,-1 0,0 0,-1 0,0-1,0-12,-4-92,0 56,0 15,2-71,1 103,1 1,0-1,1 0,0 1,1 0,7-15,-7 19,2 0,-1 1,1 0,0 0,1 1,0 0,0 0,1 1,14-11,2 1,1 2,30-13,-31 16,-1-1,0-1,23-18,-20 12,0-1,-2-1,-1-1,0-1,-2-2,-1 0,0-1,-2-1,-2 0,0-1,21-55,-27 54,-1 0,-2-1,-1 1,3-33,-5 2,-4-64,1 100,1 0,1 0,2 1,0-1,1 1,15-35,-18 53,0-1,0 0,0 1,0 0,5-5,-4 5,-1 1,0-1,0 0,4-8,-7 12,0 0,0-1,0 1,0-1,0 1,0-1,0 1,0-1,0 1,-1 0,1-1,-1 1,1 0,-1-1,1 1,-1 0,0-1,0 1,0 0,1 0,-1 0,0 0,0 0,-1 0,1 0,0 0,0 0,-3-1,-3-3,-1 1,0 0,-10-4,-7-1,-1 2,0 1,0 1,-1 1,1 1,-1 1,1 2,-34 3,55-3,1 1,0 0,-1 0,1 0,0 0,-1 1,1 0,0 0,0 0,1 0,-1 1,0 0,1-1,-1 1,1 0,0 1,0-1,0 1,1-1,-1 1,1 0,-3 5,-2 7,1 2,0-1,1 0,-4 23,0 2,-10 42,10-42,-16 48,-14 9,-14 44,35-90,-1-1,-3 0,-44 72,39-75,-19 27,-104 150,137-206,3-5,-2-1,0 0,-19 17,20-21,1 0,0 1,0 0,1 1,1 0,-11 19,11-12,1 1,0 0,2 0,-7 42,2 88,2-26,-56 266,15-118,23 2,26 116,1-172,0-194,0 0,2-1,0 0,2 1,0-1,2-1,17 42,-23-63,-1 1,1 0,0-1,0 1,0-1,0 1,0-1,0 0,0 1,0-1,0 0,1 0,-1 1,0-1,3 1,-3-2,-1 0,1 0,0 0,-1 0,1 0,0 0,0 0,-1 0,1 0,0 0,-1 0,1-1,0 1,-1 0,1 0,0-1,-1 1,1 0,-1-1,1 1,0-1,-1 1,1-1,-1 1,1-2,3-3,-1 0,0 0,0 0,0-1,-1 0,0 1,3-12,10-52,8-100,-10 58,46-261,13-104,-69 446,8-73,4 1,35-121,-38 183,1-6,1 1,3 0,39-76,-50 111,106-168,-84 138,2 2,46-47,218-189,-253 235,-24 25,-1-2,0 1,-1-2,-1 0,0-1,-1-1,13-26,9-38,30-105,9-93,-66 249,18-59,-13 50,14-84,-20-7,-8 100,2 1,1 0,2-1,10-42,0 35,1 0,3 0,26-43,4-7,-39 73,0 0,2 0,0 1,1 0,13-12,74-63,-84 78,1 1,1 0,-1 1,37-16,78-17,-65 21,-37 12,49-12,-58 18,1-1,-1-2,37-16,55-38,-30 16,-19 10,0-3,-3-3,100-86,-52 41,-69 57,69-65,-87 72,1 1,49-35,-56 47,0-1,0 2,1 0,0 1,0 1,29-7,-17 6,109-18,-118 23,1 0,-1 1,1 1,37 6,-53-6,0 1,-1 0,1 0,0 0,-1 0,1 1,-1 0,1-1,-1 1,0 0,0 0,0 1,0-1,0 1,0 0,2 3,-2-2,-1 1,1 0,-1 0,0 0,-1 0,1 0,-1 0,0 1,0-1,0 10,0-6,0 0,-1-1,0 1,0 0,-1 0,0 0,-1 0,0 0,0-1,-1 1,0-1,0 0,-1 0,0 0,-10 15,-21 23,-3-2,-1-1,-2-2,-1-1,-3-3,-1-2,-1-1,-56 28,8-8,-61 30,-258 125,-9 5,388-198,-20 9,1 1,1 3,-72 52,37-22,8-7,71-45,0 1,0 0,0 1,1-1,-11 16,19-24,0 0,0 0,0 0,1 0,-1 0,0 0,0 0,0 0,0 0,0 0,0 0,1 0,-1 0,0 0,0 0,0 0,0 0,0 0,0 0,1 0,-1 0,0 0,0 0,0 0,0 0,0 0,0 0,1 0,-1 0,0 1,0-1,0 0,0 0,0 0,0 0,0 0,0 0,0 0,0 1,0-1,0 0,1 0,-1 0,0 0,0 0,0 0,0 1,0-1,0 0,0 0,0 0,0 0,0 0,0 0,0 1,0-1,-1 0,1 0,0 0,0 0,0 0,0 0,0 0,0 1,0-1,20-5,0-1,0-1,0 0,-1-2,0 0,20-14,204-136,-160 101,63-48,-4-6,165-170,-190 180,0 1,-102 87,0 1,1 1,1 0,0 1,1 1,0 1,1 0,24-7,12-8,-38 16,-1 0,1 1,1 1,-1 1,1 1,18-3,-5 6,0 1,-1 1,1 2,57 12,-54-8,12 2,80 26,-95-24,1 0,0-2,0-2,1 0,0-3,54 2,-68-6,13 0,54-7,-76 5,-1 1,0-2,-1 1,1-1,0-1,-1 1,1-2,-1 1,0-1,11-9,2-5,-1 0,-1-2,-1 0,-1-1,-1 0,0-2,-2 0,-1 0,-1-1,16-49,4-12,51-95,-47 107,36-68,-48 103,4-8,-21 29,0 2,2-1,0 1,1 1,0-1,1 2,1-1,0 2,1-1,1 2,0 0,0 0,23-12,-28 18,0-1,0 1,-1-2,0 1,0-1,-1 0,0-1,0 0,7-12,1-7,25-57,-35 72,-1 1,0-1,-1 1,0-1,-1 0,-1 0,0 0,-1 0,-1-15,1 24,-1-1,1 0,-1 1,0-1,-1 1,1-1,-1 1,0 0,0 0,0 0,-1 0,1 0,-1 0,0 1,0-1,0 1,-1 0,1 0,-1 0,0 0,0 1,0-1,0 1,0 0,0 0,-1 1,1-1,-7-1,-17-1,-30-3,1 1,12 1,7 0,-42-10,68 12,0 0,1-1,-1-1,1 0,0-1,1 0,-18-13,5 1,-7-7,-35-21,19 17,0-2,2-2,2-2,-51-54,74 69,1-2,1 0,1-1,1-1,1 0,1-1,1 0,1-1,2-1,-9-34,-27-183,39 220,-1 1,-1-1,-1 1,-1 1,0-1,-2 2,-1 0,-1 0,0 1,-2 1,-21-22,15 18,-1 1,0 1,-2 0,0 2,-1 1,-34-17,27 22,-1 1,-60-12,83 21,-19-5,-40-15,57 18,1 0,0-1,0-1,1 0,-18-14,28 20,0 0,0 0,-1 0,1 0,0 0,-1 0,1 0,0 0,-1 1,1-1,-1 0,1 1,-4-1,4 1,1 0,-1 1,0-1,1 1,-1-1,0 1,1-1,-1 1,1 0,-1-1,1 1,-1-1,1 1,0 0,-1 0,1-1,0 1,-1 0,1 0,0-1,0 1,0 0,0 0,0-1,0 1,0 0,0 0,0 0,0 1,0 10,0 0,1 0,0 0,0 1,2-1,5 19,32 71,-33-86,12 21,1-1,39 54,-35-57,-2 1,32 65,-24-33,60 97,-74-133,-2 0,-1 1,16 53,4 12,-24-69,-7-20,1 1,0-1,0 1,0-1,1 0,0-1,8 12,2-4,0-1,1-1,1 0,28 17,74 31,-85-47,0-1,0-2,40 6,103 7,-166-22,0 1,0 0,1 0,-1 1,-1 0,1 1,0 0,-1 0,0 1,0 0,0 1,-1 0,0 0,0 1,0 0,-1 1,0-1,6 11,29 32,20 27,-55-66,0 0,-1 1,0-1,-1 1,7 23,-1 8,-1 0,-3 0,-1 1,-2-1,-4 86,-3-112,-1 0,-1 0,0-1,-11 24,6-14,4-10,-1-1,-1 0,0 0,-16 21,20-31,0 0,0 0,-1 0,1-1,-1 1,0-1,-1 0,1 0,-1-1,1 0,-1 0,0 0,0-1,-10 3,3-3,1-1,-1 0,0-1,1-1,-1 0,1-1,-1 0,1-1,-16-5,-4-4,1-1,-37-21,41 17,1-2,1-1,1-1,-40-44,61 61,-16-19,1 0,-22-37,0 0,-3 0,3-2,-59-124,7 6,50 102,29 56,1 0,1-1,-15-42,9 15,-3 1,-31-58,30 65,14 32,0 0,0 0,-1 0,0 1,-1 0,-14-12,-16-17,13 9,11 11,-1 1,0 0,-1 1,-1 1,-32-22,-231-107,274 141,0 0,0 0,0-1,1 0,-1 0,-7-7,13 11,1 0,-1-1,1 1,-1-1,1 0,-1 1,1-1,-1 1,1-1,0 0,-1 1,1-1,0 0,-1 1,1-1,0 0,0 1,0-1,0 0,0 0,0 1,0-1,0 0,0-1,0 2,1-1,-1 1,1-1,-1 1,1-1,-1 1,1-1,0 1,-1 0,1-1,0 1,-1 0,1-1,0 1,-1 0,1 0,0 0,-1-1,2 1,3 0,-1-1,1 1,0 0,-1 1,1-1,6 2,5 4,0 0,0 1,0 1,15 10,57 42,-84-57,22 18,-2 0,0 2,-1 1,-2 1,0 0,-2 2,19 31,-6-5,75 126,-93-155,75 155,58 167,-53-132,-62-130,-20-50,1-1,33 59,36 52,0 2,-75-135,-1 1,0 0,-1 1,0-1,-1 1,-1 0,4 20,-4 1,-1 61,-2-86,0 0,1 1,0-1,0 0,1 0,3 11,-4-18,0 0,-1 0,1 0,0 0,0 0,0 0,0 0,0-1,1 1,-1 0,1-1,-1 1,1-1,-1 1,1-1,0 0,0 0,-1 0,1 0,0 0,0 0,0 0,0-1,0 1,0-1,0 1,1-1,-1 0,0 0,0 0,0 0,0 0,3-1,2 0,0-2,0 1,-1-1,1 0,-1 0,1-1,-1 0,0 0,0 0,-1-1,1 0,4-6,6-6,-2 0,20-31,-18 23,22-32,37-77,-72 126,-1-1,0 1,0 0,0-1,-1 0,-1 1,1-1,-1 1,-1-1,0 0,0 1,0-1,-1 1,0-1,-6-12,0 1,-1 0,-1 1,0 0,-2 0,-14-18,-9-2,-1 1,-2 2,-65-47,27 22,-93-64,25 20,91 64,10 9,-53-54,61 48,1-2,-36-58,-46-96,98 160,2-1,1 0,2-1,2 0,1-1,-10-71,-7-98,25 197,-1-1,1 1,-2 0,1 0,-1 1,0-1,-1 1,0-1,-1 1,1 1,-1-1,-1 1,-13-12,3 5,-1 0,-1 1,0 1,-37-17,27 18,0 1,-1 2,-1 0,1 2,-40-2,21 5,0 2,-1 2,-78 12,-143 41,248-49,-50 15,41-11,-46 8,39-9,0 1,0 3,-57 24,-3 1,-91 37,185-71,0 0,0 0,1 1,0-1,-7 7,8-6,-1 0,0-1,0 0,0 1,-1-1,-7 3,6-3,-1-1,0 0,1 0,-1-1,0 0,0 0,0-1,0 0,0 0,0 0,0-1,0 0,0-1,0 1,0-1,1-1,-12-4,-6-6,1-1,0-1,-28-23,-20-13,15 19,-2 2,-1 3,-1 2,-69-18,96 35,-1 1,0 2,0 1,0 1,-52 4,145 14,161 22,27 4,-204-30,-1 2,78 35,-85-32,0-1,1-2,1-2,54 10,-57-16,0 2,0 1,41 17,-47-17,-1-2,53 7,-34-7,33 5,0-5,1-3,141-12,-171 3,0-2,-1-3,0-1,68-28,-100 31,0 0,0-1,-1-1,26-22,-26 20,-6 5,1 1,0 1,0 0,1 0,-1 1,1 1,18-5,4 1,51-5,90 10,-129 3,-327 13,-335 58,482-49,-155 20,210-36,-153-9,223 2,-1 0,0 0,1-1,-1-1,1 1,-1-1,1-1,-10-5,14 6,1 0,0 0,0 0,0-1,0 1,1-1,-1 0,1 0,0 0,0-1,0 1,1-1,0 1,-1-1,2 0,-3-9,-2-10,2-1,1 0,0-31,6-79,0 45,-3 73,0 0,-1 0,-1 0,-7-31,6 39,0 0,-1 0,0 0,-1 1,0-1,0 1,0 0,-1 0,-14-13,-2 1,-1 1,-2 1,1 0,-2 2,0 1,-1 2,-1 0,0 2,0 1,-1 1,-32-6,-12 3,0 3,0 3,-103 4,127 6,-1 2,-79 20,31-4,73-17,0 2,1 0,0 2,1 1,0 1,-35 21,58-32,0 0,0 0,0 0,-1 0,1 0,0 0,0 0,-1 0,1 0,0 0,0 0,0 0,-1 0,1 1,0-1,0 0,0 0,-1 0,1 0,0 0,0 1,0-1,0 0,0 0,-1 0,1 1,0-1,0 0,0 0,0 0,0 1,0-1,0 0,0 0,0 0,0 1,0-1,0 0,0 0,0 1,0-1,0 0,0 0,0 1,0-1,0 0,0 0,0 0,0 1,1-1,-1 0,0 0,0 0,0 0,0 1,0-1,1 0,-1 0,0 0,0 0,0 1,0-1,1 0,-1 0,19 4,62 1,86-6,-79-1,287-19,-207 9,-44-2,-77 7,0 2,69 2,-108 4,0 0,0 1,-1 0,1 0,0 0,-1 1,0 1,0-1,0 1,0 0,0 0,-1 1,1 0,-1 0,6 9,2 1,-1 2,0 0,-1 0,14 30,-23-43,-1 1,0-1,0 0,0 1,0-1,-1 1,0 0,0-1,0 1,0 0,-1 0,0-1,0 1,0 0,0 0,-1 0,0-1,0 1,0 0,-1-1,1 1,-1-1,0 0,0 1,-1-1,1 0,-1 0,0 0,-6 5,-4 4,0 0,-1-1,0-1,-1-1,0 0,-1-1,0 0,-1-1,1-1,-1-1,-24 6,4-4,-1-1,0-2,-1-2,-51-2,-31-4,-181 2,265 6,0 1,0 3,1 1,-56 23,2-1,63-23,-1 2,-50 27,70-34,-75 43,-133 99,203-136,-1 0,-17 7,20-11,0 0,0 1,1 0,0 0,-11 12,-12 19,-49 75,25-32,35-52,2 0,1 2,1 0,1 1,-12 36,-29 82,52-136,-1 1,-1-1,0-1,-1 1,-21 23,-62 52,89-87,-54 52,28-26,-1-1,-47 33,-6-4,69-48,14-8,0 0,0 0,0 0,0 0,0 0,0 0,-1 0,1 0,0 0,0 0,0 0,0 0,0 0,0 0,0 0,-1-1,1 1,0 0,0 0,0 0,0 0,0 0,0 0,0 0,0 0,0 0,0-1,0 1,0 0,-1 0,1 0,0 0,0 0,0 0,0-1,0 1,0 0,0 0,0 0,0 0,0 0,0 0,0 0,0-1,1 1,-1 0,0 0,0 0,0 0,0 0,13-28,-10 22,241-491,-237 478,2 1,1 0,0 0,24-30,-13 19,-1-1,-2-1,28-61,-34 62,2 1,2 0,0 1,2 1,25-29,-11 20,2 2,1 2,1 1,2 1,42-24,8 0,-55 32,1 1,1 1,71-27,-53 31,0 1,107-12,-119 19,8 1,-49 7,0 0,0 0,-1 0,1 0,0 0,0 1,0-1,0 0,0 0,0 0,0 0,0 0,0 0,-1 0,1 0,0 0,0 1,0-1,0 0,0 0,0 0,0 0,0 0,0 0,0 0,0 1,0-1,0 0,0 0,0 0,0 0,0 0,0 0,0 1,0-1,0 0,0 0,0 0,0 0,0 0,0 0,1 0,-1 1,0-1,0 0,0 0,0 0,0 0,0 0,0 0,0 0,0 0,1 0,-1 0,0 0,0 0,0 0,0 0,0 1,0-1,0 0,1 0,-13 10,-25 17,-9 6,-19 30,47-43,-2-1,-1-1,-36 26,-16 0,-49 30,25-6,-75 48,157-104,-1 0,-17 17,-17 15,40-36,0 1,1 0,0 1,1 0,-1 0,-7 14,-38 73,50-89,-14 32,-16 52,22-56,-2-1,-22 42,14-33,2 1,2 1,2 1,-11 58,15-59,-52 243,20-76,5-19,32-132,2 0,6 106,1-64,-2-56,-2 78,0-108,0-1,-1 0,-1 0,-1-1,-8 22,-103 202,104-215,-1 0,-1-2,-1 0,-1 0,-1-2,-1 0,0-1,-2-1,0 0,-1-2,-42 27,51-38,-1 0,0-1,-26 6,23-6,-1 0,-15 8,19-8,10-4,-1 0,1 0,-1 0,1 1,-1-1,1 1,0 0,0 0,0 1,0-1,-4 5,7-6,0-1,1 1,-1-1,0 1,1-1,-1 1,0-1,1 0,-1 1,1-1,-1 1,1-1,-1 0,1 1,-1-1,1 0,0 0,-1 1,1-1,-1 0,1 0,-1 0,1 0,0 0,-1 0,1 0,0 0,-1 0,2 0,22 1,-23-1,7 1,52 1,113-12,-156 7,0-1,0-1,-1-1,1 0,-1-1,24-15,1-4,42-34,-64 44,1 0,-2-1,0-1,22-29,-33 38,-1-1,0 0,0 0,-1-1,-1 0,1 0,-2 0,0 0,0 0,-1-1,2-21,-2-27,-2-1,-8-59,6 102,-1 1,-1-1,-1 1,0 0,-1 1,0-1,-2 1,0 1,-1-1,0 1,-18-21,23 32,-13-15,1 0,1 0,-23-40,18 23,3-1,1-1,1 0,-10-50,-13-127,29 158,3 0,1 0,4-1,8-86,7 31,36-142,-32 180,-4-1,-2 0,0-93,-11 151,1 0,0-1,2 1,0 0,1 0,8-20,52-100,-30 69,-28 55,2 1,0-1,0 1,1 1,1 0,0 0,1 1,0 0,0 1,1 1,0 0,29-14,11-1,1 2,71-18,-42 15,91-26,-149 46,0 1,0 1,0 1,1 1,26 2,-50-1,1 0,-1 0,1 0,-1 1,0-1,1 1,-1-1,0 1,1 0,-1 0,0 0,0 0,0 1,0-1,0 0,0 1,0-1,0 1,0 0,-1 0,1-1,-1 1,1 0,-1 0,0 1,0-1,0 0,0 0,0 1,0-1,-1 0,1 1,-1-1,1 0,-1 1,0-1,0 1,-1 3,0 3,-1 0,0 0,0 0,-1 0,0 0,-1-1,0 1,-9 14,-18 21,-3-1,-47 46,-7 10,30-30,4 4,-76 133,109-163,2 1,-23 79,-10 96,39-157,-13 43,13-61,3-1,1 1,3 1,-2 47,12-28,2 0,28 120,-26-144,36 121,-28-111,-2 1,-3 0,7 58,-16 177,-5-140,3-140,0 7,0 0,-4 24,3-32,0-1,-1 1,1-1,-1 0,0 0,0 1,-1-1,1 0,-1-1,0 1,-5 5,-15 11,0-1,-1-1,-34 18,-1 2,35-22,-1-1,0-1,-1-1,-1-1,0-2,-33 9,24-9,-1-1,0-2,0-1,-51 0,28-7,10-1,-84 9,118-5,1 0,-1 2,1 0,0 1,0 0,0 1,1 1,0 0,-20 14,-49 44,43-33,-54 35,65-48,0 1,1 1,-38 38,-59 84,113-130,-1 0,-16 14,-17 16,-206 270,242-298,-1-1,0 0,0-1,-2 0,1-1,-2 0,1-1,-29 17,30-22,1 1,0 1,0 0,1 0,0 1,1 1,-1-1,2 1,0 1,0 0,1 0,0 0,0 1,2 0,-1 0,2 1,0-1,-5 22,1 15,3 0,1 0,5 84,1-70,-2-53,1 0,0 0,1-1,0 1,1 0,0-1,0 0,1 0,0 0,1 0,-1 0,2-1,-1 0,1 0,1 0,13 12,60 52,-59-56,-2 1,0 1,-1 0,-1 1,20 29,24 37,-39-58,22 38,-33-46,-1 1,-1 0,0 0,-2 1,0 0,-2 0,0 0,-2 1,0 0,0 41,-4-56,0 1,0-1,0 1,-1-1,0 1,0-1,-1 0,0 0,0 0,-1 0,-5 7,-2 0,0 0,-1-1,-22 19,27-25,0 1,0 0,1 1,0-1,-6 13,7-11,-1 0,0-1,-12 14,17-22,1-1,0 0,0 1,-1-1,1 1,0-1,0 0,-1 1,1-1,-1 0,1 0,0 1,-1-1,1 0,-1 0,1 1,0-1,-1 0,1 0,-1 0,1 0,-1 0,1 0,-1 0,1 0,-1 0,1 0,-1 0,1 0,-1 0,1 0,0 0,-1 0,1 0,-1-1,1 1,-1 0,1 0,0-1,-1 1,1 0,-1 0,1-1,0 1,-1 0,1-1,0 1,0-1,-1 1,1 0,0-1,0 1,-1-1,-7-30,7 26,-23-170,18 117,-2 0,-26-95,29 138,-2 0,0 0,-1 0,0 1,-18-23,-58-58,84 94,-15-13,-1 0,0 1,-18-10,-28-24,54 38,0-1,0-1,2 1,-1-1,1 0,1 0,-5-15,7 19,-6-17,1 1,1-1,2-1,0 1,-2-44,5 6,8-72,-1 81,3 0,3 1,33-102,84-141,-118 276,7-17,1 1,2 1,43-56,-14 31,181-194,-198 223,-2-2,-1 0,25-39,-40 50,2-3,25-28,-34 44,0 1,1 0,-1 0,2 1,-1 0,1 1,12-6,23-10,66-42,98-56,-197 114,1 0,0 1,0 0,0 1,1 1,-1 0,18-1,92 5,-52 1,-35-3,-2 0,35 4,-58-2,1 0,-1 0,0 1,0 0,0 0,0 1,14 8,1 3,-1 1,-1 1,36 33,-58-49,-1-1,0 0,1 1,-1-1,0 0,1 1,-1-1,0 1,1-1,-1 1,0-1,0 1,0-1,0 1,1-1,-1 1,0-1,0 1,0-1,0 1,0-1,0 1,0-1,0 1,0-1,0 1,-1-1,1 1,0-1,0 1,-1 0,0 1,0-1,0 0,0 0,-1 0,1 0,-1 0,1 0,0 0,-1 0,-2 0,-43 13,43-14,-61 14,-119 28,152-33,1 2,0 1,-49 27,17-1,-110 86,115-81,38-29,-1 1,2 1,-20 21,-165 208,191-227,0 1,0 0,2 1,-10 23,-3 7,-3 6,3 1,-17 63,-33 77,62-173,2 1,0 0,1 0,2 1,0 0,2 0,-4 52,-4 89,1 15,13 126,-1-297,2 0,0 0,0 0,1 0,0-1,1 1,9 18,-5-11,9 32,-5-3,-3-1,-2 2,1 79,-8-118,-1 1,0-1,-1 0,0 0,0 0,-1 0,0 0,-1 0,0-1,0 1,-8 8,-7 12,-42 43,26-32,19-20,-1-1,-1-1,0-1,-1-1,-1 0,-1-2,0 0,-1-1,0-1,-1-1,0-1,-1-1,-41 9,-184 23,191-36,-1-1,-76-6,115 0,0-1,0-1,0 0,0-2,-20-8,1-3,-48-30,48 27,-48-18,53 25,2-2,-49-29,-7-15,-49-33,95 59,26 20,8 4,14 9,19 10,112 63,-29-13,68 37,-89-46,165 70,-204-103,1-3,1-1,0-3,0-2,1-2,77 1,-60-10,-68 3,0-1,0 0,0 0,1 0,-1 0,0 0,0 0,0 0,1 0,-1 0,0 0,0 0,0 0,0 0,1 0,-1 0,0 0,0 0,0 0,0 0,1 0,-1 0,0 0,0 0,0 0,0 0,1-1,-1 1,0 0,0 0,0 0,0 0,0 0,0 0,1-1,-1 1,0 0,0 0,0 0,0 0,0-1,0 1,0 0,0 0,0 0,0 0,0-1,0 1,0 0,0 0,0 0,0 0,0-1,0 1,0 0,0 0,-12-8,-22-4,-105-24,73 21,0-4,-70-30,114 39,-45-19,-106-64,108 55,45 28,1-1,0-1,1-1,1 0,-29-28,-17-44,10 13,32 44,-29-54,-4-5,33 59,1-1,2-1,0-1,-22-56,-2-38,32 95,0 1,-2 0,0 1,-23-36,21 43,0 0,-1 0,-1 2,-1 0,-27-23,27 26,0-1,1-1,-20-29,25 31,0 1,-1 0,-1 1,0 0,-1 1,-26-19,27 24,1-1,0 0,0-1,1 0,0-1,1 0,-12-18,1 0,-1 1,-1 1,-2 1,0 1,-2 1,0 2,-58-36,-62-25,118 69,-1 1,0 2,-37-9,-128-42,173 54,-63-21,-128-26,197 51,1-1,0 0,1-1,-27-15,-10-4,-127-59,157 72,1-1,0-1,1-1,1 0,0-2,2 0,-1-1,2 0,1-1,0-1,-13-26,4 2,2-2,2 0,3-1,-15-64,14 30,5 0,3 0,3-1,6-101,1 167,-1 1,-1 0,0 0,-1 0,-1 0,-4-16,4 24,0-1,0 1,-1 0,1 0,-1 0,-1 1,1-1,-1 1,-1 0,1 0,-1 1,0 0,-8-6,-2 2,-1 0,0 1,-1 1,0 1,0 0,0 2,-37-6,13 2,-337-64,338 66,-73 1,34 3,47 0,1-2,0-2,0-1,-60-20,73 18,1-1,0-1,-32-24,-4-4,41 31,1-2,0 1,0-2,1 0,-13-16,6 5,-2-1,-29-44,38 49,-2-4,-15-30,25 43,-1 0,1 0,1-1,-1 0,2 1,-2-18,1-22,2 1,10-78,-7 113,1 0,0 0,1 0,0 0,1 1,12-20,53-66,-53 75,-2 3,1 1,1 1,0 1,34-24,91-48,-105 63,-28 19,0 0,1 0,12-5,-9 5,1-1,-1 0,0 0,-1-2,0 0,-1 0,0-1,0-1,-1 0,-1 0,15-23,-14 18,-2-1,0 0,-2-1,0 1,0-2,-2 1,-1 0,0-1,1-20,-1-18,-3 1,-2-1,-10-69,9 114,0 0,-2 0,1 0,-2 0,0 1,0 0,-1 0,-1 0,0 0,0 1,-1 1,-1-1,1 1,-2 1,1-1,-2 2,-12-10,-12-9,-66-36,84 54,-1 1,0 0,-1 2,0 0,0 1,-26-4,6 5,0 1,-73 5,87 0,0 2,-1 0,2 2,-1 1,-35 15,-406 151,393-157,53-13,1 1,1 1,-30 11,46-15,0-1,0 1,0 0,0 0,0 0,1 1,-1-1,0 0,1 1,-1-1,1 1,-1-1,1 1,0 0,0 0,0-1,-2 5,3-4,-1 0,1-1,0 1,0 0,0 0,0-1,0 1,1 0,-1 0,1-1,-1 1,1 0,-1-1,1 1,0 0,2 2,3 5,1 0,1-1,0 0,0-1,12 10,-16-14,67 64,-47-43,45 35,-35-36,2-2,1-2,0-2,2-1,69 19,-67-20,-1 1,58 34,-21-10,-52-30,0-1,0-1,29 5,12 4,-26-7,-13-3,38 15,-57-20,-2 2,1-1,0 1,-1 0,1 0,-1 1,-1-1,1 1,0 1,5 7,0 3,0 1,-1 0,-1 1,0 0,-2 1,0 0,-1 0,-1 0,5 35,-5-33,-5-20,0-1,0 0,1 0,-1 0,0 0,0 0,0 0,0 0,0 0,1 0,-1 0,0 0,0 0,0 0,0 0,1 0,-1 0,0 0,0 0,0 0,0 0,0 0,1 0,-1 0,0 0,0 0,0-1,0 1,0 0,1 0,-1 0,0 0,0 0,0 0,0 0,0-1,0 1,0 0,0 0,0 0,1 0,-1 0,0-1,0 1,0 0,0 0,0 0,0 0,0-1,0 1,0 0,0 0,9-41,-1-49,-7-175,-2 256,0 0,0 0,-1 1,0-1,-1 1,0 0,0 0,0 0,-1 0,-1 0,1 1,-1 0,-6-7,3 6,0 0,-1 0,0 1,0 0,0 1,-1 0,0 0,-21-7,2 3,-1 2,-1 1,0 2,0 0,0 3,-41 0,-465 5,530-3,4 0,1 0,-1 0,1 0,0 0,-1 0,1 0,-1 0,1 1,0 0,-1-1,1 1,-4 2,6-3,0 0,0 0,0 1,0-1,0 0,0 0,0 1,0-1,0 0,0 1,0-1,0 0,0 0,0 1,0-1,0 0,0 1,0-1,0 0,0 0,0 1,1-1,-1 0,0 0,0 0,0 1,0-1,1 0,-1 0,0 0,0 1,0-1,1 0,-1 0,0 0,0 0,1 0,-1 1,14 7,-12-7,89 44,-66-34,-1 1,1 1,-2 1,23 17,-14-6,-20-16,-1 0,1 0,-1 1,-1 1,0 0,0 0,-1 1,13 22,-12-10,-1 1,-1 1,-1-1,-1 1,-2 0,0 0,-2 1,0-1,-2 1,-4 32,2-44,-1-1,0 1,-1-1,-1 0,0 0,-1 0,0 0,-1-1,-1 0,0-1,0 0,-1 0,-12 11,-10 13,1 3,2 0,2 1,2 2,-25 58,44-88,0 1,1 0,1 0,0 1,1-1,-1 20,5 83,0-55,-1-52,0 0,1-1,-1 1,2-1,-1 0,1 0,0 1,1-2,8 15,-10-19,0 0,0 1,0-1,0 0,1 0,-1-1,1 1,0 0,0-1,0 0,0 0,0 0,1 0,-1 0,0 0,1-1,0 0,-1 0,1 0,0 0,-1 0,1-1,0 1,5-1,-7-1,0 1,0-1,0 0,0 0,0 0,0 0,-1 0,1 0,0 0,-1-1,1 1,-1 0,1-1,-1 0,1 1,-1-1,1-2,19-35,-14 25,22-46,25-76,53-140,-82 208,23-75,-42 119,-1 0,0 0,-2 0,0-27,-3 50,0-1,0 1,0 0,0-1,0 1,0 0,0-1,0 1,-1 0,1-1,-1 1,1 0,-1 0,1-1,-1 1,-1-2,2 3,-1 0,1 0,-1 0,1-1,-1 1,1 0,-1 0,0 0,1 0,-1 0,1 0,-1 0,1 0,-1 0,1 0,-1 0,1 0,-1 1,1-1,-1 0,1 0,-1 1,1-1,-1 0,1 0,-1 1,0 0,-5 4,-1 2,1-1,-11 14,10-12,-67 85,5 3,-98 179,68-117,73-119,21-31,0-1,-1 1,0-1,0 0,-12 10,13-14,1 0,-1-1,1 1,-1-1,0 0,0 0,0 0,0-1,0 0,-1 0,-7 1,-9 0,-1-1,-30-3,46 2,-1-1,1 0,-1-1,1 0,0 0,-1-1,1 0,0 0,1 0,-1-1,-6-5,-11-11,-29-35,31 32,-36-31,49 47,1-1,0 0,0 0,1-1,0 0,-7-12,-29-63,22 41,-3-9,2 0,2-1,3-1,2 0,-12-91,24 96,3 35,0-1,-5-26,4 38,0-1,0 1,0-1,0 1,0-1,-1 1,0 0,0 0,0 0,0 0,0 0,-1 0,1 0,-1 1,-5-5,-8-2,1 0,-2 1,1 0,-1 2,0 0,-1 1,1 0,-36-3,-7 4,-82 3,80 3,61-2,-9 0,0 0,0 1,0 0,-10 3,17-4,0 1,1 0,-1 0,0 1,1-1,-1 0,1 1,-1 0,1-1,0 1,0 0,0 0,0 0,0 1,0-1,0 0,1 1,-1-1,0 3,-3 7,2-1,-1 1,2-1,-1 1,2 0,-1 18,5 78,-1-58,0-8,0 48,-2-79,-1 0,-1 1,0-1,0 0,-8 19,-18 44,16-40,-30 61,35-84,1 0,-2-1,1 0,-1 0,-1-1,0 0,0 0,0-1,-15 9,-14 8,-73 49,103-68,-1 0,1-1,-1 0,0-1,-1 0,1 0,0-1,-1 0,0-1,-11 1,7-1,0-2,0 0,0-1,0 0,1-1,-24-6,-76-22,-138-18,63 41,123 7,-69-10,-145-10,0 20,102 2,162-3,0 1,-1 1,1 0,0 1,-1 1,1 0,1 1,-1 1,0 0,-14 9,-17 14,-62 50,60-41,12-7,2 1,1 2,-47 62,65-80,0-1,-1 0,0-1,-1-1,0-1,-1 0,0-1,-29 10,-14 0,51-18,-1 1,1 0,0 1,0 0,0 0,0 1,0 0,1 1,-12 10,19-15,0 1,1 0,-1 0,1 0,-1 0,1 0,0 0,0 0,-1 1,2-1,-1 0,0 1,0-1,1 1,-1-1,1 1,0-1,0 1,0-1,0 5,1-3,1 0,-1 0,1 0,-1 0,1 0,0 0,1-1,-1 1,1-1,-1 1,4 2,8 7,1 0,0-1,0-1,21 12,3-1,1-2,82 29,91 12,55 21,-115-33,-77-26,259 57,-136-36,-171-37,0 3,-1 0,0 1,29 18,-43-23,0 0,0-1,1 0,0-1,19 4,71 2,-70-8,66 13,-53-6,68 20,-39-9,111 31,62 14,-5-5,-59-12,24 5,73 16,-138-35,-110-26,-22-4,-1 0,0 1,0 0,20 14,-17-11,0 0,17 7,104 42,-131-56,0 1,0 0,0 1,0-1,0 1,0-1,-1 1,1 0,-1 1,0-1,0 0,0 1,3 5,-5-6,1-1,-2 1,1-1,0 1,0-1,-1 1,0-1,1 1,-1 0,0-1,0 1,-1 0,1-1,0 1,-1 0,0-1,0 1,1-1,-1 1,-1-1,1 1,0-1,-1 0,-1 3,-11 18,1 1,-17 43,23-49,-1 1,0-1,-1 0,-1-1,-1 0,-1-1,-13 16,3-11,-2 0,0-1,0-1,-2-2,0 0,-1-2,-1-1,0-1,-1-1,0-2,-1-1,0-1,0-1,-1-2,0-1,-50-1,54-4,0-1,0-1,0-1,-48-15,63 15,0 0,1-1,-1 0,1-1,1 0,-1-1,1 0,0-1,1 0,-1 0,2-1,-14-17,9 10,0 0,-19-17,-15-17,37 38,-137-182,132 175,0 0,-2 1,0 0,-36-27,13 10,37 33,-88-72,80 66,-1 1,0 0,-1 1,1 0,-1 1,-20-5,-52-13,35 9,-54-8,98 21,9 0,23 0,38 2,6 8,-1 2,71 22,-32-8,-70-13,0 1,-1 2,-1 1,55 34,-81-45,7 6,-1 0,26 24,15 11,-15-18,68 59,-97-75,0 0,0-1,1-1,0 0,1-1,0-1,0 0,1-1,0-1,29 7,-14-5,-11-2,1-1,-1-1,26 1,-40-5,1 0,-1 0,1 0,-1-1,1 0,-1-1,0 0,1 0,-1 0,0 0,0-1,-1 0,1 0,9-8,-5 2,0-1,-1 0,0 0,0-1,-1 0,-1-1,8-14,39-95,-40 84,32-98,-32 89,36-82,-35 99,19-59,-25 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9:00:31.605"/>
    </inkml:context>
    <inkml:brush xml:id="br0">
      <inkml:brushProperty name="width" value="0.3" units="cm"/>
      <inkml:brushProperty name="height" value="0.6" units="cm"/>
      <inkml:brushProperty name="color" value="#FFFF8B"/>
      <inkml:brushProperty name="tip" value="rectangle"/>
      <inkml:brushProperty name="rasterOp" value="maskPen"/>
      <inkml:brushProperty name="ignorePressure" value="1"/>
    </inkml:brush>
  </inkml:definitions>
  <inkml:trace contextRef="#ctx0" brushRef="#br0">1699 696,'-34'-3,"0"0,0-3,1-1,-35-12,5 2,16 4,28 7,0 1,-1 1,-20-3,-159 5,172 2,-1 6,28-6,0 0,-1 0,1 0,0 0,0 0,-1 0,1 0,0 1,0-1,-1 0,1 0,0 0,0 0,0 1,0-1,-1 0,1 0,0 1,0-1,0 0,0 0,0 1,-1-1,1 0,0 0,0 1,0-1,0 0,0 1,12 7,1-4,1-1,-1 0,1-1,0-1,0 0,0-1,15-1,47 2,-68 0,-1 0,1 1,0 0,-1 0,1 1,-1 0,11 5,-9-3,-1 0,0 0,0 1,0 0,-1 0,10 10,-15-13,0 0,0 0,0 0,-1 1,1-1,-1 0,1 1,-1-1,0 1,-1-1,1 1,-1-1,1 1,-1 0,0-1,0 1,-1 0,1-1,-1 1,-1 4,-4 11,-1-1,-1-1,-1 1,-1-1,0-1,-14 18,-1 2,-9 7,29-39,0 1,0 1,1-1,-1 0,1 1,1 0,-1 0,1 0,0 0,0 1,1-1,0 1,0 0,-1 9,2 6,4 31,-1-35,-1 0,-1-1,-3 24,3-35,-2-1,1 1,-1-1,1 1,-1-1,-1 0,1 0,-1 0,0 0,0 0,0-1,-1 1,0-1,-6 6,-3 1,-1-1,0-1,0 0,-29 12,-66 20,49-20,1 7,47-21,1-1,-1-1,0 0,0 0,-1-1,-14 2,10-4,1-1,-1 0,1-2,-32-4,-64-20,78 15,-1 2,-60-5,77 12,0-1,0 0,-24-7,36 8,0-1,1 0,-1-1,0 0,1 1,-1-2,1 1,0-1,0 1,1-1,-1-1,1 1,-6-8,-64-110,48 75,13 22,2 1,1-1,1-1,-11-46,14 29,2 0,1 0,6-66,-1 27,-2 9,12-86,8-34,-18 180,1 0,0 1,1-1,0 1,1-1,0 1,1 1,0-1,1 1,0 0,1 0,1 1,-1 0,1 1,1 0,0 0,0 1,16-10,-5 6,-1 0,1 2,1 0,-1 2,2 0,-1 2,1 0,0 2,34-3,119-12,-112 13,111 2,-139 4,-27 0,-1 1,0-1,0 2,0-1,-1 1,1 0,0 0,0 1,-1 0,0 1,0 0,10 6,-9-3,0-1,-1 1,0 0,-1 0,0 1,0 0,0 0,-1 1,8 17,-2 1,-8-17,1-1,1 0,7 14,4 2,-1 0,-1 0,-2 1,0 1,-2 0,-1 1,-1 0,-1 0,3 36,-8-34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9T16:45:40.255"/>
    </inkml:context>
    <inkml:brush xml:id="br0">
      <inkml:brushProperty name="width" value="0.3" units="cm"/>
      <inkml:brushProperty name="height" value="0.6" units="cm"/>
      <inkml:brushProperty name="color" value="#FFFF8B"/>
      <inkml:brushProperty name="tip" value="rectangle"/>
      <inkml:brushProperty name="rasterOp" value="maskPen"/>
      <inkml:brushProperty name="ignorePressure" value="1"/>
    </inkml:brush>
  </inkml:definitions>
  <inkml:trace contextRef="#ctx0" brushRef="#br0">428 0,'0'34,"2"-1,2 0,0 0,3 0,11 36,-14-54,9 24,-2 0,-1 0,-2 1,4 70,-12-78,0 1,1 1,7 34,-8-67,0 1,1-1,-1 0,0 0,0 1,0-1,0 0,0 0,0 0,0 1,-1-1,1 0,0 0,-1 1,1-1,0 0,-1 0,0 0,1 0,-1 0,0 0,1 0,-1 0,0 0,0 0,0 0,0-1,0 1,0 0,0 0,0-1,0 1,0-1,0 1,0-1,-1 1,1-1,0 0,0 0,0 0,-1 1,-1-1,-3 0,0 0,0-1,0 1,0-1,0 0,0-1,-8-2,-20-9,0-1,-53-31,75 37,-1-1,2 0,-1-1,1 0,0 0,1-2,1 1,-1-1,-9-17,-44-72,32 53,-31-62,62 109,0 1,0-1,0 1,0-1,0 1,-1-1,1 1,0-1,0 1,0-1,-1 1,1 0,0-1,-1 1,1-1,0 1,-1 0,1-1,0 1,-1 0,1 0,-1-1,1 1,0 0,-1 0,1-1,-1 1,0 0,-4 14,4 34,2-42,-2 61,0-19,11 90,-6-121,1 1,0-1,2 0,0-1,11 18,10 27,-20-45,1-1,0 0,0 0,2-1,11 14,-8-12,-2 0,0 1,13 24,-8-4,-9-19,0 0,15 20,-19-32,1 0,0 0,0 0,0-1,1 0,0 0,0 0,0-1,10 5,0-1,0-2,1 0,-1-1,1 0,0-2,0 0,1-1,-1 0,1-2,-1 0,0-1,1 0,-1-2,0 0,0-1,20-7,-33 9,0 0,-1 0,1 0,-1 0,1-1,-1 1,0-1,0 0,0 0,0 0,-1-1,1 1,-1-1,0 1,0-1,0 0,0 0,-1 0,0 0,0 0,0 0,0 0,0-5,1-7,0-1,-2 1,0-1,-3-24,1 30,-1 0,0 0,0 0,-1 0,-1 1,1 0,-2 0,1 0,-9-11,8 13,-5-14,0 0,1 0,1-1,-6-26,-8-22,-5 3,18 48,0-2,2 1,1-1,1 0,0 0,-2-30,5 21,2 1,0 0,3-1,8-51,-8 71,2 1,-1 0,1 0,1 0,8-14,-11 21,0 0,0 1,0-1,0 0,0 1,1 0,-1-1,1 1,-1 0,1 0,0 0,0 1,0-1,0 1,0 0,0 0,0 0,0 0,1 0,-1 0,5 1,-6 0,0 0,0 0,0 1,0-1,0 1,0-1,0 1,0 0,0 0,0 0,-1 0,1 0,0 0,-1 1,1-1,-1 0,1 1,-1-1,1 1,-1 0,0-1,0 1,0 0,0 0,0 0,0 0,0 3,2 5,0 1,-1 0,-1-1,1 12,-1-9,9 81,7 121,-17-184,2-1,1 0,2 0,0 0,2 0,2-1,13 32,-14-38,0 0,-1 1,-2 0,0 0,-1 0,-2 0,0 1,-2 0,-4 35,4-56,0 0,-1-1,0 1,0 0,0-1,0 1,0 0,-1-1,1 0,-1 1,0-1,0 0,-1 0,1 0,0 0,-1 0,0-1,0 1,1-1,-2 0,1 0,-3 2,0-1,0-1,-1 0,1 0,0-1,0 1,-1-1,1-1,-1 1,1-1,-1 0,1-1,-8-1,8 1,0 0,1-1,-1 0,0 0,1 0,-1-1,1 0,0 0,0 0,-7-6,-2-3,1-1,-12-16,15 18,0-1,0 1,-23-17,29 25,0 1,1-1,-1-1,1 1,0 0,0-1,0 0,1 0,-1 0,1 0,0 0,0 0,0 0,1-1,0 1,-2-10,-1-8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8:59:01.019"/>
    </inkml:context>
    <inkml:brush xml:id="br0">
      <inkml:brushProperty name="width" value="0.3" units="cm"/>
      <inkml:brushProperty name="height" value="0.6" units="cm"/>
      <inkml:brushProperty name="color" value="#FFFF8B"/>
      <inkml:brushProperty name="tip" value="rectangle"/>
      <inkml:brushProperty name="rasterOp" value="maskPen"/>
      <inkml:brushProperty name="ignorePressure" value="1"/>
    </inkml:brush>
  </inkml:definitions>
  <inkml:trace contextRef="#ctx0" brushRef="#br0">5474 400,'-4'-5,"1"1,0-1,0 0,0 0,0 0,-3-10,-8-15,-6 3,-1 1,0 1,-2 1,-44-35,50 46,0 1,-32-16,31 19,1-1,0-1,-21-16,30 21,0 0,0 0,0 1,-1 1,0-1,0 1,0 1,0 0,-1 0,1 1,-1 0,-10-1,-16 1,1 1,-38 4,9 0,-364-1,239-3,175 2,-1 0,1 0,0 2,0 0,0 0,0 1,0 1,1 0,0 1,0 1,0 0,1 0,0 2,0-1,1 1,0 1,-13 15,-14 12,25-26,1 1,1-1,0 2,0 0,2 0,-10 17,-6 10,19-32,1 0,0 1,0-1,1 1,0 0,-3 11,-13 43,-2-1,-53 101,40-91,9-19,13-30,2 1,0 0,2 0,-8 31,-20 85,9-39,15-53,7-27,0 0,2 0,-3 33,4 13,7 72,-1-118,9 33,-7-35,-1 0,2 24,-5-23,0 0,-1 0,-4 26,4-40,-2-1,1 1,-1-1,1 1,-1-1,-1 0,1 0,-1 0,0 0,0 0,0-1,-1 1,0-1,0 0,0 0,-6 4,-72 64,60-52,0 0,-45 31,30-28,19-11,-1 0,-1-1,0 0,-1-2,-24 8,21-8,1 0,0 2,1 0,0 2,-30 21,-33 20,78-50,1 1,0-1,0 1,-5 6,7-7,0 0,0-1,-1 1,1-1,-1 0,1 0,-1 0,0-1,-9 4,-29 6,-75 23,103-30,-1 0,0-1,0-1,0-1,-1 0,1-1,0-1,-1-1,1 0,0-1,0 0,-20-7,-11-5,1-2,-79-39,49 11,63 34,-1 1,0 1,0 0,-1 1,0 1,0 0,0 1,-30-6,28 9,0 1,0 1,-23 2,32-1,-1 0,1 1,0 0,0 1,0 0,0 0,0 1,-11 6,-127 83,128-83,-29 24,40-29,2 1,-1-1,0 1,1 0,0 1,1-1,-8 14,-13 33,-41 93,58-126,0 1,2 1,0-1,2 1,0 0,0 26,5 12,0-46,0 1,-1 0,0 0,-2 0,1-1,-2 1,-4 16,-7 2,7-16,0 0,1 0,1 0,-5 33,4 47,8 97,1-63,-3-68,-12 90,1-45,4 167,5-243,-1-1,-11 48,5-27,-7 26,-42 122,50-177,-37 125,31-103,-1 0,-3-1,-30 56,16-52,24-36,-1 0,-9 21,10-17,-1 8,-2 0,-1-1,-1 0,-1-1,-1-1,-20 23,-87 96,3-2,92-114,-35 26,15-15,13-10,-1-1,-72 34,65-37,-66 45,107-66,0 1,1-1,-1 1,0-1,0 1,1 0,-1-1,0 1,1 0,-1-1,0 1,1 0,-1 0,1-1,0 1,-1 0,1 0,0 0,-1 0,1 1,0-2,0 1,1-1,-1 1,0-1,1 1,-1-1,0 1,1-1,-1 0,1 1,-1-1,1 0,-1 1,1-1,-1 0,1 1,-1-1,1 0,-1 0,1 0,0 0,-1 1,1-1,46 2,-40-2,5 0,1 0,-1-1,0 0,0-1,0 0,0-1,0 0,-1-1,1-1,-1 0,0 0,0-1,-1 0,0-1,0 0,11-11,-10 7,1 0,1 1,-1 0,29-15,-29 17,-1 1,1-2,-1 1,0-2,-1 1,0-1,-1-1,0 0,-1 0,11-19,3-13,31-79,-31 66,34-89,46-183,-94 287,-1-1,1-53,-5 51,11-46,-5 40,4-21,-5 32,-2-1,1-42,-7-579,-1 300,-1 264,5-109,0 173,3-1,0 1,2 0,18-44,33-62,12-31,2-7,-50 97,5-12,-24 81,0 1,1 0,1 0,0 0,0 1,10-12,-3 7,-1 1,1 0,1 1,0 1,1 0,0 1,1 1,0 0,0 1,1 1,25-7,119-19,-141 31,0 0,0 2,0 0,0 2,0 0,24 6,113 40,-38-9,-48-17,39 11,-91-28,-1 2,-1 1,1 0,-1 1,0 1,-1 0,20 17,12 7,-1 2,-38-28,2 0,-1 0,1-1,0 0,17 8,22 2,-33-12,0 1,0 0,31 18,-10 1,58 34,-82-51,1-1,-1-1,1-1,31 8,-17-8,29 7,1-3,62 1,-104-10,83-1,-86 0,0-1,0-1,0 0,25-9,-33 10,-1-1,1-1,-1 1,0-1,0 0,0 0,0-1,-1 1,7-10,5-7,12-25,-22 36,7-15,-1-1,15-48,3-7,-16 49,-5 15,-2 0,0-1,-1 0,4-19,1-12,20-53,-17 60,-1 0,8-60,13-149,-20 141,5-71,-18 156,1 1,1-1,1 0,2 1,12-38,-12 41,-1 1,3-25,-4 22,11-40,-13 57,0 0,0 0,1 0,0 0,1 1,-1-1,1 1,0 0,1 0,8-8,14-9,-14 12,-2 1,1-2,18-20,-13 10,51-73,-49 68,1 1,41-40,-42 46,0 1,1 0,0 2,36-22,72-33,-115 65,3-2,1 2,1 0,-1 1,1 1,0 0,23-1,-41 5,67-11,-35 5,46-3,-58 8,31-2,-1 3,84 9,-114-4,0 1,0 0,-1 2,0 1,24 13,-27-12,1-1,-1-1,1-1,1-1,-1 0,1-1,20 3,8-5,-32-3,-1 0,0 1,1 1,-1 1,0-1,0 2,0 0,15 7,7 6,-11-5,0 0,-1 2,0 1,36 30,-52-40,0 1,1-1,0 0,0-1,14 6,-11-5,-1 0,0 1,10 6,13 12,48 28,-66-44,0-1,1 0,0-1,0-1,1 0,17 2,-19-5,1 0,-1 2,1 0,-1 1,0 0,-1 1,1 1,-1 0,0 1,-1 0,0 1,0 1,-1 0,0 1,18 22,-13-10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18:59:26.456"/>
    </inkml:context>
    <inkml:brush xml:id="br0">
      <inkml:brushProperty name="width" value="0.3" units="cm"/>
      <inkml:brushProperty name="height" value="0.6" units="cm"/>
      <inkml:brushProperty name="color" value="#FFFF8B"/>
      <inkml:brushProperty name="tip" value="rectangle"/>
      <inkml:brushProperty name="rasterOp" value="maskPen"/>
      <inkml:brushProperty name="ignorePressure" value="1"/>
    </inkml:brush>
  </inkml:definitions>
  <inkml:trace contextRef="#ctx0" brushRef="#br0">1194 3152,'2'0,"0"0,0 1,0-1,0 1,0 0,-1-1,1 1,0 0,0 0,-1 0,1 0,0 1,-1-1,0 0,1 1,-1-1,0 1,1-1,1 4,0 0,0 0,0 1,-1-1,0 1,3 7,-1 12,0-1,-2 1,-1 0,-3 42,2 36,1-94,0-1,1 1,1-1,-1 1,1-1,1 0,0 0,5 8,4 5,24 29,-23-35,0-1,2 0,-1-1,32 19,-25-17,0 0,23 23,23 36,-49-50,1-2,1-1,2 0,30 22,-15-20,-26-16,-1 0,0 0,0 1,-1 0,0 1,13 13,3 7,2-1,57 45,-77-65,-1-1,1 2,-1-1,11 19,10 12,-1-9,26 34,-15-13,-17-25,26 46,-46-70,0 0,0 0,0 0,0 0,0 0,0 0,-1 0,1 0,-1 1,0-1,1 0,-1 0,0 0,0 1,-1-1,1 0,0 0,-1 1,-1 3,1-4,-1 1,1-1,-1 1,0-1,0 1,0-1,0 0,-1 0,1 0,-1 0,1 0,-6 2,-2 1,-1-1,0 0,0 0,0-1,-1-1,-18 2,-13-2,0-2,-1-1,1-3,-62-13,88 14,-3 0,0-1,0-1,1 0,-1-2,-32-15,35 13,-1-1,2 0,-1-1,2-1,-1 0,-22-25,18 15,0 1,-2 1,0 1,-25-17,-25-20,65 49,0 0,1 0,-7-9,-10-13,15 19,1 0,0 0,1-1,-6-11,-15-24,22 39,0 0,1 0,0 0,0-1,-3-9,7 17,0 0,0-1,-1 1,1 0,0 0,0 0,0 0,0-1,0 1,0 0,0 0,0 0,0 0,0-1,0 1,0 0,0 0,0 0,0 0,0-1,0 1,0 0,0 0,0 0,0 0,0-1,1 1,-1 0,0 0,0 0,0 0,0 0,0 0,0-1,0 1,1 0,-1 0,0 0,0 0,0 0,9 2,10 10,28 32,-36-32,0-1,1-1,0 0,17 11,31 9,-36-18,31 19,-43-21,-20-8,-27-9,26 5,-63-18,57 15,-1 0,0 1,0 0,0 2,-30-2,44 4,-1 0,0 0,1 1,-1-1,1 1,-1 0,1-1,0 1,-1 0,1 1,0-1,-1 0,1 1,0-1,0 1,0 0,0-1,1 1,-1 0,0 0,1 0,-1 1,1-1,0 0,-2 4,-1 5,1 0,0 0,0 0,-1 19,0-2,-6 11,-3-1,0 0,-3-1,-34 62,10-20,35-68,0-1,-1 0,0 0,-1-1,0 0,0 0,-1 0,0-1,-17 13,8-8,1 1,0 0,0 1,2 0,0 1,1 1,-20 33,25-36,0-1,-1 0,0-1,-1 0,-1 0,1-1,-18 14,0-3,1 2,-24 28,24-23,-36 29,28-31,-2-2,-1-1,-58 27,82-44,0 2,0 0,0 0,-19 19,-46 52,45-43,28-31,-6 6,1 1,0-1,-10 17,17-23,-1 0,1 0,-1-1,0 1,-1-1,1-1,-1 1,-8 4,19-23,8-10,0 1,2 0,1 1,0 1,32-32,104-101,-139 139,0 0,0-2,-2 0,14-24,15-23,120-183,-22-10,-44 79,-85 159,0 1,-2-2,0 1,7-32,6-81,-5 24,-2 21,3-126,-16-90,-3 120,3-325,1 484,1 0,0 1,2 0,1 0,12-37,-3 24,2 0,31-53,-27 53,-11 19,0 1,1 0,1 0,0 1,1 0,1 1,20-18,103-85,-128 110,1 0,0 1,18-11,9-6,9-10,2 2,2 2,94-41,-112 58,2 1,-1 1,2 2,-1 1,1 2,0 1,55 1,-67 3,0 2,0 0,-1 1,1 1,-1 1,0 1,34 14,-22-7,0-1,37 8,-55-16,100 36,-87-28,0-2,0-1,1-1,0-1,30 2,140-7,-108-4,-74 0,-1 0,1-1,-1-1,0-1,0 0,30-15,-21 9,-7 3,0 0,-1-1,0-1,0-1,-1 0,0-1,-1 0,-1-2,0 0,0 0,-2-1,0-1,17-28,131-332,-160 376,34-90,-4-1,-5-1,20-131,-42 176,-4-89,1-16,0 140,2-1,0 1,0 0,1 0,1 0,0 0,0 1,1 0,1 0,0 0,0 0,1 1,0 0,17-17,-7 7,1 0,-2-2,16-27,-16 22,38-44,-30 44,10-11,1 0,61-48,-83 76,0 1,1 0,0 1,0 1,1 0,0 1,0 0,1 2,-1-1,1 2,0 0,21 0,90 5,-42 1,-75-2,1 0,0 1,0 1,-1-1,1 2,-1 0,0 0,0 0,0 1,-1 1,0 0,0 0,0 1,-1 0,0 0,12 15,-13-16,-1 1,1-1,-1-1,2 0,-1 0,1 0,-1-1,1 0,0 0,1-1,-1 0,1 0,-1-1,1 0,0-1,-1 0,1 0,16-2,281-1,-71 0,-168 0,-31 0,1 2,66 9,-93-7,-1 1,1 0,-1 0,0 1,0 0,0 1,0 0,-1 1,12 9,-7-3,0 0,-1 1,-1 0,16 23,-14-19,1 0,1-1,0-1,25 19,24 23,-19-11,64 75,-96-106,28 26,-1-3,-15-13,-16-16,-1-1,1 1,-1 1,-1 0,8 12,-6-4,-1 0,-1 1,-1 0,0 1,-2-1,0 1,1 26,-4 146,-4-95,2-35,3 85,-1-144,-1 0,1 0,0 0,0 0,0 0,0 0,0 0,1 0,0 0,-1 0,1-1,0 1,0-1,0 1,1-1,-1 0,1 0,-1 0,1 0,-1 0,1 0,0-1,0 1,0-1,0 0,0 0,0 0,0-1,1 1,-1-1,0 1,0-1,1 0,-1 0,0-1,0 1,0-1,1 1,-1-1,0 0,0 0,0 0,0-1,0 1,-1-1,1 0,0 1,-1-1,1-1,2-1,4-6,-1 0,0 0,0-1,-1 0,0-1,9-20,25-80,-35 94,39-133,-38 119,-1 1,4-63,2-25,-1 20,-9-53,0-16,2 142,1 1,1 0,1 0,13-31,35-61,-12 27,-42 87,1-1,0 0,0 1,0-1,0 1,0 0,5-5,-7 8,1-1,0 1,-1-1,1 1,0 0,-1-1,1 1,0 0,-1-1,1 1,0 0,0 0,-1 0,1 0,0 0,0 0,-1 0,1 0,0 0,0 0,-1 0,1 0,0 0,0 1,-1-1,1 0,0 1,-1-1,1 0,0 1,-1-1,1 1,0-1,-1 1,1-1,-1 1,1-1,-1 1,0 0,1-1,-1 1,1 0,-1-1,1 3,2 3,1 1,-1 0,-1 0,1 0,-1 0,0 0,-1 1,2 13,-2 66,-2-58,-1 384,-1-365,-3-1,-1 0,-27 90,29-118,-6 16,-1-1,-22 40,-9 26,-33 165,58-195,-30 81,33-112,2 1,2 0,1 0,-7 73,19 150,0-248,0-1,1 0,0 0,2 0,-1 0,10 18,47 75,-30-57,-26-43,1 0,0 1,0-2,1 1,-1-1,2 0,11 8,-12-10,-1 1,1 0,-1 0,0 1,0-1,0 1,-1 1,0-1,8 15,4 24,-15-36,1-1,0 1,0-1,1 0,0 0,1 0,0 0,10 12,-6-11,0 0,-1 1,0 0,-1 0,0 1,-1 0,0 0,7 18,-13-28,0 1,1-1,-1 1,1 0,-1-1,1 1,0-1,0 1,-1-1,1 1,0-1,0 0,1 0,-1 1,0-1,2 2,-2-4,0 1,-1 0,1-1,-1 1,1 0,0-1,-1 1,1-1,-1 1,0-1,1 1,-1-1,1 1,-1-1,0 0,1 1,-1-1,0 1,0-1,1 0,-1 1,0-1,0 0,0 1,0-1,0-1,3-14,-1-1,1-16,-3-499,-15 331,-1-62,17-588,0 819,2-1,8-34,-4 32,2-56,-7 75,1 0,0 0,0 0,2 1,0 0,1 0,12-22,-10 20,0-1,0-1,-2 0,8-35,-9-45,-12 179,-30 132,29-173,1 1,-2 68,9 82,2-82,-1 373,0-451,2 0,8 35,-4-30,1 36,7 51,-1-2,-13 74,2 21,2-170,16 65,-16-95,0-1,1 0,0 0,13 21,-10-20,-1 0,-1 0,9 26,-3 17,-1 0,4 89,-15-138,-1 0,0 0,-1 0,0 0,0 0,-1 0,0 0,0 0,-1 0,0-1,-1 1,0-1,0 0,-1 0,0-1,-10 12,-75 85,-20 25,98-115,-1-1,0-1,0 0,-16 11,16-14,1 0,0 1,1 1,0 0,1 0,-13 19,-2 12,2 0,2 1,-27 84,31-80,-33 65,31-75,2 2,-23 75,-11 66,43-138,6-33,0 0,0 0,-4 10,5-19,0-8,-1-327,4 180,1 25,6-1,47-233,-39 267,-13 65,2-1,2 1,0 0,2 0,16-32,59-124,-5 8,-10 44,-63 125,-3 13,-1 22,-2 24,-3 1,-2-1,-2 0,-13 54,2-39,-2-1,-45 98,26-70,-27 53,52-117,1 2,2 0,0 0,-5 30,-15 47,-83 278,106-350,1 1,-3 63,10 70,1-61,-2-66,8 56,-6-79,2-1,0 0,1 0,0 0,1 0,10 17,16 29,34 91,-16-40,-7-17,12 18,-11-24,-17-27,20 68,-39-110,1 0,1-1,1 0,1 0,0-1,29 31,14 23,56 112,-97-162,-10-17,0 0,0 0,0-1,10 9,-1-2,-13-12,-1 0,1 0,0 0,0 0,-1 0,1 0,0 0,0 0,-1 0,1 0,0 0,0 0,0 0,-1 1,1-1,0 0,0 0,-1 0,1 0,0 0,0 0,0 0,-1 1,1-1,0 0,0 0,0 0,0 1,0-1,-1 0,1 0,0 0,0 1,0-1,0 0,0 0,0 0,0 1,0-1,0 0,0 0,0 1,0-1,0 0,0 0,0 1,0-1,0 0,0 0,0 1,0-1,0 0,0 0,1 0,-1 1,0-1,0 0,0 0,0 0,0 0,1 1,-1-1,0 0,0 0,0 0,1 0,-1 1,-21-4,-12-7,1-1,-40-20,31 13,28 11,0 0,1-1,0 0,0 0,1-1,0-1,-14-16,2-1,-38-57,12-6,9 16,-3 3,-43-76,76 127,1-2,1 1,-5-24,6 20,-2 0,-11-25,-1 12,-2 0,-29-36,-5-8,47 66,2 0,0-1,1 0,1-1,-8-31,-8-95,18 84,4-1,2 0,14-88,-10 99,-5 27,2 1,1-1,0 0,2 1,13-35,55-82,-44 87,34-81,-42 67,-15 44,0-1,2 1,16-31,-24 51,1 0,-1 0,0 0,1 0,-1 0,1 0,0 1,3-4,-5 5,0 0,0 0,1 0,-1 0,0 0,0 0,0 0,0 0,0 0,1 0,-1 0,0 0,0 0,0 0,0 0,0 0,1 0,-1 0,0 0,0 0,0 0,0 0,0 1,1-1,-1 0,0 0,0 0,0 0,0 0,0 0,0 0,0 1,0-1,1 0,-1 0,0 0,0 0,0 0,0 0,0 1,0-1,0 0,0 0,0 0,0 1,-1 17,-5 13,-2-1,-20 49,8-22,-43 115,49-141,-1 0,-2-1,-26 38,25-44,1 2,1 0,1 1,1 1,2 0,1 1,1 0,-9 49,13-19,3-1,5 69,1-31,-2-68,1 0,1 0,2 0,1 0,1-1,1 1,2-2,0 1,2-2,1 0,1 0,34 45,67 87,-95-133,2 0,0-2,1-1,37 25,9 10,19 26,-50-44,70 53,23 3,117 61,-203-132,1-2,2-2,58 15,22 8,-20 9,-4-1,-16-20,114 23,-52-16,-36 0,-34-10,-70-23,1 0,-1 1,0 0,0 1,0 0,-1 0,0 1,9 8,6 9,28 36,-34-38,1 0,37 32,-45-44,0 0,0 1,-1 0,-1 1,10 14,35 69,-7-12,-16-25,-25-45,0-1,1 0,0 0,1 0,15 17,34 20,-39-35,31 33,-19-11,-20-23,0 0,1-1,0 0,26 19,-9-12,6 4,34 30,11 11,-54-45,0 1,-2 1,0 0,34 43,-57-63,108 163,-98-145,0 1,-1 1,-1-1,-1 1,0 1,5 41,-7-21,-3 1,-4 62,1-96,-1 0,0-1,0 0,-1 1,0-1,0 0,-7 12,-4 3,-19 24,12-18,7-12,0-1,-1 0,0-1,-1 0,-1-2,-34 22,-116 54,124-70,5-2,-43 26,65-32,-1 0,0-2,-1 0,0-1,-1-1,0 0,-37 7,27-8,1 0,0 3,-43 18,-76 44,119-54,20-12,-1 0,0 0,-18 6,20-11,10-7,16-12,96-97,30-27,45-11,-9 9,-104 83,-43 36,-1-1,-2-2,54-61,-18 4,43-60,-86 111,-2-1,23-50,-41 77,4-6,-1-1,-1 0,0 0,-1-1,-1 1,4-31,-8 45,1-20,0 0,-2 0,-3-23,3 39,0 0,0 0,-1 1,0-1,0 0,0 0,-1 1,0 0,0-1,0 1,-1 0,0 1,1-1,-2 0,1 1,-5-4,-19-10,0 2,-40-18,11 5,-189-90,220 110,1 1,-1 1,0 1,0 1,-40-1,-24-5,66 7,-31-6,-59-2,97 11,1 0,0-1,0-1,0 0,0-1,-15-7,20 7,1-1,0-1,0 1,1-2,-1 1,1-1,1-1,0 0,-11-12,-64-70,53 60,1-1,-44-63,65 82,-12-21,-36-43,48 66,-1 1,-1 0,1 0,-1 1,-1 0,1 1,-2 0,-15-7,-148-51,46 18,50 20,-2 3,-131-21,141 29,-105-37,114 32,26 10,12 4,-30-14,46 18,0-1,1-1,-1 1,1-1,0-1,0 1,-9-11,-24-36,30 37,0 2,-1-1,-1 1,-18-15,23 21,-1 1,1-1,0-1,1 1,0-1,-8-13,-23-55,28 56,0 0,-25-38,20 35,2 1,0-2,1 0,1 0,2-1,-9-39,4 17,4 25,0 1,-2 0,0 0,-1 1,-1 1,-21-24,-2-6,2-3,-41-87,50 89,16 36,0 0,-1 1,0 0,-1 1,-17-15,10 10,-17-23,22 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7T19:38:55.692"/>
    </inkml:context>
    <inkml:brush xml:id="br0">
      <inkml:brushProperty name="width" value="0.1" units="cm"/>
      <inkml:brushProperty name="height" value="0.1" units="cm"/>
      <inkml:brushProperty name="color" value="#E71224"/>
    </inkml:brush>
  </inkml:definitions>
  <inkml:trace contextRef="#ctx0" brushRef="#br0">2607 8514 24575,'-1'-11'0,"0"0"0,-1 0 0,0 0 0,-1 1 0,0-1 0,-1 1 0,0-1 0,0 1 0,-1 0 0,-1 0 0,-6-9 0,-1-3 0,-3-9 0,-15-45 0,19 43 0,-25-44 0,31 64 0,1 1 0,0 0 0,-4-16 0,6 18 0,0-1 0,-1 1 0,0-1 0,-1 1 0,-9-14 0,0 5 0,-1 0 0,-1 0 0,-1 2 0,-1 0 0,0 1 0,-28-19 0,32 28 0,1 0 0,-1 1 0,0 0 0,-17-4 0,19 7 0,-1-1 0,1-1 0,1 0 0,-1 0 0,1-1 0,-15-11 0,-21-28 0,41 37 0,-1 0 0,-1 1 0,1 0 0,-1 0 0,0 1 0,-1 0 0,1 0 0,-1 1 0,-19-8 0,-5 3 0,13 5 0,1-2 0,0 0 0,-32-16 0,24 9 0,-45-18 0,43 21 0,18 5 0,-1-1 0,1 0 0,0 0 0,1-1 0,-18-18 0,-25-17 0,44 37 0,-6-3 0,1-1 0,1 0 0,-17-16 0,26 22 0,1-1 0,-1 1 0,1-1 0,0 0 0,0 0 0,0 0 0,0 0 0,1-1 0,0 1 0,0-1 0,1 1 0,0-1 0,-2-8 0,1-56 0,2 56 0,0 0 0,0 0 0,-1 1 0,-1-1 0,0 0 0,-1 1 0,-1 0 0,-10-26 0,9 27 0,0 0 0,0 0 0,1-1 0,1 1 0,0-1 0,-2-18 0,3-78 0,0 15 0,0 73 0,-10-35 0,7 37 0,1 0 0,-2-22 0,6-5 0,1 35 0,-1 0 0,0 1 0,-1-1 0,0 0 0,-1 0 0,0 1 0,-5-18 0,-44-74 0,9 22 0,-17-70 0,48 125 0,-26-61 0,26 56 0,5 17 0,2 0 0,-7-27 0,8 27 0,-1 0 0,0 1 0,-1-1 0,-7-14 0,4 12 0,2-1 0,-6-16 0,7 8 0,1-1 0,1 1 0,1-27 0,1 23 0,-1 0 0,-7-28 0,5 34 0,-14-36 0,14 49 0,0 1 0,-1-1 0,1 1 0,-2 0 0,1 0 0,-11-11 0,-6-5 0,1-1 0,2-1 0,-26-44 0,41 64 0,0-1 0,-1 1 0,0 0 0,0 1 0,0-1 0,-1 1 0,0 0 0,0 1 0,0-1 0,0 1 0,-1 0 0,1 1 0,-1 0 0,0 0 0,0 0 0,-10-2 0,4 1 0,1-1 0,0-1 0,0 0 0,0 0 0,1-1 0,0-1 0,0 0 0,-11-11 0,12 11 0,0 1 0,-1-1 0,0 2 0,-12-6 0,-16-10 0,20 10 0,1-1 0,-33-30 0,46 38 0,0 0 0,1 0 0,0 0 0,0-1 0,0 0 0,1 0 0,-1 0 0,2 0 0,-1 0 0,1 0 0,0-1 0,0 0 0,0 1 0,0-8 0,1 2 0,-1 0 0,0 0 0,-1 0 0,0 0 0,-1 0 0,-1 1 0,0 0 0,-6-11 0,5 10 0,1 0 0,1 0 0,-4-14 0,6 16 0,-1 0 0,-1 0 0,1 0 0,-1 1 0,-1 0 0,-7-12 0,4 10 0,0-1 0,2 0 0,-1 0 0,1-1 0,1 1 0,0-1 0,1-1 0,-3-14 0,3-1 0,1 1 0,1-56 0,2-1 0,4-88 0,11 60 0,0-8 0,-12-256 0,-5 193 0,3 106 0,-3-93 0,-15 70 0,6 43 0,5 32 0,0 2 0,-15-36 0,2 6 0,13 30 0,-5-32 0,1 3 0,3 15 0,1 0 0,-1-52 0,8-79 0,1 64 0,-1 27 0,-3-90 0,-1 150 0,-1 0 0,0 0 0,-1 1 0,-2 0 0,-14-30 0,7 15 0,6 12 0,1-1 0,1 0 0,1 0 0,1-1 0,-3-37 0,8-111 0,1 78 0,-3 44 0,-1 33 0,2-1 0,0 1 0,0-1 0,2 0 0,0 1 0,4-17 0,-3 25 0,1-1 0,0 0 0,0 1 0,1 0 0,0 0 0,7-8 0,-6 8 0,0-1 0,-1 1 0,0-1 0,7-13 0,-12 20 0,9-22 0,20-33 0,-24 48 0,0 0 0,1 1 0,-1 0 0,2 0 0,-1 1 0,1 0 0,12-9 0,-5 5 0,7-4 0,27-25 0,-42 33 0,0 1 0,-1-2 0,1 1 0,-1-1 0,-1 1 0,1-1 0,-1-1 0,4-10 0,70-215 0,-74 218 0,0 0 0,3-20 0,-7 26 0,2 0 0,-1 0 0,2 0 0,-1 1 0,1-1 0,0 0 0,1 1 0,0 0 0,8-14 0,12-7 0,-2 2 0,23-37 0,-40 55 0,0 0 0,0 0 0,-1-1 0,-1 0 0,1 1 0,-1-1 0,-1 0 0,2-18 0,-4-69-311,0 78-743,-1-8-5772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8T15:27:22.767"/>
    </inkml:context>
    <inkml:brush xml:id="br0">
      <inkml:brushProperty name="width" value="0.1" units="cm"/>
      <inkml:brushProperty name="height" value="0.1" units="cm"/>
      <inkml:brushProperty name="color" value="#E71224"/>
    </inkml:brush>
  </inkml:definitions>
  <inkml:trace contextRef="#ctx0" brushRef="#br0">31 1632 24575,'0'-457'0,"-1"439"0,-1 0 0,-1 0 0,-5-19 0,3 14 0,-3-28 0,4-190 0,5 158 0,-1 74 0,0-1 0,0 1 0,1 0 0,1 0 0,-1 0 0,1 0 0,1 0 0,-1 0 0,2 1 0,-1-1 0,1 1 0,0 0 0,1 0 0,0 0 0,0 0 0,12-12 0,-12 15 0,54-53 0,-52 53 0,0 0 0,0 0 0,0 0 0,1 1 0,0 0 0,0 0 0,11-3 0,134-45 0,-104 41 0,-39 10 0,-1 0 0,0-1 0,0-1 0,0 1 0,-1-2 0,1 1 0,0-1 0,13-8 0,11-15 0,-1-1 0,-1-1 0,-2-1 0,39-52 0,-40 43 197,-23 31-339,0-1 0,0 2 0,1-1 0,0 1 0,0 0 0,1 0 0,0 1 0,0-1 0,1 2 0,14-10 0,-1 6-6684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74F8B-4AC6-4538-A621-D4D5930D075B}"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716B2-03D7-422E-A7CB-4C18A50E9D88}" type="slidenum">
              <a:rPr lang="en-US" smtClean="0"/>
              <a:t>‹#›</a:t>
            </a:fld>
            <a:endParaRPr lang="en-US"/>
          </a:p>
        </p:txBody>
      </p:sp>
    </p:spTree>
    <p:extLst>
      <p:ext uri="{BB962C8B-B14F-4D97-AF65-F5344CB8AC3E}">
        <p14:creationId xmlns:p14="http://schemas.microsoft.com/office/powerpoint/2010/main" val="137897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public_domai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ommons.wikimedia.org/w/index.php?title=User:Urban&amp;action=edit&amp;redlink=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ommons.wikimedia.org/w/index.php?title=User:Urban&amp;action=edit&amp;redlink=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dirty="0">
                <a:solidFill>
                  <a:srgbClr val="000000"/>
                </a:solidFill>
                <a:effectLst/>
                <a:latin typeface="Times New Roman" panose="02020603050405020304" pitchFamily="18" charset="0"/>
              </a:rPr>
              <a:t>Fer, Nicolas De, and Vincent De </a:t>
            </a:r>
            <a:r>
              <a:rPr lang="fr-FR" sz="1800" b="0" i="0" u="none" strike="noStrike" dirty="0" err="1">
                <a:solidFill>
                  <a:srgbClr val="000000"/>
                </a:solidFill>
                <a:effectLst/>
                <a:latin typeface="Times New Roman" panose="02020603050405020304" pitchFamily="18" charset="0"/>
              </a:rPr>
              <a:t>Ginville</a:t>
            </a:r>
            <a:r>
              <a:rPr lang="fr-FR" sz="1800" b="0" i="0" u="none" strike="noStrike" dirty="0">
                <a:solidFill>
                  <a:srgbClr val="000000"/>
                </a:solidFill>
                <a:effectLst/>
                <a:latin typeface="Times New Roman" panose="02020603050405020304" pitchFamily="18" charset="0"/>
              </a:rPr>
              <a:t>. </a:t>
            </a:r>
            <a:r>
              <a:rPr lang="fr-FR" sz="1800" b="0" i="1" u="none" strike="noStrike" dirty="0">
                <a:solidFill>
                  <a:srgbClr val="000000"/>
                </a:solidFill>
                <a:effectLst/>
                <a:latin typeface="Times New Roman" panose="02020603050405020304" pitchFamily="18" charset="0"/>
              </a:rPr>
              <a:t>Les </a:t>
            </a:r>
            <a:r>
              <a:rPr lang="fr-FR" sz="1800" b="0" i="1" u="none" strike="noStrike" dirty="0" err="1">
                <a:solidFill>
                  <a:srgbClr val="000000"/>
                </a:solidFill>
                <a:effectLst/>
                <a:latin typeface="Times New Roman" panose="02020603050405020304" pitchFamily="18" charset="0"/>
              </a:rPr>
              <a:t>costes</a:t>
            </a:r>
            <a:r>
              <a:rPr lang="fr-FR" sz="1800" b="0" i="1" u="none" strike="noStrike" dirty="0">
                <a:solidFill>
                  <a:srgbClr val="000000"/>
                </a:solidFill>
                <a:effectLst/>
                <a:latin typeface="Times New Roman" panose="02020603050405020304" pitchFamily="18" charset="0"/>
              </a:rPr>
              <a:t> aux environs de la rivière de </a:t>
            </a:r>
            <a:r>
              <a:rPr lang="fr-FR" sz="1800" b="0" i="1" u="none" strike="noStrike" dirty="0" err="1">
                <a:solidFill>
                  <a:srgbClr val="000000"/>
                </a:solidFill>
                <a:effectLst/>
                <a:latin typeface="Times New Roman" panose="02020603050405020304" pitchFamily="18" charset="0"/>
              </a:rPr>
              <a:t>Misisipi</a:t>
            </a:r>
            <a:r>
              <a:rPr lang="fr-FR" sz="1800" b="0" i="1" u="none" strike="noStrike" dirty="0">
                <a:solidFill>
                  <a:srgbClr val="000000"/>
                </a:solidFill>
                <a:effectLst/>
                <a:latin typeface="Times New Roman" panose="02020603050405020304" pitchFamily="18" charset="0"/>
              </a:rPr>
              <a:t>: découvertes par Mr. de la Salle </a:t>
            </a:r>
            <a:r>
              <a:rPr lang="fr-FR" sz="1800" b="0" i="1" u="none" strike="noStrike" dirty="0" err="1">
                <a:solidFill>
                  <a:srgbClr val="000000"/>
                </a:solidFill>
                <a:effectLst/>
                <a:latin typeface="Times New Roman" panose="02020603050405020304" pitchFamily="18" charset="0"/>
              </a:rPr>
              <a:t>enet</a:t>
            </a:r>
            <a:r>
              <a:rPr lang="fr-FR" sz="1800" b="0" i="1" u="none" strike="noStrike" dirty="0">
                <a:solidFill>
                  <a:srgbClr val="000000"/>
                </a:solidFill>
                <a:effectLst/>
                <a:latin typeface="Times New Roman" panose="02020603050405020304" pitchFamily="18" charset="0"/>
              </a:rPr>
              <a:t> reconnues par Mr. le Chevallier d'Iberville en 1698 et 1699</a:t>
            </a:r>
            <a:r>
              <a:rPr lang="fr-FR" sz="1800" b="0" i="0" u="none" strike="noStrike" dirty="0">
                <a:solidFill>
                  <a:srgbClr val="000000"/>
                </a:solidFill>
                <a:effectLst/>
                <a:latin typeface="Times New Roman" panose="02020603050405020304" pitchFamily="18" charset="0"/>
              </a:rPr>
              <a:t>. 1701. </a:t>
            </a:r>
            <a:r>
              <a:rPr lang="fr-FR" sz="1800" b="0" i="0" u="none" strike="noStrike" dirty="0" err="1">
                <a:solidFill>
                  <a:srgbClr val="000000"/>
                </a:solidFill>
                <a:effectLst/>
                <a:latin typeface="Times New Roman" panose="02020603050405020304" pitchFamily="18" charset="0"/>
              </a:rPr>
              <a:t>Map</a:t>
            </a:r>
            <a:r>
              <a:rPr lang="fr-FR" sz="1800" b="0" i="0" u="none" strike="noStrike" dirty="0">
                <a:solidFill>
                  <a:srgbClr val="000000"/>
                </a:solidFill>
                <a:effectLst/>
                <a:latin typeface="Times New Roman" panose="02020603050405020304" pitchFamily="18" charset="0"/>
              </a:rPr>
              <a:t>. https://www.loc.gov/item/2003623128/.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images of clock from Microsoft PowerPoint</a:t>
            </a:r>
          </a:p>
        </p:txBody>
      </p:sp>
      <p:sp>
        <p:nvSpPr>
          <p:cNvPr id="4" name="Slide Number Placeholder 3"/>
          <p:cNvSpPr>
            <a:spLocks noGrp="1"/>
          </p:cNvSpPr>
          <p:nvPr>
            <p:ph type="sldNum" sz="quarter" idx="5"/>
          </p:nvPr>
        </p:nvSpPr>
        <p:spPr/>
        <p:txBody>
          <a:bodyPr/>
          <a:lstStyle/>
          <a:p>
            <a:fld id="{35A716B2-03D7-422E-A7CB-4C18A50E9D88}" type="slidenum">
              <a:rPr lang="en-US" smtClean="0"/>
              <a:t>3</a:t>
            </a:fld>
            <a:endParaRPr lang="en-US"/>
          </a:p>
        </p:txBody>
      </p:sp>
    </p:spTree>
    <p:extLst>
      <p:ext uri="{BB962C8B-B14F-4D97-AF65-F5344CB8AC3E}">
        <p14:creationId xmlns:p14="http://schemas.microsoft.com/office/powerpoint/2010/main" val="295150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Carte Expedition Hernando de Soto. </a:t>
            </a:r>
            <a:r>
              <a:rPr lang="en-US" b="0" i="0" dirty="0">
                <a:solidFill>
                  <a:srgbClr val="202122"/>
                </a:solidFill>
                <a:effectLst/>
                <a:highlight>
                  <a:srgbClr val="F7F8FF"/>
                </a:highlight>
                <a:latin typeface="Arial" panose="020B0604020202020204" pitchFamily="34" charset="0"/>
              </a:rPr>
              <a:t>This work has been released into the </a:t>
            </a:r>
            <a:r>
              <a:rPr lang="en-US" b="1" i="0" u="none" strike="noStrike" dirty="0">
                <a:solidFill>
                  <a:srgbClr val="3366BB"/>
                </a:solidFill>
                <a:effectLst/>
                <a:highlight>
                  <a:srgbClr val="F7F8FF"/>
                </a:highlight>
                <a:latin typeface="Arial" panose="020B0604020202020204" pitchFamily="34" charset="0"/>
                <a:hlinkClick r:id="rId3" tooltip="w:en:public domain"/>
              </a:rPr>
              <a:t>public domain</a:t>
            </a:r>
            <a:r>
              <a:rPr lang="en-US" b="0" i="0" dirty="0">
                <a:solidFill>
                  <a:srgbClr val="202122"/>
                </a:solidFill>
                <a:effectLst/>
                <a:highlight>
                  <a:srgbClr val="F7F8FF"/>
                </a:highlight>
                <a:latin typeface="Arial" panose="020B0604020202020204" pitchFamily="34" charset="0"/>
              </a:rPr>
              <a:t> by its author, </a:t>
            </a:r>
            <a:r>
              <a:rPr lang="en-US" b="1" i="0" dirty="0">
                <a:solidFill>
                  <a:srgbClr val="202122"/>
                </a:solidFill>
                <a:effectLst/>
                <a:highlight>
                  <a:srgbClr val="F7F8FF"/>
                </a:highlight>
                <a:latin typeface="Arial" panose="020B0604020202020204" pitchFamily="34" charset="0"/>
              </a:rPr>
              <a:t>I, </a:t>
            </a:r>
            <a:r>
              <a:rPr lang="en-US" b="1" i="0" u="none" strike="noStrike" dirty="0">
                <a:solidFill>
                  <a:srgbClr val="BA0000"/>
                </a:solidFill>
                <a:effectLst/>
                <a:highlight>
                  <a:srgbClr val="F7F8FF"/>
                </a:highlight>
                <a:latin typeface="Arial" panose="020B0604020202020204" pitchFamily="34" charset="0"/>
                <a:hlinkClick r:id="rId4" tooltip="User:Urban (page does not exist)"/>
              </a:rPr>
              <a:t>Urban</a:t>
            </a:r>
            <a:r>
              <a:rPr lang="en-US" b="0" i="0" dirty="0">
                <a:solidFill>
                  <a:srgbClr val="202122"/>
                </a:solidFill>
                <a:effectLst/>
                <a:highlight>
                  <a:srgbClr val="F7F8FF"/>
                </a:highlight>
                <a:latin typeface="Arial" panose="020B0604020202020204" pitchFamily="34" charset="0"/>
              </a:rPr>
              <a:t>. This applies worldwide.</a:t>
            </a:r>
            <a:br>
              <a:rPr lang="en-US" dirty="0"/>
            </a:br>
            <a:r>
              <a:rPr lang="en-US" dirty="0"/>
              <a:t>In some countries this may not be legally possible; if so: </a:t>
            </a:r>
            <a:r>
              <a:rPr lang="en-US" b="0" i="1" dirty="0">
                <a:solidFill>
                  <a:srgbClr val="202122"/>
                </a:solidFill>
                <a:effectLst/>
                <a:highlight>
                  <a:srgbClr val="F7F8FF"/>
                </a:highlight>
                <a:latin typeface="Arial" panose="020B0604020202020204" pitchFamily="34" charset="0"/>
              </a:rPr>
              <a:t>I, </a:t>
            </a:r>
            <a:r>
              <a:rPr lang="en-US" b="0" i="1" u="none" strike="noStrike" dirty="0">
                <a:solidFill>
                  <a:srgbClr val="BA0000"/>
                </a:solidFill>
                <a:effectLst/>
                <a:highlight>
                  <a:srgbClr val="F7F8FF"/>
                </a:highlight>
                <a:latin typeface="Arial" panose="020B0604020202020204" pitchFamily="34" charset="0"/>
                <a:hlinkClick r:id="rId4" tooltip="User:Urban (page does not exist)"/>
              </a:rPr>
              <a:t>Urban</a:t>
            </a:r>
            <a:r>
              <a:rPr lang="en-US" b="0" i="1" dirty="0">
                <a:solidFill>
                  <a:srgbClr val="202122"/>
                </a:solidFill>
                <a:effectLst/>
                <a:highlight>
                  <a:srgbClr val="F7F8FF"/>
                </a:highlight>
                <a:latin typeface="Arial" panose="020B0604020202020204" pitchFamily="34" charset="0"/>
              </a:rPr>
              <a:t> grants anyone the right to use this work </a:t>
            </a:r>
            <a:r>
              <a:rPr lang="en-US" b="1" i="1" dirty="0">
                <a:solidFill>
                  <a:srgbClr val="202122"/>
                </a:solidFill>
                <a:effectLst/>
                <a:highlight>
                  <a:srgbClr val="F7F8FF"/>
                </a:highlight>
                <a:latin typeface="Arial" panose="020B0604020202020204" pitchFamily="34" charset="0"/>
              </a:rPr>
              <a:t>for any purpose</a:t>
            </a:r>
            <a:r>
              <a:rPr lang="en-US" b="0" i="1" dirty="0">
                <a:solidFill>
                  <a:srgbClr val="202122"/>
                </a:solidFill>
                <a:effectLst/>
                <a:highlight>
                  <a:srgbClr val="F7F8FF"/>
                </a:highlight>
                <a:latin typeface="Arial" panose="020B0604020202020204" pitchFamily="34" charset="0"/>
              </a:rPr>
              <a:t>, without any conditions, unless such conditions are required by law. https://commons.wikimedia.org/wiki/File:Carte_expedition_Hernando_de_Soto_2.svg </a:t>
            </a:r>
            <a:endParaRPr lang="en-US" dirty="0"/>
          </a:p>
        </p:txBody>
      </p:sp>
      <p:sp>
        <p:nvSpPr>
          <p:cNvPr id="4" name="Slide Number Placeholder 3"/>
          <p:cNvSpPr>
            <a:spLocks noGrp="1"/>
          </p:cNvSpPr>
          <p:nvPr>
            <p:ph type="sldNum" sz="quarter" idx="5"/>
          </p:nvPr>
        </p:nvSpPr>
        <p:spPr/>
        <p:txBody>
          <a:bodyPr/>
          <a:lstStyle/>
          <a:p>
            <a:fld id="{35A716B2-03D7-422E-A7CB-4C18A50E9D88}" type="slidenum">
              <a:rPr lang="en-US" smtClean="0"/>
              <a:t>8</a:t>
            </a:fld>
            <a:endParaRPr lang="en-US"/>
          </a:p>
        </p:txBody>
      </p:sp>
    </p:spTree>
    <p:extLst>
      <p:ext uri="{BB962C8B-B14F-4D97-AF65-F5344CB8AC3E}">
        <p14:creationId xmlns:p14="http://schemas.microsoft.com/office/powerpoint/2010/main" val="425730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Carte Expedition Hernando de Soto. </a:t>
            </a:r>
            <a:r>
              <a:rPr lang="en-US" b="0" i="0" dirty="0">
                <a:solidFill>
                  <a:srgbClr val="202122"/>
                </a:solidFill>
                <a:effectLst/>
                <a:highlight>
                  <a:srgbClr val="F7F8FF"/>
                </a:highlight>
                <a:latin typeface="Arial" panose="020B0604020202020204" pitchFamily="34" charset="0"/>
              </a:rPr>
              <a:t>This work has been released into the </a:t>
            </a:r>
            <a:r>
              <a:rPr lang="en-US" b="1" i="0" u="none" strike="noStrike" dirty="0">
                <a:solidFill>
                  <a:srgbClr val="3366BB"/>
                </a:solidFill>
                <a:effectLst/>
                <a:highlight>
                  <a:srgbClr val="F7F8FF"/>
                </a:highlight>
                <a:latin typeface="Arial" panose="020B0604020202020204" pitchFamily="34" charset="0"/>
                <a:hlinkClick r:id="rId3" tooltip="w:en:public domain"/>
              </a:rPr>
              <a:t>public domain</a:t>
            </a:r>
            <a:r>
              <a:rPr lang="en-US" b="0" i="0" dirty="0">
                <a:solidFill>
                  <a:srgbClr val="202122"/>
                </a:solidFill>
                <a:effectLst/>
                <a:highlight>
                  <a:srgbClr val="F7F8FF"/>
                </a:highlight>
                <a:latin typeface="Arial" panose="020B0604020202020204" pitchFamily="34" charset="0"/>
              </a:rPr>
              <a:t> by its author, </a:t>
            </a:r>
            <a:r>
              <a:rPr lang="en-US" b="1" i="0" dirty="0">
                <a:solidFill>
                  <a:srgbClr val="202122"/>
                </a:solidFill>
                <a:effectLst/>
                <a:highlight>
                  <a:srgbClr val="F7F8FF"/>
                </a:highlight>
                <a:latin typeface="Arial" panose="020B0604020202020204" pitchFamily="34" charset="0"/>
              </a:rPr>
              <a:t>I, </a:t>
            </a:r>
            <a:r>
              <a:rPr lang="en-US" b="1" i="0" u="none" strike="noStrike" dirty="0">
                <a:solidFill>
                  <a:srgbClr val="BA0000"/>
                </a:solidFill>
                <a:effectLst/>
                <a:highlight>
                  <a:srgbClr val="F7F8FF"/>
                </a:highlight>
                <a:latin typeface="Arial" panose="020B0604020202020204" pitchFamily="34" charset="0"/>
                <a:hlinkClick r:id="rId4" tooltip="User:Urban (page does not exist)"/>
              </a:rPr>
              <a:t>Urban</a:t>
            </a:r>
            <a:r>
              <a:rPr lang="en-US" b="0" i="0" dirty="0">
                <a:solidFill>
                  <a:srgbClr val="202122"/>
                </a:solidFill>
                <a:effectLst/>
                <a:highlight>
                  <a:srgbClr val="F7F8FF"/>
                </a:highlight>
                <a:latin typeface="Arial" panose="020B0604020202020204" pitchFamily="34" charset="0"/>
              </a:rPr>
              <a:t>. This applies worldwide.</a:t>
            </a:r>
            <a:br>
              <a:rPr lang="en-US" dirty="0"/>
            </a:br>
            <a:r>
              <a:rPr lang="en-US" dirty="0"/>
              <a:t>In some countries this may not be legally possible; if so: </a:t>
            </a:r>
            <a:r>
              <a:rPr lang="en-US" b="0" i="1" dirty="0">
                <a:solidFill>
                  <a:srgbClr val="202122"/>
                </a:solidFill>
                <a:effectLst/>
                <a:highlight>
                  <a:srgbClr val="F7F8FF"/>
                </a:highlight>
                <a:latin typeface="Arial" panose="020B0604020202020204" pitchFamily="34" charset="0"/>
              </a:rPr>
              <a:t>I, </a:t>
            </a:r>
            <a:r>
              <a:rPr lang="en-US" b="0" i="1" u="none" strike="noStrike" dirty="0">
                <a:solidFill>
                  <a:srgbClr val="BA0000"/>
                </a:solidFill>
                <a:effectLst/>
                <a:highlight>
                  <a:srgbClr val="F7F8FF"/>
                </a:highlight>
                <a:latin typeface="Arial" panose="020B0604020202020204" pitchFamily="34" charset="0"/>
                <a:hlinkClick r:id="rId4" tooltip="User:Urban (page does not exist)"/>
              </a:rPr>
              <a:t>Urban</a:t>
            </a:r>
            <a:r>
              <a:rPr lang="en-US" b="0" i="1" dirty="0">
                <a:solidFill>
                  <a:srgbClr val="202122"/>
                </a:solidFill>
                <a:effectLst/>
                <a:highlight>
                  <a:srgbClr val="F7F8FF"/>
                </a:highlight>
                <a:latin typeface="Arial" panose="020B0604020202020204" pitchFamily="34" charset="0"/>
              </a:rPr>
              <a:t> grants anyone the right to use this work </a:t>
            </a:r>
            <a:r>
              <a:rPr lang="en-US" b="1" i="1" dirty="0">
                <a:solidFill>
                  <a:srgbClr val="202122"/>
                </a:solidFill>
                <a:effectLst/>
                <a:highlight>
                  <a:srgbClr val="F7F8FF"/>
                </a:highlight>
                <a:latin typeface="Arial" panose="020B0604020202020204" pitchFamily="34" charset="0"/>
              </a:rPr>
              <a:t>for any purpose</a:t>
            </a:r>
            <a:r>
              <a:rPr lang="en-US" b="0" i="1" dirty="0">
                <a:solidFill>
                  <a:srgbClr val="202122"/>
                </a:solidFill>
                <a:effectLst/>
                <a:highlight>
                  <a:srgbClr val="F7F8FF"/>
                </a:highlight>
                <a:latin typeface="Arial" panose="020B0604020202020204" pitchFamily="34" charset="0"/>
              </a:rPr>
              <a:t>, without any conditions, unless such conditions are required by law. https://commons.wikimedia.org/wiki/File:Carte_expedition_Hernando_de_Soto_2.svg </a:t>
            </a:r>
            <a:endParaRPr lang="en-US" dirty="0"/>
          </a:p>
        </p:txBody>
      </p:sp>
      <p:sp>
        <p:nvSpPr>
          <p:cNvPr id="4" name="Slide Number Placeholder 3"/>
          <p:cNvSpPr>
            <a:spLocks noGrp="1"/>
          </p:cNvSpPr>
          <p:nvPr>
            <p:ph type="sldNum" sz="quarter" idx="5"/>
          </p:nvPr>
        </p:nvSpPr>
        <p:spPr/>
        <p:txBody>
          <a:bodyPr/>
          <a:lstStyle/>
          <a:p>
            <a:fld id="{35A716B2-03D7-422E-A7CB-4C18A50E9D88}" type="slidenum">
              <a:rPr lang="en-US" smtClean="0"/>
              <a:t>10</a:t>
            </a:fld>
            <a:endParaRPr lang="en-US"/>
          </a:p>
        </p:txBody>
      </p:sp>
    </p:spTree>
    <p:extLst>
      <p:ext uri="{BB962C8B-B14F-4D97-AF65-F5344CB8AC3E}">
        <p14:creationId xmlns:p14="http://schemas.microsoft.com/office/powerpoint/2010/main" val="422529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 map with states and provinces.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The map has been cropped and edited to add locations significant to Texas history. https://commons.wikimedia.org/wiki/File:North_America_map_with_states_and_provinces.svg</a:t>
            </a:r>
          </a:p>
          <a:p>
            <a:endParaRPr lang="en-US" dirty="0"/>
          </a:p>
        </p:txBody>
      </p:sp>
      <p:sp>
        <p:nvSpPr>
          <p:cNvPr id="4" name="Slide Number Placeholder 3"/>
          <p:cNvSpPr>
            <a:spLocks noGrp="1"/>
          </p:cNvSpPr>
          <p:nvPr>
            <p:ph type="sldNum" sz="quarter" idx="5"/>
          </p:nvPr>
        </p:nvSpPr>
        <p:spPr/>
        <p:txBody>
          <a:bodyPr/>
          <a:lstStyle/>
          <a:p>
            <a:fld id="{35A716B2-03D7-422E-A7CB-4C18A50E9D88}" type="slidenum">
              <a:rPr lang="en-US" smtClean="0"/>
              <a:t>12</a:t>
            </a:fld>
            <a:endParaRPr lang="en-US"/>
          </a:p>
        </p:txBody>
      </p:sp>
    </p:spTree>
    <p:extLst>
      <p:ext uri="{BB962C8B-B14F-4D97-AF65-F5344CB8AC3E}">
        <p14:creationId xmlns:p14="http://schemas.microsoft.com/office/powerpoint/2010/main" val="219055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North America map with states and provinces.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The map has been cropped and edited to add locations significant to Texas history. https://commons.wikimedia.org/wiki/File:North_America_map_with_states_and_provinces.svg</a:t>
            </a:r>
          </a:p>
          <a:p>
            <a:endParaRPr lang="en-US" dirty="0"/>
          </a:p>
        </p:txBody>
      </p:sp>
      <p:sp>
        <p:nvSpPr>
          <p:cNvPr id="4" name="Slide Number Placeholder 3"/>
          <p:cNvSpPr>
            <a:spLocks noGrp="1"/>
          </p:cNvSpPr>
          <p:nvPr>
            <p:ph type="sldNum" sz="quarter" idx="5"/>
          </p:nvPr>
        </p:nvSpPr>
        <p:spPr/>
        <p:txBody>
          <a:bodyPr/>
          <a:lstStyle/>
          <a:p>
            <a:fld id="{35A716B2-03D7-422E-A7CB-4C18A50E9D88}" type="slidenum">
              <a:rPr lang="en-US" smtClean="0"/>
              <a:t>14</a:t>
            </a:fld>
            <a:endParaRPr lang="en-US"/>
          </a:p>
        </p:txBody>
      </p:sp>
    </p:spTree>
    <p:extLst>
      <p:ext uri="{BB962C8B-B14F-4D97-AF65-F5344CB8AC3E}">
        <p14:creationId xmlns:p14="http://schemas.microsoft.com/office/powerpoint/2010/main" val="171596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images of clock from Microsoft PowerPoint</a:t>
            </a:r>
          </a:p>
        </p:txBody>
      </p:sp>
      <p:sp>
        <p:nvSpPr>
          <p:cNvPr id="4" name="Slide Number Placeholder 3"/>
          <p:cNvSpPr>
            <a:spLocks noGrp="1"/>
          </p:cNvSpPr>
          <p:nvPr>
            <p:ph type="sldNum" sz="quarter" idx="5"/>
          </p:nvPr>
        </p:nvSpPr>
        <p:spPr/>
        <p:txBody>
          <a:bodyPr/>
          <a:lstStyle/>
          <a:p>
            <a:fld id="{35A716B2-03D7-422E-A7CB-4C18A50E9D88}" type="slidenum">
              <a:rPr lang="en-US" smtClean="0"/>
              <a:t>16</a:t>
            </a:fld>
            <a:endParaRPr lang="en-US"/>
          </a:p>
        </p:txBody>
      </p:sp>
    </p:spTree>
    <p:extLst>
      <p:ext uri="{BB962C8B-B14F-4D97-AF65-F5344CB8AC3E}">
        <p14:creationId xmlns:p14="http://schemas.microsoft.com/office/powerpoint/2010/main" val="363440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5273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5719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46620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2089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6256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710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2480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2083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1477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7140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6198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73255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8316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6360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393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7354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0409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4578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03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3114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0949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5547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92949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079000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2.emf"/><Relationship Id="rId7"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4.emf"/><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customXml" Target="../ink/ink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emf"/><Relationship Id="rId7"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e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customXml" Target="../ink/ink3.xml"/><Relationship Id="rId3" Type="http://schemas.openxmlformats.org/officeDocument/2006/relationships/image" Target="../media/image2.emf"/><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customXml" Target="../ink/ink2.xml"/><Relationship Id="rId5" Type="http://schemas.openxmlformats.org/officeDocument/2006/relationships/image" Target="../media/image4.emf"/><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customXml" Target="../ink/ink1.xml"/><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map of the Gulf of Mexico and surrounding area labeled in French from La Salle's expedition">
            <a:extLst>
              <a:ext uri="{FF2B5EF4-FFF2-40B4-BE49-F238E27FC236}">
                <a16:creationId xmlns:a16="http://schemas.microsoft.com/office/drawing/2014/main" id="{7AB2B274-6447-A459-7804-F7C87C67C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61"/>
          <a:stretch/>
        </p:blipFill>
        <p:spPr bwMode="auto">
          <a:xfrm>
            <a:off x="-1088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508097" y="645475"/>
            <a:ext cx="4221413" cy="3251611"/>
          </a:xfrm>
          <a:noFill/>
        </p:spPr>
        <p:txBody>
          <a:bodyPr>
            <a:normAutofit/>
          </a:bodyPr>
          <a:lstStyle/>
          <a:p>
            <a:pPr algn="l"/>
            <a:r>
              <a:rPr lang="en-US" sz="7200" b="1" i="1" dirty="0">
                <a:solidFill>
                  <a:schemeClr val="bg2">
                    <a:lumMod val="50000"/>
                  </a:schemeClr>
                </a:solidFill>
              </a:rPr>
              <a:t>Unit 2: </a:t>
            </a:r>
            <a:br>
              <a:rPr lang="en-US" sz="7200" b="1" i="1" dirty="0"/>
            </a:br>
            <a:r>
              <a:rPr lang="en-US" sz="7200" b="1" dirty="0">
                <a:solidFill>
                  <a:srgbClr val="0070C0"/>
                </a:solidFill>
              </a:rPr>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619999" y="4212773"/>
            <a:ext cx="4452257" cy="2612570"/>
          </a:xfrm>
          <a:noFill/>
        </p:spPr>
        <p:txBody>
          <a:bodyPr>
            <a:normAutofit/>
          </a:bodyPr>
          <a:lstStyle/>
          <a:p>
            <a:pPr algn="l"/>
            <a:r>
              <a:rPr lang="en-US" sz="2800" b="1" i="1" dirty="0">
                <a:solidFill>
                  <a:schemeClr val="tx1">
                    <a:lumMod val="65000"/>
                    <a:lumOff val="35000"/>
                  </a:schemeClr>
                </a:solidFill>
              </a:rPr>
              <a:t>Lesson 9: </a:t>
            </a:r>
          </a:p>
          <a:p>
            <a:pPr algn="l"/>
            <a:r>
              <a:rPr lang="en-US" sz="4000" b="1" i="1" dirty="0">
                <a:solidFill>
                  <a:srgbClr val="0070C0"/>
                </a:solidFill>
              </a:rPr>
              <a:t>The French Arrive!</a:t>
            </a:r>
          </a:p>
          <a:p>
            <a:pPr algn="l"/>
            <a:endParaRPr lang="en-US" sz="2800" b="1" i="1" dirty="0">
              <a:solidFill>
                <a:srgbClr val="0070C0"/>
              </a:solidFill>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752599" y="13062"/>
            <a:ext cx="9655629" cy="90133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Luis de Moscoso Alvarado’s Expedition</a:t>
            </a: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 map showing the route de Soto took through the American southeast. A headstone icon is placed in the southeastern portion of present-day Arkansas to show the approximate location where he died. ">
            <a:extLst>
              <a:ext uri="{FF2B5EF4-FFF2-40B4-BE49-F238E27FC236}">
                <a16:creationId xmlns:a16="http://schemas.microsoft.com/office/drawing/2014/main" id="{1A13C49C-91DA-E49F-7481-77AE41DF5A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84"/>
          <a:stretch/>
        </p:blipFill>
        <p:spPr bwMode="auto">
          <a:xfrm>
            <a:off x="2188067" y="914400"/>
            <a:ext cx="8550342" cy="518528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529E2951-965D-EE8E-2770-B5F1B1023943}"/>
                  </a:ext>
                  <a:ext uri="{C183D7F6-B498-43B3-948B-1728B52AA6E4}">
                    <adec:decorative xmlns:adec="http://schemas.microsoft.com/office/drawing/2017/decorative" val="1"/>
                  </a:ext>
                </a:extLst>
              </p14:cNvPr>
              <p14:cNvContentPartPr/>
              <p14:nvPr/>
            </p14:nvContentPartPr>
            <p14:xfrm>
              <a:off x="2416269" y="2664480"/>
              <a:ext cx="2260080" cy="2148480"/>
            </p14:xfrm>
          </p:contentPart>
        </mc:Choice>
        <mc:Fallback xmlns="">
          <p:pic>
            <p:nvPicPr>
              <p:cNvPr id="2" name="Ink 1">
                <a:extLst>
                  <a:ext uri="{FF2B5EF4-FFF2-40B4-BE49-F238E27FC236}">
                    <a16:creationId xmlns:a16="http://schemas.microsoft.com/office/drawing/2014/main" id="{529E2951-965D-EE8E-2770-B5F1B1023943}"/>
                  </a:ext>
                  <a:ext uri="{C183D7F6-B498-43B3-948B-1728B52AA6E4}">
                    <adec:decorative xmlns:adec="http://schemas.microsoft.com/office/drawing/2017/decorative" val="1"/>
                  </a:ext>
                </a:extLst>
              </p:cNvPr>
              <p:cNvPicPr/>
              <p:nvPr/>
            </p:nvPicPr>
            <p:blipFill>
              <a:blip r:embed="rId8"/>
              <a:stretch>
                <a:fillRect/>
              </a:stretch>
            </p:blipFill>
            <p:spPr>
              <a:xfrm>
                <a:off x="2362629" y="2556480"/>
                <a:ext cx="2367720" cy="236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CA988828-CBFA-6E29-402D-2C84C7D95A2D}"/>
                  </a:ext>
                  <a:ext uri="{C183D7F6-B498-43B3-948B-1728B52AA6E4}">
                    <adec:decorative xmlns:adec="http://schemas.microsoft.com/office/drawing/2017/decorative" val="1"/>
                  </a:ext>
                </a:extLst>
              </p14:cNvPr>
              <p14:cNvContentPartPr/>
              <p14:nvPr/>
            </p14:nvContentPartPr>
            <p14:xfrm>
              <a:off x="2487549" y="2740800"/>
              <a:ext cx="3534120" cy="3197520"/>
            </p14:xfrm>
          </p:contentPart>
        </mc:Choice>
        <mc:Fallback xmlns="">
          <p:pic>
            <p:nvPicPr>
              <p:cNvPr id="4" name="Ink 3">
                <a:extLst>
                  <a:ext uri="{FF2B5EF4-FFF2-40B4-BE49-F238E27FC236}">
                    <a16:creationId xmlns:a16="http://schemas.microsoft.com/office/drawing/2014/main" id="{CA988828-CBFA-6E29-402D-2C84C7D95A2D}"/>
                  </a:ext>
                  <a:ext uri="{C183D7F6-B498-43B3-948B-1728B52AA6E4}">
                    <adec:decorative xmlns:adec="http://schemas.microsoft.com/office/drawing/2017/decorative" val="1"/>
                  </a:ext>
                </a:extLst>
              </p:cNvPr>
              <p:cNvPicPr/>
              <p:nvPr/>
            </p:nvPicPr>
            <p:blipFill>
              <a:blip r:embed="rId10"/>
              <a:stretch>
                <a:fillRect/>
              </a:stretch>
            </p:blipFill>
            <p:spPr>
              <a:xfrm>
                <a:off x="2433549" y="2633160"/>
                <a:ext cx="3641760" cy="3413160"/>
              </a:xfrm>
              <a:prstGeom prst="rect">
                <a:avLst/>
              </a:prstGeom>
            </p:spPr>
          </p:pic>
        </mc:Fallback>
      </mc:AlternateContent>
    </p:spTree>
    <p:extLst>
      <p:ext uri="{BB962C8B-B14F-4D97-AF65-F5344CB8AC3E}">
        <p14:creationId xmlns:p14="http://schemas.microsoft.com/office/powerpoint/2010/main" val="68968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2446697" y="-251694"/>
            <a:ext cx="6065389" cy="9788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i="0" dirty="0">
                <a:solidFill>
                  <a:srgbClr val="0060A8"/>
                </a:solidFill>
                <a:effectLst/>
                <a:latin typeface="Gotham Book"/>
              </a:rPr>
              <a:t>Juan de Oñate</a:t>
            </a:r>
            <a:endParaRPr lang="en-US" sz="16600" b="1" dirty="0">
              <a:solidFill>
                <a:srgbClr val="0060A8"/>
              </a:solidFill>
              <a:latin typeface="Gotham Book"/>
            </a:endParaRPr>
          </a:p>
        </p:txBody>
      </p:sp>
      <p:sp>
        <p:nvSpPr>
          <p:cNvPr id="12" name="TextBox 11">
            <a:extLst>
              <a:ext uri="{C183D7F6-B498-43B3-948B-1728B52AA6E4}">
                <adec:decorative xmlns:adec="http://schemas.microsoft.com/office/drawing/2017/decorative" val="1"/>
              </a:ext>
            </a:extLst>
          </p:cNvPr>
          <p:cNvSpPr txBox="1"/>
          <p:nvPr/>
        </p:nvSpPr>
        <p:spPr>
          <a:xfrm>
            <a:off x="845377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Rectangle 1">
            <a:extLst>
              <a:ext uri="{FF2B5EF4-FFF2-40B4-BE49-F238E27FC236}">
                <a16:creationId xmlns:a16="http://schemas.microsoft.com/office/drawing/2014/main" id="{62FDF1EC-455E-1AF2-585F-50CA1F137584}"/>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sp>
        <p:nvSpPr>
          <p:cNvPr id="14" name="TextBox 13">
            <a:extLst>
              <a:ext uri="{FF2B5EF4-FFF2-40B4-BE49-F238E27FC236}">
                <a16:creationId xmlns:a16="http://schemas.microsoft.com/office/drawing/2014/main" id="{A43E5B51-673E-141A-1631-158E37CE4FDC}"/>
              </a:ext>
            </a:extLst>
          </p:cNvPr>
          <p:cNvSpPr txBox="1"/>
          <p:nvPr/>
        </p:nvSpPr>
        <p:spPr>
          <a:xfrm>
            <a:off x="1544502" y="574781"/>
            <a:ext cx="6273485" cy="6732612"/>
          </a:xfrm>
          <a:prstGeom prst="rect">
            <a:avLst/>
          </a:prstGeom>
          <a:noFill/>
        </p:spPr>
        <p:txBody>
          <a:bodyPr wrap="square" rtlCol="0">
            <a:spAutoFit/>
          </a:bodyPr>
          <a:lstStyle/>
          <a:p>
            <a:r>
              <a:rPr lang="en-US" sz="2100" dirty="0">
                <a:solidFill>
                  <a:schemeClr val="accent1">
                    <a:lumMod val="75000"/>
                  </a:schemeClr>
                </a:solidFill>
                <a:latin typeface="Gotham Book"/>
              </a:rPr>
              <a:t>Despite the fact that the expeditions of Cabeza de Vaca, Coronado, de Soto, and Moscoso all failed to find gold north of Mexico, another conquistador set out in search of riches. </a:t>
            </a:r>
            <a:r>
              <a:rPr lang="en-US" sz="2100" dirty="0">
                <a:solidFill>
                  <a:schemeClr val="accent2">
                    <a:lumMod val="75000"/>
                  </a:schemeClr>
                </a:solidFill>
                <a:latin typeface="Gotham Book"/>
              </a:rPr>
              <a:t>His name was Juan de </a:t>
            </a:r>
            <a:r>
              <a:rPr lang="en-US" sz="2100" b="0" i="0" dirty="0">
                <a:solidFill>
                  <a:schemeClr val="accent2">
                    <a:lumMod val="75000"/>
                  </a:schemeClr>
                </a:solidFill>
                <a:effectLst/>
                <a:latin typeface="Gotham Book"/>
              </a:rPr>
              <a:t>Oñate. His expedition took place in 1598, more than 50 years after Moscoso passed through the Coastal Plains.</a:t>
            </a:r>
          </a:p>
          <a:p>
            <a:endParaRPr lang="en-US" sz="1000" dirty="0">
              <a:solidFill>
                <a:schemeClr val="accent2">
                  <a:lumMod val="75000"/>
                </a:schemeClr>
              </a:solidFill>
              <a:latin typeface="Gotham Book"/>
            </a:endParaRPr>
          </a:p>
          <a:p>
            <a:r>
              <a:rPr lang="en-US" sz="2100" b="0" i="0" dirty="0">
                <a:solidFill>
                  <a:schemeClr val="accent6">
                    <a:lumMod val="75000"/>
                  </a:schemeClr>
                </a:solidFill>
                <a:effectLst/>
                <a:latin typeface="Gotham Book"/>
              </a:rPr>
              <a:t>Oñate decided to search in the west</a:t>
            </a:r>
            <a:r>
              <a:rPr lang="en-US" sz="2100" b="0" i="0" dirty="0">
                <a:solidFill>
                  <a:schemeClr val="accent2">
                    <a:lumMod val="75000"/>
                  </a:schemeClr>
                </a:solidFill>
                <a:effectLst/>
                <a:latin typeface="Gotham Book"/>
              </a:rPr>
              <a:t>. </a:t>
            </a:r>
            <a:r>
              <a:rPr lang="en-US" sz="2100" b="0" i="0" dirty="0">
                <a:solidFill>
                  <a:srgbClr val="7030A0"/>
                </a:solidFill>
                <a:effectLst/>
                <a:latin typeface="Gotham Book"/>
              </a:rPr>
              <a:t>He established a settlement in the Mountains and Basins region at a place called El </a:t>
            </a:r>
            <a:r>
              <a:rPr lang="en-US" sz="2100" dirty="0">
                <a:solidFill>
                  <a:srgbClr val="7030A0"/>
                </a:solidFill>
                <a:latin typeface="Gotham Book"/>
              </a:rPr>
              <a:t>Paso del Norte. </a:t>
            </a:r>
            <a:r>
              <a:rPr lang="en-US" sz="2100" dirty="0">
                <a:solidFill>
                  <a:srgbClr val="0070C0"/>
                </a:solidFill>
                <a:latin typeface="Gotham Book"/>
              </a:rPr>
              <a:t>Does that sound familiar? It is modern-day El Paso, Texas!</a:t>
            </a:r>
          </a:p>
          <a:p>
            <a:endParaRPr lang="en-US" sz="1100" dirty="0">
              <a:solidFill>
                <a:schemeClr val="accent2">
                  <a:lumMod val="75000"/>
                </a:schemeClr>
              </a:solidFill>
              <a:latin typeface="Gotham Book"/>
            </a:endParaRPr>
          </a:p>
          <a:p>
            <a:r>
              <a:rPr lang="en-US" sz="2100" dirty="0">
                <a:solidFill>
                  <a:srgbClr val="C00000"/>
                </a:solidFill>
                <a:latin typeface="Gotham Book"/>
              </a:rPr>
              <a:t>He continued into present day New Mexico and claimed all the land there in the name of Spain</a:t>
            </a:r>
            <a:r>
              <a:rPr lang="en-US" sz="2100" dirty="0">
                <a:solidFill>
                  <a:schemeClr val="accent2">
                    <a:lumMod val="75000"/>
                  </a:schemeClr>
                </a:solidFill>
                <a:latin typeface="Gotham Book"/>
              </a:rPr>
              <a:t>. </a:t>
            </a:r>
            <a:r>
              <a:rPr lang="en-US" sz="2100" dirty="0">
                <a:solidFill>
                  <a:srgbClr val="00B050"/>
                </a:solidFill>
                <a:latin typeface="Gotham Book"/>
              </a:rPr>
              <a:t>He is also credited with founding Santa Fe, New Mexico.</a:t>
            </a:r>
          </a:p>
          <a:p>
            <a:endParaRPr lang="en-US" sz="1050" dirty="0">
              <a:solidFill>
                <a:schemeClr val="accent2">
                  <a:lumMod val="75000"/>
                </a:schemeClr>
              </a:solidFill>
              <a:latin typeface="Gotham Book"/>
            </a:endParaRPr>
          </a:p>
          <a:p>
            <a:r>
              <a:rPr lang="en-US" sz="2100" dirty="0">
                <a:solidFill>
                  <a:schemeClr val="accent5">
                    <a:lumMod val="75000"/>
                  </a:schemeClr>
                </a:solidFill>
                <a:latin typeface="Gotham Book"/>
              </a:rPr>
              <a:t>There were c</a:t>
            </a:r>
            <a:r>
              <a:rPr lang="en-US" sz="2100" b="0" i="0" dirty="0">
                <a:solidFill>
                  <a:schemeClr val="accent5">
                    <a:lumMod val="75000"/>
                  </a:schemeClr>
                </a:solidFill>
                <a:effectLst/>
                <a:latin typeface="Gotham Book"/>
              </a:rPr>
              <a:t>laims that Oñate was harsh and cruel to both American Indian people and his own men. </a:t>
            </a:r>
            <a:r>
              <a:rPr lang="en-US" sz="2100" b="0" i="0" dirty="0">
                <a:solidFill>
                  <a:schemeClr val="accent2">
                    <a:lumMod val="75000"/>
                  </a:schemeClr>
                </a:solidFill>
                <a:effectLst/>
                <a:latin typeface="Gotham Book"/>
              </a:rPr>
              <a:t>After his expedition failed to find gold, he was put on trial for crimes including cruelty. </a:t>
            </a:r>
            <a:r>
              <a:rPr lang="en-US" sz="2100" b="0" i="0" dirty="0">
                <a:solidFill>
                  <a:srgbClr val="7030A0"/>
                </a:solidFill>
                <a:effectLst/>
                <a:latin typeface="Gotham Book"/>
              </a:rPr>
              <a:t>He was found guilty and exiled, though his conviction was later overturned. </a:t>
            </a:r>
            <a:endParaRPr lang="en-US" sz="2100" dirty="0">
              <a:solidFill>
                <a:srgbClr val="7030A0"/>
              </a:solidFill>
              <a:latin typeface="Gotham Book"/>
            </a:endParaRPr>
          </a:p>
          <a:p>
            <a:endParaRPr lang="en-US" sz="2200" dirty="0">
              <a:solidFill>
                <a:schemeClr val="accent2">
                  <a:lumMod val="75000"/>
                </a:schemeClr>
              </a:solidFill>
              <a:latin typeface="Gotham Book"/>
            </a:endParaRPr>
          </a:p>
        </p:txBody>
      </p:sp>
      <p:graphicFrame>
        <p:nvGraphicFramePr>
          <p:cNvPr id="3" name="Table 2">
            <a:extLst>
              <a:ext uri="{FF2B5EF4-FFF2-40B4-BE49-F238E27FC236}">
                <a16:creationId xmlns:a16="http://schemas.microsoft.com/office/drawing/2014/main" id="{9522315E-B11C-0956-7E8F-9A0D32F00F32}"/>
              </a:ext>
            </a:extLst>
          </p:cNvPr>
          <p:cNvGraphicFramePr>
            <a:graphicFrameLocks noGrp="1"/>
          </p:cNvGraphicFramePr>
          <p:nvPr>
            <p:extLst>
              <p:ext uri="{D42A27DB-BD31-4B8C-83A1-F6EECF244321}">
                <p14:modId xmlns:p14="http://schemas.microsoft.com/office/powerpoint/2010/main" val="187383067"/>
              </p:ext>
            </p:extLst>
          </p:nvPr>
        </p:nvGraphicFramePr>
        <p:xfrm>
          <a:off x="7817987" y="104101"/>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800" dirty="0"/>
                        <a:t>Established a settlement at El Paso.</a:t>
                      </a:r>
                    </a:p>
                    <a:p>
                      <a:pPr marL="457200" indent="-457200">
                        <a:buFont typeface="Arial" panose="020B0604020202020204" pitchFamily="34" charset="0"/>
                        <a:buChar char="•"/>
                      </a:pPr>
                      <a:r>
                        <a:rPr lang="en-US" sz="2800" dirty="0"/>
                        <a:t>Founded Santa Fe, NM</a:t>
                      </a:r>
                    </a:p>
                    <a:p>
                      <a:pPr marL="457200" indent="-457200">
                        <a:buFont typeface="Arial" panose="020B0604020202020204" pitchFamily="34" charset="0"/>
                        <a:buChar char="•"/>
                      </a:pPr>
                      <a:r>
                        <a:rPr lang="en-US" sz="2800" dirty="0"/>
                        <a:t>Claimed New Mexico </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B9EF80F9-9513-6204-C1B1-511F5CA443C5}"/>
              </a:ext>
            </a:extLst>
          </p:cNvPr>
          <p:cNvGraphicFramePr>
            <a:graphicFrameLocks noGrp="1"/>
          </p:cNvGraphicFramePr>
          <p:nvPr/>
        </p:nvGraphicFramePr>
        <p:xfrm>
          <a:off x="7804218" y="2654157"/>
          <a:ext cx="4091553" cy="15240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His expedition in Texas failed to find any gold.</a:t>
                      </a:r>
                    </a:p>
                  </a:txBody>
                  <a:tcPr/>
                </a:tc>
                <a:extLst>
                  <a:ext uri="{0D108BD9-81ED-4DB2-BD59-A6C34878D82A}">
                    <a16:rowId xmlns:a16="http://schemas.microsoft.com/office/drawing/2014/main" val="2637453561"/>
                  </a:ext>
                </a:extLst>
              </a:tr>
            </a:tbl>
          </a:graphicData>
        </a:graphic>
      </p:graphicFrame>
      <p:graphicFrame>
        <p:nvGraphicFramePr>
          <p:cNvPr id="9" name="Table 8">
            <a:extLst>
              <a:ext uri="{FF2B5EF4-FFF2-40B4-BE49-F238E27FC236}">
                <a16:creationId xmlns:a16="http://schemas.microsoft.com/office/drawing/2014/main" id="{94BB2C2D-4B15-3F20-32FE-5E2ACDFA2485}"/>
              </a:ext>
            </a:extLst>
          </p:cNvPr>
          <p:cNvGraphicFramePr>
            <a:graphicFrameLocks noGrp="1"/>
          </p:cNvGraphicFramePr>
          <p:nvPr>
            <p:extLst>
              <p:ext uri="{D42A27DB-BD31-4B8C-83A1-F6EECF244321}">
                <p14:modId xmlns:p14="http://schemas.microsoft.com/office/powerpoint/2010/main" val="575836728"/>
              </p:ext>
            </p:extLst>
          </p:nvPr>
        </p:nvGraphicFramePr>
        <p:xfrm>
          <a:off x="7785077" y="4263426"/>
          <a:ext cx="4110694" cy="210053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300" dirty="0"/>
                        <a:t>Think back to the Mountains and Basins region of Texas. Based on your knowledge, what might </a:t>
                      </a:r>
                      <a:r>
                        <a:rPr lang="en-US" sz="2400" b="0" i="0" dirty="0">
                          <a:solidFill>
                            <a:schemeClr val="tx1"/>
                          </a:solidFill>
                          <a:effectLst/>
                          <a:latin typeface="Gotham Book"/>
                        </a:rPr>
                        <a:t>Oñate</a:t>
                      </a:r>
                      <a:r>
                        <a:rPr lang="en-US" sz="2300" dirty="0"/>
                        <a:t> have encountered there?</a:t>
                      </a:r>
                    </a:p>
                  </a:txBody>
                  <a:tcPr/>
                </a:tc>
                <a:extLst>
                  <a:ext uri="{0D108BD9-81ED-4DB2-BD59-A6C34878D82A}">
                    <a16:rowId xmlns:a16="http://schemas.microsoft.com/office/drawing/2014/main" val="1986572904"/>
                  </a:ext>
                </a:extLst>
              </a:tr>
            </a:tbl>
          </a:graphicData>
        </a:graphic>
      </p:graphicFrame>
      <p:pic>
        <p:nvPicPr>
          <p:cNvPr id="10" name="Graphic 9">
            <a:extLst>
              <a:ext uri="{FF2B5EF4-FFF2-40B4-BE49-F238E27FC236}">
                <a16:creationId xmlns:a16="http://schemas.microsoft.com/office/drawing/2014/main" id="{57326A7E-0226-0756-33AB-649B5267E6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670272"/>
            <a:ext cx="925793" cy="925793"/>
          </a:xfrm>
          <a:prstGeom prst="rect">
            <a:avLst/>
          </a:prstGeom>
        </p:spPr>
      </p:pic>
      <p:pic>
        <p:nvPicPr>
          <p:cNvPr id="13" name="Graphic 12">
            <a:extLst>
              <a:ext uri="{FF2B5EF4-FFF2-40B4-BE49-F238E27FC236}">
                <a16:creationId xmlns:a16="http://schemas.microsoft.com/office/drawing/2014/main" id="{73F69964-CF51-7357-1684-E5E1532F2E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17745" y="3416157"/>
            <a:ext cx="925793" cy="925793"/>
          </a:xfrm>
          <a:prstGeom prst="rect">
            <a:avLst/>
          </a:prstGeom>
        </p:spPr>
      </p:pic>
      <p:pic>
        <p:nvPicPr>
          <p:cNvPr id="15" name="Graphic 14">
            <a:extLst>
              <a:ext uri="{FF2B5EF4-FFF2-40B4-BE49-F238E27FC236}">
                <a16:creationId xmlns:a16="http://schemas.microsoft.com/office/drawing/2014/main" id="{E7FA424B-9756-1237-AC2D-E5C1512BB12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78311" y="5773420"/>
            <a:ext cx="925793" cy="925793"/>
          </a:xfrm>
          <a:prstGeom prst="rect">
            <a:avLst/>
          </a:prstGeom>
        </p:spPr>
      </p:pic>
    </p:spTree>
    <p:extLst>
      <p:ext uri="{BB962C8B-B14F-4D97-AF65-F5344CB8AC3E}">
        <p14:creationId xmlns:p14="http://schemas.microsoft.com/office/powerpoint/2010/main" val="22813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80">
                                          <p:stCondLst>
                                            <p:cond delay="0"/>
                                          </p:stCondLst>
                                        </p:cTn>
                                        <p:tgtEl>
                                          <p:spTgt spid="15"/>
                                        </p:tgtEl>
                                      </p:cBhvr>
                                    </p:animEffect>
                                    <p:anim calcmode="lin" valueType="num">
                                      <p:cBhvr>
                                        <p:cTn id="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
                                        </p:tgtEl>
                                      </p:cBhvr>
                                      <p:to x="100000" y="60000"/>
                                    </p:animScale>
                                    <p:animScale>
                                      <p:cBhvr>
                                        <p:cTn id="101" dur="166" decel="50000">
                                          <p:stCondLst>
                                            <p:cond delay="676"/>
                                          </p:stCondLst>
                                        </p:cTn>
                                        <p:tgtEl>
                                          <p:spTgt spid="15"/>
                                        </p:tgtEl>
                                      </p:cBhvr>
                                      <p:to x="100000" y="100000"/>
                                    </p:animScale>
                                    <p:animScale>
                                      <p:cBhvr>
                                        <p:cTn id="102" dur="26">
                                          <p:stCondLst>
                                            <p:cond delay="1312"/>
                                          </p:stCondLst>
                                        </p:cTn>
                                        <p:tgtEl>
                                          <p:spTgt spid="15"/>
                                        </p:tgtEl>
                                      </p:cBhvr>
                                      <p:to x="100000" y="80000"/>
                                    </p:animScale>
                                    <p:animScale>
                                      <p:cBhvr>
                                        <p:cTn id="103" dur="166" decel="50000">
                                          <p:stCondLst>
                                            <p:cond delay="1338"/>
                                          </p:stCondLst>
                                        </p:cTn>
                                        <p:tgtEl>
                                          <p:spTgt spid="15"/>
                                        </p:tgtEl>
                                      </p:cBhvr>
                                      <p:to x="100000" y="100000"/>
                                    </p:animScale>
                                    <p:animScale>
                                      <p:cBhvr>
                                        <p:cTn id="104" dur="26">
                                          <p:stCondLst>
                                            <p:cond delay="1642"/>
                                          </p:stCondLst>
                                        </p:cTn>
                                        <p:tgtEl>
                                          <p:spTgt spid="15"/>
                                        </p:tgtEl>
                                      </p:cBhvr>
                                      <p:to x="100000" y="90000"/>
                                    </p:animScale>
                                    <p:animScale>
                                      <p:cBhvr>
                                        <p:cTn id="105" dur="166" decel="50000">
                                          <p:stCondLst>
                                            <p:cond delay="1668"/>
                                          </p:stCondLst>
                                        </p:cTn>
                                        <p:tgtEl>
                                          <p:spTgt spid="15"/>
                                        </p:tgtEl>
                                      </p:cBhvr>
                                      <p:to x="100000" y="100000"/>
                                    </p:animScale>
                                    <p:animScale>
                                      <p:cBhvr>
                                        <p:cTn id="106" dur="26">
                                          <p:stCondLst>
                                            <p:cond delay="1808"/>
                                          </p:stCondLst>
                                        </p:cTn>
                                        <p:tgtEl>
                                          <p:spTgt spid="15"/>
                                        </p:tgtEl>
                                      </p:cBhvr>
                                      <p:to x="100000" y="95000"/>
                                    </p:animScale>
                                    <p:animScale>
                                      <p:cBhvr>
                                        <p:cTn id="10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8334030" y="650043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6D174486-D359-CD42-DA73-F60B433ECE9B}"/>
              </a:ext>
            </a:extLst>
          </p:cNvPr>
          <p:cNvSpPr txBox="1">
            <a:spLocks noGrp="1"/>
          </p:cNvSpPr>
          <p:nvPr>
            <p:ph type="title"/>
          </p:nvPr>
        </p:nvSpPr>
        <p:spPr>
          <a:xfrm>
            <a:off x="1752599" y="13062"/>
            <a:ext cx="9655629" cy="901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rgbClr val="0060A8"/>
                </a:solidFill>
                <a:effectLst/>
                <a:latin typeface="Gotham Book"/>
              </a:rPr>
              <a:t>Juan de Oñate’s Expedition</a:t>
            </a:r>
            <a:endParaRPr lang="en-US" sz="4800" b="1" dirty="0">
              <a:latin typeface="Gotham Medium"/>
            </a:endParaRPr>
          </a:p>
        </p:txBody>
      </p:sp>
      <p:pic>
        <p:nvPicPr>
          <p:cNvPr id="9" name="Picture 2" descr="A map showing Juan de Onate's route from Mexico City, through El Paso, Texas, to Santa Fe, New Mexico.">
            <a:extLst>
              <a:ext uri="{FF2B5EF4-FFF2-40B4-BE49-F238E27FC236}">
                <a16:creationId xmlns:a16="http://schemas.microsoft.com/office/drawing/2014/main" id="{FCC60C07-8DDC-65DF-8B05-73E4B92914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25" t="56858" r="33929" b="5047"/>
          <a:stretch/>
        </p:blipFill>
        <p:spPr bwMode="auto">
          <a:xfrm>
            <a:off x="3777342" y="1027308"/>
            <a:ext cx="5845629" cy="5242718"/>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0" name="Star: 5 Points 9">
            <a:extLst>
              <a:ext uri="{FF2B5EF4-FFF2-40B4-BE49-F238E27FC236}">
                <a16:creationId xmlns:a16="http://schemas.microsoft.com/office/drawing/2014/main" id="{F4ECD476-2F21-2C9C-8966-F34EB1543C5B}"/>
              </a:ext>
              <a:ext uri="{C183D7F6-B498-43B3-948B-1728B52AA6E4}">
                <adec:decorative xmlns:adec="http://schemas.microsoft.com/office/drawing/2017/decorative" val="1"/>
              </a:ext>
            </a:extLst>
          </p:cNvPr>
          <p:cNvSpPr/>
          <p:nvPr/>
        </p:nvSpPr>
        <p:spPr>
          <a:xfrm>
            <a:off x="7136780" y="5163015"/>
            <a:ext cx="334537" cy="30108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6721BAD-B8D0-5175-6BD5-E0AFF83AA2B2}"/>
              </a:ext>
              <a:ext uri="{C183D7F6-B498-43B3-948B-1728B52AA6E4}">
                <adec:decorative xmlns:adec="http://schemas.microsoft.com/office/drawing/2017/decorative" val="1"/>
              </a:ext>
            </a:extLst>
          </p:cNvPr>
          <p:cNvSpPr txBox="1"/>
          <p:nvPr/>
        </p:nvSpPr>
        <p:spPr>
          <a:xfrm>
            <a:off x="6705424" y="5415193"/>
            <a:ext cx="1197247" cy="830997"/>
          </a:xfrm>
          <a:prstGeom prst="rect">
            <a:avLst/>
          </a:prstGeom>
          <a:noFill/>
        </p:spPr>
        <p:txBody>
          <a:bodyPr wrap="square" rtlCol="0">
            <a:spAutoFit/>
          </a:bodyPr>
          <a:lstStyle/>
          <a:p>
            <a:pPr algn="ctr"/>
            <a:r>
              <a:rPr lang="en-US" sz="2400" dirty="0"/>
              <a:t>Mexico City</a:t>
            </a:r>
          </a:p>
        </p:txBody>
      </p:sp>
      <p:sp>
        <p:nvSpPr>
          <p:cNvPr id="14" name="TextBox 13">
            <a:extLst>
              <a:ext uri="{FF2B5EF4-FFF2-40B4-BE49-F238E27FC236}">
                <a16:creationId xmlns:a16="http://schemas.microsoft.com/office/drawing/2014/main" id="{338FF6D2-F658-7C64-B48F-46524658826E}"/>
              </a:ext>
              <a:ext uri="{C183D7F6-B498-43B3-948B-1728B52AA6E4}">
                <adec:decorative xmlns:adec="http://schemas.microsoft.com/office/drawing/2017/decorative" val="1"/>
              </a:ext>
            </a:extLst>
          </p:cNvPr>
          <p:cNvSpPr txBox="1"/>
          <p:nvPr/>
        </p:nvSpPr>
        <p:spPr>
          <a:xfrm>
            <a:off x="3955146" y="4796080"/>
            <a:ext cx="1197247" cy="830997"/>
          </a:xfrm>
          <a:prstGeom prst="rect">
            <a:avLst/>
          </a:prstGeom>
          <a:noFill/>
        </p:spPr>
        <p:txBody>
          <a:bodyPr wrap="square" rtlCol="0">
            <a:spAutoFit/>
          </a:bodyPr>
          <a:lstStyle/>
          <a:p>
            <a:pPr algn="ctr"/>
            <a:r>
              <a:rPr lang="en-US" sz="2400" dirty="0"/>
              <a:t>Pacific Ocean</a:t>
            </a:r>
          </a:p>
        </p:txBody>
      </p:sp>
      <p:sp>
        <p:nvSpPr>
          <p:cNvPr id="15" name="TextBox 14">
            <a:extLst>
              <a:ext uri="{FF2B5EF4-FFF2-40B4-BE49-F238E27FC236}">
                <a16:creationId xmlns:a16="http://schemas.microsoft.com/office/drawing/2014/main" id="{64893CF7-D34B-266B-26D4-ADBA1468D698}"/>
              </a:ext>
              <a:ext uri="{C183D7F6-B498-43B3-948B-1728B52AA6E4}">
                <adec:decorative xmlns:adec="http://schemas.microsoft.com/office/drawing/2017/decorative" val="1"/>
              </a:ext>
            </a:extLst>
          </p:cNvPr>
          <p:cNvSpPr txBox="1"/>
          <p:nvPr/>
        </p:nvSpPr>
        <p:spPr>
          <a:xfrm>
            <a:off x="8230137" y="3965083"/>
            <a:ext cx="1197247" cy="830997"/>
          </a:xfrm>
          <a:prstGeom prst="rect">
            <a:avLst/>
          </a:prstGeom>
          <a:noFill/>
        </p:spPr>
        <p:txBody>
          <a:bodyPr wrap="square" rtlCol="0">
            <a:spAutoFit/>
          </a:bodyPr>
          <a:lstStyle/>
          <a:p>
            <a:pPr algn="ctr"/>
            <a:r>
              <a:rPr lang="en-US" sz="2400" dirty="0"/>
              <a:t>Gulf of Mexico</a:t>
            </a:r>
          </a:p>
        </p:txBody>
      </p:sp>
      <p:sp>
        <p:nvSpPr>
          <p:cNvPr id="16" name="TextBox 15">
            <a:extLst>
              <a:ext uri="{FF2B5EF4-FFF2-40B4-BE49-F238E27FC236}">
                <a16:creationId xmlns:a16="http://schemas.microsoft.com/office/drawing/2014/main" id="{0035040A-3B73-1F02-6FFC-3E481963A4B4}"/>
              </a:ext>
              <a:ext uri="{C183D7F6-B498-43B3-948B-1728B52AA6E4}">
                <adec:decorative xmlns:adec="http://schemas.microsoft.com/office/drawing/2017/decorative" val="1"/>
              </a:ext>
            </a:extLst>
          </p:cNvPr>
          <p:cNvSpPr txBox="1"/>
          <p:nvPr/>
        </p:nvSpPr>
        <p:spPr>
          <a:xfrm>
            <a:off x="6988286" y="2891535"/>
            <a:ext cx="1197247" cy="461665"/>
          </a:xfrm>
          <a:prstGeom prst="rect">
            <a:avLst/>
          </a:prstGeom>
          <a:noFill/>
        </p:spPr>
        <p:txBody>
          <a:bodyPr wrap="square" rtlCol="0">
            <a:spAutoFit/>
          </a:bodyPr>
          <a:lstStyle/>
          <a:p>
            <a:pPr algn="ctr"/>
            <a:r>
              <a:rPr lang="en-US" sz="2400" dirty="0"/>
              <a:t>Texas</a:t>
            </a:r>
          </a:p>
        </p:txBody>
      </p:sp>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ACF59EA8-8465-FD9B-1DA7-3E6E6D3ACFB5}"/>
                  </a:ext>
                  <a:ext uri="{C183D7F6-B498-43B3-948B-1728B52AA6E4}">
                    <adec:decorative xmlns:adec="http://schemas.microsoft.com/office/drawing/2017/decorative" val="1"/>
                  </a:ext>
                </a:extLst>
              </p14:cNvPr>
              <p14:cNvContentPartPr/>
              <p14:nvPr/>
            </p14:nvContentPartPr>
            <p14:xfrm>
              <a:off x="6309799" y="2187342"/>
              <a:ext cx="938520" cy="3065400"/>
            </p14:xfrm>
          </p:contentPart>
        </mc:Choice>
        <mc:Fallback xmlns="">
          <p:pic>
            <p:nvPicPr>
              <p:cNvPr id="17" name="Ink 16">
                <a:extLst>
                  <a:ext uri="{FF2B5EF4-FFF2-40B4-BE49-F238E27FC236}">
                    <a16:creationId xmlns:a16="http://schemas.microsoft.com/office/drawing/2014/main" id="{ACF59EA8-8465-FD9B-1DA7-3E6E6D3ACFB5}"/>
                  </a:ext>
                  <a:ext uri="{C183D7F6-B498-43B3-948B-1728B52AA6E4}">
                    <adec:decorative xmlns:adec="http://schemas.microsoft.com/office/drawing/2017/decorative" val="1"/>
                  </a:ext>
                </a:extLst>
              </p:cNvPr>
              <p:cNvPicPr/>
              <p:nvPr/>
            </p:nvPicPr>
            <p:blipFill>
              <a:blip r:embed="rId8"/>
              <a:stretch>
                <a:fillRect/>
              </a:stretch>
            </p:blipFill>
            <p:spPr>
              <a:xfrm>
                <a:off x="6292159" y="2169342"/>
                <a:ext cx="974160" cy="3101040"/>
              </a:xfrm>
              <a:prstGeom prst="rect">
                <a:avLst/>
              </a:prstGeom>
            </p:spPr>
          </p:pic>
        </mc:Fallback>
      </mc:AlternateContent>
      <p:sp>
        <p:nvSpPr>
          <p:cNvPr id="18" name="Oval 17">
            <a:extLst>
              <a:ext uri="{FF2B5EF4-FFF2-40B4-BE49-F238E27FC236}">
                <a16:creationId xmlns:a16="http://schemas.microsoft.com/office/drawing/2014/main" id="{96C44785-4AE7-EA61-45E8-495508D44488}"/>
              </a:ext>
              <a:ext uri="{C183D7F6-B498-43B3-948B-1728B52AA6E4}">
                <adec:decorative xmlns:adec="http://schemas.microsoft.com/office/drawing/2017/decorative" val="1"/>
              </a:ext>
            </a:extLst>
          </p:cNvPr>
          <p:cNvSpPr/>
          <p:nvPr/>
        </p:nvSpPr>
        <p:spPr>
          <a:xfrm>
            <a:off x="6513507" y="2120436"/>
            <a:ext cx="125011" cy="132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E9A404C-0445-342D-C423-3CA93F5C90B2}"/>
              </a:ext>
              <a:ext uri="{C183D7F6-B498-43B3-948B-1728B52AA6E4}">
                <adec:decorative xmlns:adec="http://schemas.microsoft.com/office/drawing/2017/decorative" val="1"/>
              </a:ext>
            </a:extLst>
          </p:cNvPr>
          <p:cNvSpPr txBox="1"/>
          <p:nvPr/>
        </p:nvSpPr>
        <p:spPr>
          <a:xfrm>
            <a:off x="5928660" y="1724919"/>
            <a:ext cx="1464320" cy="461665"/>
          </a:xfrm>
          <a:prstGeom prst="rect">
            <a:avLst/>
          </a:prstGeom>
          <a:noFill/>
        </p:spPr>
        <p:txBody>
          <a:bodyPr wrap="square" rtlCol="0">
            <a:spAutoFit/>
          </a:bodyPr>
          <a:lstStyle/>
          <a:p>
            <a:pPr algn="ctr"/>
            <a:r>
              <a:rPr lang="en-US" sz="2400" dirty="0"/>
              <a:t>Santa Fe</a:t>
            </a:r>
          </a:p>
        </p:txBody>
      </p:sp>
      <p:sp>
        <p:nvSpPr>
          <p:cNvPr id="20" name="Oval 19">
            <a:extLst>
              <a:ext uri="{FF2B5EF4-FFF2-40B4-BE49-F238E27FC236}">
                <a16:creationId xmlns:a16="http://schemas.microsoft.com/office/drawing/2014/main" id="{C2ED1D1F-A144-8A1A-DF5C-5C14E5708409}"/>
              </a:ext>
              <a:ext uri="{C183D7F6-B498-43B3-948B-1728B52AA6E4}">
                <adec:decorative xmlns:adec="http://schemas.microsoft.com/office/drawing/2017/decorative" val="1"/>
              </a:ext>
            </a:extLst>
          </p:cNvPr>
          <p:cNvSpPr/>
          <p:nvPr/>
        </p:nvSpPr>
        <p:spPr>
          <a:xfrm>
            <a:off x="6297924" y="2986509"/>
            <a:ext cx="125011" cy="132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78AAFD2-E234-E56B-798D-1807B333332D}"/>
              </a:ext>
              <a:ext uri="{C183D7F6-B498-43B3-948B-1728B52AA6E4}">
                <adec:decorative xmlns:adec="http://schemas.microsoft.com/office/drawing/2017/decorative" val="1"/>
              </a:ext>
            </a:extLst>
          </p:cNvPr>
          <p:cNvSpPr txBox="1"/>
          <p:nvPr/>
        </p:nvSpPr>
        <p:spPr>
          <a:xfrm>
            <a:off x="5067887" y="2794987"/>
            <a:ext cx="1464320" cy="461665"/>
          </a:xfrm>
          <a:prstGeom prst="rect">
            <a:avLst/>
          </a:prstGeom>
          <a:noFill/>
        </p:spPr>
        <p:txBody>
          <a:bodyPr wrap="square" rtlCol="0">
            <a:spAutoFit/>
          </a:bodyPr>
          <a:lstStyle/>
          <a:p>
            <a:pPr algn="ctr"/>
            <a:r>
              <a:rPr lang="en-US" sz="2400" dirty="0"/>
              <a:t>El Paso</a:t>
            </a:r>
          </a:p>
        </p:txBody>
      </p:sp>
      <p:sp>
        <p:nvSpPr>
          <p:cNvPr id="22" name="TextBox 21">
            <a:extLst>
              <a:ext uri="{FF2B5EF4-FFF2-40B4-BE49-F238E27FC236}">
                <a16:creationId xmlns:a16="http://schemas.microsoft.com/office/drawing/2014/main" id="{18AD84F3-EFB2-3960-EC40-B80ACAA0F59F}"/>
              </a:ext>
              <a:ext uri="{C183D7F6-B498-43B3-948B-1728B52AA6E4}">
                <adec:decorative xmlns:adec="http://schemas.microsoft.com/office/drawing/2017/decorative" val="1"/>
              </a:ext>
            </a:extLst>
          </p:cNvPr>
          <p:cNvSpPr txBox="1"/>
          <p:nvPr/>
        </p:nvSpPr>
        <p:spPr>
          <a:xfrm>
            <a:off x="4469573" y="1512738"/>
            <a:ext cx="1464320" cy="830997"/>
          </a:xfrm>
          <a:prstGeom prst="rect">
            <a:avLst/>
          </a:prstGeom>
          <a:noFill/>
        </p:spPr>
        <p:txBody>
          <a:bodyPr wrap="square" rtlCol="0">
            <a:spAutoFit/>
          </a:bodyPr>
          <a:lstStyle/>
          <a:p>
            <a:pPr algn="ctr"/>
            <a:r>
              <a:rPr lang="en-US" sz="2400" dirty="0"/>
              <a:t>New Mexico</a:t>
            </a:r>
          </a:p>
        </p:txBody>
      </p:sp>
      <p:cxnSp>
        <p:nvCxnSpPr>
          <p:cNvPr id="23" name="Straight Connector 22">
            <a:extLst>
              <a:ext uri="{FF2B5EF4-FFF2-40B4-BE49-F238E27FC236}">
                <a16:creationId xmlns:a16="http://schemas.microsoft.com/office/drawing/2014/main" id="{A6ADEE2E-94FC-CFE5-0031-46461720037A}"/>
              </a:ext>
              <a:ext uri="{C183D7F6-B498-43B3-948B-1728B52AA6E4}">
                <adec:decorative xmlns:adec="http://schemas.microsoft.com/office/drawing/2017/decorative" val="1"/>
              </a:ext>
            </a:extLst>
          </p:cNvPr>
          <p:cNvCxnSpPr>
            <a:cxnSpLocks/>
          </p:cNvCxnSpPr>
          <p:nvPr/>
        </p:nvCxnSpPr>
        <p:spPr>
          <a:xfrm>
            <a:off x="5462005" y="1884360"/>
            <a:ext cx="761695" cy="52019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99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97974"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743839"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3" y="-349668"/>
            <a:ext cx="5798266" cy="12749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i="0" dirty="0">
                <a:solidFill>
                  <a:srgbClr val="0060A8"/>
                </a:solidFill>
                <a:effectLst/>
                <a:latin typeface="Arial" panose="020B0604020202020204" pitchFamily="34" charset="0"/>
              </a:rPr>
              <a:t>René-Robert Cavelier,    </a:t>
            </a:r>
            <a:br>
              <a:rPr lang="en-US" sz="2400" b="1" i="0" dirty="0">
                <a:solidFill>
                  <a:srgbClr val="0060A8"/>
                </a:solidFill>
                <a:effectLst/>
                <a:latin typeface="Arial" panose="020B0604020202020204" pitchFamily="34" charset="0"/>
              </a:rPr>
            </a:br>
            <a:r>
              <a:rPr lang="en-US" sz="4000" b="1" i="0" dirty="0">
                <a:solidFill>
                  <a:srgbClr val="0060A8"/>
                </a:solidFill>
                <a:effectLst/>
                <a:latin typeface="Arial" panose="020B0604020202020204" pitchFamily="34" charset="0"/>
              </a:rPr>
              <a:t>Sieur de La Salle </a:t>
            </a:r>
            <a:endParaRPr lang="en-US" sz="49600" b="1" dirty="0">
              <a:solidFill>
                <a:srgbClr val="0060A8"/>
              </a:solidFill>
              <a:latin typeface="Gotham Book"/>
            </a:endParaRPr>
          </a:p>
        </p:txBody>
      </p:sp>
      <p:sp>
        <p:nvSpPr>
          <p:cNvPr id="12" name="TextBox 11">
            <a:extLst>
              <a:ext uri="{C183D7F6-B498-43B3-948B-1728B52AA6E4}">
                <adec:decorative xmlns:adec="http://schemas.microsoft.com/office/drawing/2017/decorative" val="1"/>
              </a:ext>
            </a:extLst>
          </p:cNvPr>
          <p:cNvSpPr txBox="1"/>
          <p:nvPr/>
        </p:nvSpPr>
        <p:spPr>
          <a:xfrm>
            <a:off x="845377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Rectangle 1">
            <a:extLst>
              <a:ext uri="{FF2B5EF4-FFF2-40B4-BE49-F238E27FC236}">
                <a16:creationId xmlns:a16="http://schemas.microsoft.com/office/drawing/2014/main" id="{62FDF1EC-455E-1AF2-585F-50CA1F137584}"/>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sp>
        <p:nvSpPr>
          <p:cNvPr id="14" name="TextBox 13">
            <a:extLst>
              <a:ext uri="{FF2B5EF4-FFF2-40B4-BE49-F238E27FC236}">
                <a16:creationId xmlns:a16="http://schemas.microsoft.com/office/drawing/2014/main" id="{A43E5B51-673E-141A-1631-158E37CE4FDC}"/>
              </a:ext>
            </a:extLst>
          </p:cNvPr>
          <p:cNvSpPr txBox="1"/>
          <p:nvPr/>
        </p:nvSpPr>
        <p:spPr>
          <a:xfrm>
            <a:off x="1424223" y="721023"/>
            <a:ext cx="6447139" cy="6309420"/>
          </a:xfrm>
          <a:prstGeom prst="rect">
            <a:avLst/>
          </a:prstGeom>
          <a:noFill/>
        </p:spPr>
        <p:txBody>
          <a:bodyPr wrap="square" rtlCol="0">
            <a:spAutoFit/>
          </a:bodyPr>
          <a:lstStyle/>
          <a:p>
            <a:r>
              <a:rPr lang="en-US" sz="2000" dirty="0">
                <a:solidFill>
                  <a:schemeClr val="accent1">
                    <a:lumMod val="75000"/>
                  </a:schemeClr>
                </a:solidFill>
                <a:latin typeface="Gotham Book"/>
              </a:rPr>
              <a:t>Spain had been growing extremely wealthy from resources like gold, and especially silver, in Mexico.  </a:t>
            </a:r>
            <a:r>
              <a:rPr lang="en-US" sz="2000" dirty="0">
                <a:solidFill>
                  <a:srgbClr val="C00000"/>
                </a:solidFill>
                <a:latin typeface="Gotham Book"/>
              </a:rPr>
              <a:t>In contrast, Texas had brought Spain no wealth at all.</a:t>
            </a:r>
            <a:r>
              <a:rPr lang="en-US" sz="2000" dirty="0">
                <a:solidFill>
                  <a:schemeClr val="accent1">
                    <a:lumMod val="75000"/>
                  </a:schemeClr>
                </a:solidFill>
                <a:latin typeface="Gotham Book"/>
              </a:rPr>
              <a:t> </a:t>
            </a:r>
            <a:r>
              <a:rPr lang="en-US" sz="2000" dirty="0">
                <a:solidFill>
                  <a:schemeClr val="accent6">
                    <a:lumMod val="75000"/>
                  </a:schemeClr>
                </a:solidFill>
                <a:latin typeface="Gotham Book"/>
              </a:rPr>
              <a:t>As a result, Spain essentially began to ignore its northern frontier and focus its attention mostly on Mexico.</a:t>
            </a:r>
          </a:p>
          <a:p>
            <a:endParaRPr lang="en-US" sz="900" dirty="0">
              <a:solidFill>
                <a:schemeClr val="accent1">
                  <a:lumMod val="75000"/>
                </a:schemeClr>
              </a:solidFill>
              <a:latin typeface="Gotham Book"/>
            </a:endParaRPr>
          </a:p>
          <a:p>
            <a:r>
              <a:rPr lang="en-US" sz="2000" dirty="0">
                <a:solidFill>
                  <a:srgbClr val="7030A0"/>
                </a:solidFill>
                <a:latin typeface="Gotham Book"/>
              </a:rPr>
              <a:t>Then, 87 years after </a:t>
            </a:r>
            <a:r>
              <a:rPr lang="en-US" sz="2000" b="0" i="0" dirty="0">
                <a:solidFill>
                  <a:srgbClr val="7030A0"/>
                </a:solidFill>
                <a:effectLst/>
                <a:latin typeface="Gotham Book"/>
              </a:rPr>
              <a:t>Oñate and nearly 150 years after Moscoso, on a </a:t>
            </a:r>
            <a:r>
              <a:rPr lang="en-US" sz="2000" dirty="0">
                <a:solidFill>
                  <a:srgbClr val="7030A0"/>
                </a:solidFill>
                <a:latin typeface="Gotham Book"/>
              </a:rPr>
              <a:t>cold February day in 1685, a French man named Robert La Salle arrived with more than 100 other French people in Matagorda Bay, Texas</a:t>
            </a:r>
            <a:r>
              <a:rPr lang="en-US" sz="2000" dirty="0">
                <a:solidFill>
                  <a:schemeClr val="accent1">
                    <a:lumMod val="75000"/>
                  </a:schemeClr>
                </a:solidFill>
                <a:latin typeface="Gotham Book"/>
              </a:rPr>
              <a:t>. </a:t>
            </a:r>
            <a:r>
              <a:rPr lang="en-US" sz="2000" dirty="0">
                <a:solidFill>
                  <a:schemeClr val="accent2">
                    <a:lumMod val="75000"/>
                  </a:schemeClr>
                </a:solidFill>
                <a:latin typeface="Gotham Book"/>
              </a:rPr>
              <a:t>He built a fort he called Fort Saint Louis. </a:t>
            </a:r>
            <a:r>
              <a:rPr lang="en-US" sz="2000" dirty="0">
                <a:solidFill>
                  <a:srgbClr val="0070C0"/>
                </a:solidFill>
                <a:latin typeface="Gotham Book"/>
              </a:rPr>
              <a:t>He and his men quickly began exploring Texas, planning to take part in the fur trade with American Indians.</a:t>
            </a:r>
            <a:r>
              <a:rPr lang="en-US" sz="2000" dirty="0">
                <a:solidFill>
                  <a:schemeClr val="accent1">
                    <a:lumMod val="75000"/>
                  </a:schemeClr>
                </a:solidFill>
                <a:latin typeface="Gotham Book"/>
              </a:rPr>
              <a:t> </a:t>
            </a:r>
            <a:r>
              <a:rPr lang="en-US" sz="2000" dirty="0">
                <a:solidFill>
                  <a:srgbClr val="00B050"/>
                </a:solidFill>
                <a:latin typeface="Gotham Book"/>
              </a:rPr>
              <a:t>This was a huge problem for Spain.</a:t>
            </a:r>
            <a:endParaRPr lang="en-US" sz="2000" dirty="0">
              <a:solidFill>
                <a:schemeClr val="accent1">
                  <a:lumMod val="75000"/>
                </a:schemeClr>
              </a:solidFill>
              <a:latin typeface="Gotham Book"/>
            </a:endParaRPr>
          </a:p>
          <a:p>
            <a:endParaRPr lang="en-US" sz="1000" dirty="0">
              <a:solidFill>
                <a:schemeClr val="accent1">
                  <a:lumMod val="75000"/>
                </a:schemeClr>
              </a:solidFill>
              <a:latin typeface="Gotham Book"/>
            </a:endParaRPr>
          </a:p>
          <a:p>
            <a:r>
              <a:rPr lang="en-US" sz="2050" dirty="0">
                <a:solidFill>
                  <a:srgbClr val="C00000"/>
                </a:solidFill>
                <a:latin typeface="Gotham Book"/>
              </a:rPr>
              <a:t>Spain and France had been enemies for hundreds of years. </a:t>
            </a:r>
            <a:r>
              <a:rPr lang="en-US" sz="2050" dirty="0">
                <a:solidFill>
                  <a:srgbClr val="0070C0"/>
                </a:solidFill>
                <a:latin typeface="Gotham Book"/>
              </a:rPr>
              <a:t>Spain might have lost interest in Texas, but the Spanish definitely didn’t want the French to have it! </a:t>
            </a:r>
            <a:r>
              <a:rPr lang="en-US" sz="2050" dirty="0">
                <a:solidFill>
                  <a:schemeClr val="accent6">
                    <a:lumMod val="75000"/>
                  </a:schemeClr>
                </a:solidFill>
                <a:latin typeface="Gotham Book"/>
              </a:rPr>
              <a:t>La Salle’s expedition was a failure. He even ended up being killed by his own men. </a:t>
            </a:r>
            <a:r>
              <a:rPr lang="en-US" sz="2050" dirty="0">
                <a:solidFill>
                  <a:schemeClr val="accent2">
                    <a:lumMod val="75000"/>
                  </a:schemeClr>
                </a:solidFill>
                <a:latin typeface="Gotham Book"/>
              </a:rPr>
              <a:t>Even so, La Salle’s arrival still made Spain worried enough to turn its attention back to Texas. </a:t>
            </a:r>
          </a:p>
          <a:p>
            <a:endParaRPr lang="en-US" sz="2200" dirty="0">
              <a:solidFill>
                <a:schemeClr val="accent2">
                  <a:lumMod val="75000"/>
                </a:schemeClr>
              </a:solidFill>
              <a:latin typeface="Gotham Book"/>
            </a:endParaRPr>
          </a:p>
        </p:txBody>
      </p:sp>
      <p:graphicFrame>
        <p:nvGraphicFramePr>
          <p:cNvPr id="3" name="Table 2">
            <a:extLst>
              <a:ext uri="{FF2B5EF4-FFF2-40B4-BE49-F238E27FC236}">
                <a16:creationId xmlns:a16="http://schemas.microsoft.com/office/drawing/2014/main" id="{9522315E-B11C-0956-7E8F-9A0D32F00F32}"/>
              </a:ext>
            </a:extLst>
          </p:cNvPr>
          <p:cNvGraphicFramePr>
            <a:graphicFrameLocks noGrp="1"/>
          </p:cNvGraphicFramePr>
          <p:nvPr>
            <p:extLst>
              <p:ext uri="{D42A27DB-BD31-4B8C-83A1-F6EECF244321}">
                <p14:modId xmlns:p14="http://schemas.microsoft.com/office/powerpoint/2010/main" val="1036558685"/>
              </p:ext>
            </p:extLst>
          </p:nvPr>
        </p:nvGraphicFramePr>
        <p:xfrm>
          <a:off x="7641772" y="343847"/>
          <a:ext cx="4376057"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376057">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400" dirty="0"/>
                        <a:t>Mexican silver and gold made Spain rich.</a:t>
                      </a:r>
                    </a:p>
                    <a:p>
                      <a:pPr marL="457200" indent="-457200">
                        <a:buFont typeface="Arial" panose="020B0604020202020204" pitchFamily="34" charset="0"/>
                        <a:buChar char="•"/>
                      </a:pPr>
                      <a:r>
                        <a:rPr lang="en-US" sz="2400" dirty="0"/>
                        <a:t>Spain ignored Texas.</a:t>
                      </a:r>
                    </a:p>
                    <a:p>
                      <a:pPr marL="457200" indent="-457200">
                        <a:buFont typeface="Arial" panose="020B0604020202020204" pitchFamily="34" charset="0"/>
                        <a:buChar char="•"/>
                      </a:pPr>
                      <a:r>
                        <a:rPr lang="en-US" sz="2400" dirty="0"/>
                        <a:t>French Fort Saint Louis in TX</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B9EF80F9-9513-6204-C1B1-511F5CA443C5}"/>
              </a:ext>
            </a:extLst>
          </p:cNvPr>
          <p:cNvGraphicFramePr>
            <a:graphicFrameLocks noGrp="1"/>
          </p:cNvGraphicFramePr>
          <p:nvPr>
            <p:extLst>
              <p:ext uri="{D42A27DB-BD31-4B8C-83A1-F6EECF244321}">
                <p14:modId xmlns:p14="http://schemas.microsoft.com/office/powerpoint/2010/main" val="3986312003"/>
              </p:ext>
            </p:extLst>
          </p:nvPr>
        </p:nvGraphicFramePr>
        <p:xfrm>
          <a:off x="7858648" y="2654157"/>
          <a:ext cx="4091553" cy="15240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Spain wanted to keep Texas out of French hands.</a:t>
                      </a:r>
                    </a:p>
                  </a:txBody>
                  <a:tcPr/>
                </a:tc>
                <a:extLst>
                  <a:ext uri="{0D108BD9-81ED-4DB2-BD59-A6C34878D82A}">
                    <a16:rowId xmlns:a16="http://schemas.microsoft.com/office/drawing/2014/main" val="2637453561"/>
                  </a:ext>
                </a:extLst>
              </a:tr>
            </a:tbl>
          </a:graphicData>
        </a:graphic>
      </p:graphicFrame>
      <p:graphicFrame>
        <p:nvGraphicFramePr>
          <p:cNvPr id="9" name="Table 8">
            <a:extLst>
              <a:ext uri="{FF2B5EF4-FFF2-40B4-BE49-F238E27FC236}">
                <a16:creationId xmlns:a16="http://schemas.microsoft.com/office/drawing/2014/main" id="{94BB2C2D-4B15-3F20-32FE-5E2ACDFA2485}"/>
              </a:ext>
            </a:extLst>
          </p:cNvPr>
          <p:cNvGraphicFramePr>
            <a:graphicFrameLocks noGrp="1"/>
          </p:cNvGraphicFramePr>
          <p:nvPr>
            <p:extLst>
              <p:ext uri="{D42A27DB-BD31-4B8C-83A1-F6EECF244321}">
                <p14:modId xmlns:p14="http://schemas.microsoft.com/office/powerpoint/2010/main" val="2964889743"/>
              </p:ext>
            </p:extLst>
          </p:nvPr>
        </p:nvGraphicFramePr>
        <p:xfrm>
          <a:off x="7839507" y="4263426"/>
          <a:ext cx="4110694" cy="214625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Considering Spain’s goals of “God, Gold, and Glory,” what do you think Spain will focus on next in Texas? </a:t>
                      </a:r>
                    </a:p>
                  </a:txBody>
                  <a:tcPr/>
                </a:tc>
                <a:extLst>
                  <a:ext uri="{0D108BD9-81ED-4DB2-BD59-A6C34878D82A}">
                    <a16:rowId xmlns:a16="http://schemas.microsoft.com/office/drawing/2014/main" val="1986572904"/>
                  </a:ext>
                </a:extLst>
              </a:tr>
            </a:tbl>
          </a:graphicData>
        </a:graphic>
      </p:graphicFrame>
      <p:pic>
        <p:nvPicPr>
          <p:cNvPr id="10" name="Graphic 9">
            <a:extLst>
              <a:ext uri="{FF2B5EF4-FFF2-40B4-BE49-F238E27FC236}">
                <a16:creationId xmlns:a16="http://schemas.microsoft.com/office/drawing/2014/main" id="{57326A7E-0226-0756-33AB-649B5267E6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941530"/>
            <a:ext cx="925793" cy="925793"/>
          </a:xfrm>
          <a:prstGeom prst="rect">
            <a:avLst/>
          </a:prstGeom>
        </p:spPr>
      </p:pic>
      <p:pic>
        <p:nvPicPr>
          <p:cNvPr id="13" name="Graphic 12">
            <a:extLst>
              <a:ext uri="{FF2B5EF4-FFF2-40B4-BE49-F238E27FC236}">
                <a16:creationId xmlns:a16="http://schemas.microsoft.com/office/drawing/2014/main" id="{73F69964-CF51-7357-1684-E5E1532F2E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9785" y="3531328"/>
            <a:ext cx="925793" cy="925793"/>
          </a:xfrm>
          <a:prstGeom prst="rect">
            <a:avLst/>
          </a:prstGeom>
        </p:spPr>
      </p:pic>
      <p:pic>
        <p:nvPicPr>
          <p:cNvPr id="15" name="Graphic 14">
            <a:extLst>
              <a:ext uri="{FF2B5EF4-FFF2-40B4-BE49-F238E27FC236}">
                <a16:creationId xmlns:a16="http://schemas.microsoft.com/office/drawing/2014/main" id="{E7FA424B-9756-1237-AC2D-E5C1512BB12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6364" y="5661586"/>
            <a:ext cx="925793" cy="925793"/>
          </a:xfrm>
          <a:prstGeom prst="rect">
            <a:avLst/>
          </a:prstGeom>
        </p:spPr>
      </p:pic>
    </p:spTree>
    <p:extLst>
      <p:ext uri="{BB962C8B-B14F-4D97-AF65-F5344CB8AC3E}">
        <p14:creationId xmlns:p14="http://schemas.microsoft.com/office/powerpoint/2010/main" val="29889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80">
                                          <p:stCondLst>
                                            <p:cond delay="0"/>
                                          </p:stCondLst>
                                        </p:cTn>
                                        <p:tgtEl>
                                          <p:spTgt spid="15"/>
                                        </p:tgtEl>
                                      </p:cBhvr>
                                    </p:animEffect>
                                    <p:anim calcmode="lin" valueType="num">
                                      <p:cBhvr>
                                        <p:cTn id="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
                                        </p:tgtEl>
                                      </p:cBhvr>
                                      <p:to x="100000" y="60000"/>
                                    </p:animScale>
                                    <p:animScale>
                                      <p:cBhvr>
                                        <p:cTn id="101" dur="166" decel="50000">
                                          <p:stCondLst>
                                            <p:cond delay="676"/>
                                          </p:stCondLst>
                                        </p:cTn>
                                        <p:tgtEl>
                                          <p:spTgt spid="15"/>
                                        </p:tgtEl>
                                      </p:cBhvr>
                                      <p:to x="100000" y="100000"/>
                                    </p:animScale>
                                    <p:animScale>
                                      <p:cBhvr>
                                        <p:cTn id="102" dur="26">
                                          <p:stCondLst>
                                            <p:cond delay="1312"/>
                                          </p:stCondLst>
                                        </p:cTn>
                                        <p:tgtEl>
                                          <p:spTgt spid="15"/>
                                        </p:tgtEl>
                                      </p:cBhvr>
                                      <p:to x="100000" y="80000"/>
                                    </p:animScale>
                                    <p:animScale>
                                      <p:cBhvr>
                                        <p:cTn id="103" dur="166" decel="50000">
                                          <p:stCondLst>
                                            <p:cond delay="1338"/>
                                          </p:stCondLst>
                                        </p:cTn>
                                        <p:tgtEl>
                                          <p:spTgt spid="15"/>
                                        </p:tgtEl>
                                      </p:cBhvr>
                                      <p:to x="100000" y="100000"/>
                                    </p:animScale>
                                    <p:animScale>
                                      <p:cBhvr>
                                        <p:cTn id="104" dur="26">
                                          <p:stCondLst>
                                            <p:cond delay="1642"/>
                                          </p:stCondLst>
                                        </p:cTn>
                                        <p:tgtEl>
                                          <p:spTgt spid="15"/>
                                        </p:tgtEl>
                                      </p:cBhvr>
                                      <p:to x="100000" y="90000"/>
                                    </p:animScale>
                                    <p:animScale>
                                      <p:cBhvr>
                                        <p:cTn id="105" dur="166" decel="50000">
                                          <p:stCondLst>
                                            <p:cond delay="1668"/>
                                          </p:stCondLst>
                                        </p:cTn>
                                        <p:tgtEl>
                                          <p:spTgt spid="15"/>
                                        </p:tgtEl>
                                      </p:cBhvr>
                                      <p:to x="100000" y="100000"/>
                                    </p:animScale>
                                    <p:animScale>
                                      <p:cBhvr>
                                        <p:cTn id="106" dur="26">
                                          <p:stCondLst>
                                            <p:cond delay="1808"/>
                                          </p:stCondLst>
                                        </p:cTn>
                                        <p:tgtEl>
                                          <p:spTgt spid="15"/>
                                        </p:tgtEl>
                                      </p:cBhvr>
                                      <p:to x="100000" y="95000"/>
                                    </p:animScale>
                                    <p:animScale>
                                      <p:cBhvr>
                                        <p:cTn id="10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8421114" y="646777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6D174486-D359-CD42-DA73-F60B433ECE9B}"/>
              </a:ext>
            </a:extLst>
          </p:cNvPr>
          <p:cNvSpPr txBox="1">
            <a:spLocks noGrp="1"/>
          </p:cNvSpPr>
          <p:nvPr>
            <p:ph type="title"/>
          </p:nvPr>
        </p:nvSpPr>
        <p:spPr>
          <a:xfrm>
            <a:off x="1752599" y="13062"/>
            <a:ext cx="9655629" cy="901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rgbClr val="0060A8"/>
                </a:solidFill>
                <a:effectLst/>
                <a:latin typeface="Gotham Book"/>
              </a:rPr>
              <a:t>La Salle’s Expedition</a:t>
            </a:r>
            <a:endParaRPr lang="en-US" sz="4800" b="1" dirty="0">
              <a:latin typeface="Gotham Medium"/>
            </a:endParaRPr>
          </a:p>
        </p:txBody>
      </p:sp>
      <p:pic>
        <p:nvPicPr>
          <p:cNvPr id="2" name="Picture 2" descr="A map showing the location of Fort Saint Louis, La Salle's exploration of Texas, including the approximate location where he was killed.">
            <a:extLst>
              <a:ext uri="{FF2B5EF4-FFF2-40B4-BE49-F238E27FC236}">
                <a16:creationId xmlns:a16="http://schemas.microsoft.com/office/drawing/2014/main" id="{EBF44066-3A37-35E6-287F-CE20B43093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59" t="61970" r="34752" b="7499"/>
          <a:stretch/>
        </p:blipFill>
        <p:spPr bwMode="auto">
          <a:xfrm>
            <a:off x="3412670" y="920610"/>
            <a:ext cx="6134101" cy="5203873"/>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DA129DEB-4F3E-9D1F-2D65-B8BCE5234732}"/>
              </a:ext>
              <a:ext uri="{C183D7F6-B498-43B3-948B-1728B52AA6E4}">
                <adec:decorative xmlns:adec="http://schemas.microsoft.com/office/drawing/2017/decorative" val="1"/>
              </a:ext>
            </a:extLst>
          </p:cNvPr>
          <p:cNvSpPr/>
          <p:nvPr/>
        </p:nvSpPr>
        <p:spPr>
          <a:xfrm>
            <a:off x="6479720" y="5130358"/>
            <a:ext cx="334537" cy="30108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FE6CB4-4ED5-5E25-F4A2-47495F63BB32}"/>
              </a:ext>
              <a:ext uri="{C183D7F6-B498-43B3-948B-1728B52AA6E4}">
                <adec:decorative xmlns:adec="http://schemas.microsoft.com/office/drawing/2017/decorative" val="1"/>
              </a:ext>
            </a:extLst>
          </p:cNvPr>
          <p:cNvSpPr txBox="1"/>
          <p:nvPr/>
        </p:nvSpPr>
        <p:spPr>
          <a:xfrm>
            <a:off x="6069798" y="4307606"/>
            <a:ext cx="1197247" cy="830997"/>
          </a:xfrm>
          <a:prstGeom prst="rect">
            <a:avLst/>
          </a:prstGeom>
          <a:noFill/>
        </p:spPr>
        <p:txBody>
          <a:bodyPr wrap="square" rtlCol="0">
            <a:spAutoFit/>
          </a:bodyPr>
          <a:lstStyle/>
          <a:p>
            <a:pPr algn="ctr"/>
            <a:r>
              <a:rPr lang="en-US" sz="2400" dirty="0"/>
              <a:t>Mexico City</a:t>
            </a:r>
          </a:p>
        </p:txBody>
      </p:sp>
      <p:sp>
        <p:nvSpPr>
          <p:cNvPr id="24" name="TextBox 23">
            <a:extLst>
              <a:ext uri="{FF2B5EF4-FFF2-40B4-BE49-F238E27FC236}">
                <a16:creationId xmlns:a16="http://schemas.microsoft.com/office/drawing/2014/main" id="{E9361433-E921-0C4B-9B39-89A6ADC8D47D}"/>
              </a:ext>
              <a:ext uri="{C183D7F6-B498-43B3-948B-1728B52AA6E4}">
                <adec:decorative xmlns:adec="http://schemas.microsoft.com/office/drawing/2017/decorative" val="1"/>
              </a:ext>
            </a:extLst>
          </p:cNvPr>
          <p:cNvSpPr txBox="1"/>
          <p:nvPr/>
        </p:nvSpPr>
        <p:spPr>
          <a:xfrm>
            <a:off x="7789178" y="4586421"/>
            <a:ext cx="1197247" cy="830997"/>
          </a:xfrm>
          <a:prstGeom prst="rect">
            <a:avLst/>
          </a:prstGeom>
          <a:noFill/>
        </p:spPr>
        <p:txBody>
          <a:bodyPr wrap="square" rtlCol="0">
            <a:spAutoFit/>
          </a:bodyPr>
          <a:lstStyle/>
          <a:p>
            <a:pPr algn="ctr"/>
            <a:r>
              <a:rPr lang="en-US" sz="2400" dirty="0"/>
              <a:t>Gulf of Mexico</a:t>
            </a:r>
          </a:p>
        </p:txBody>
      </p:sp>
      <p:sp>
        <p:nvSpPr>
          <p:cNvPr id="25" name="TextBox 24">
            <a:extLst>
              <a:ext uri="{FF2B5EF4-FFF2-40B4-BE49-F238E27FC236}">
                <a16:creationId xmlns:a16="http://schemas.microsoft.com/office/drawing/2014/main" id="{C2B4AAAE-C528-C592-7E4C-F26028A99D6A}"/>
              </a:ext>
              <a:ext uri="{C183D7F6-B498-43B3-948B-1728B52AA6E4}">
                <adec:decorative xmlns:adec="http://schemas.microsoft.com/office/drawing/2017/decorative" val="1"/>
              </a:ext>
            </a:extLst>
          </p:cNvPr>
          <p:cNvSpPr txBox="1"/>
          <p:nvPr/>
        </p:nvSpPr>
        <p:spPr>
          <a:xfrm>
            <a:off x="3609717" y="4865400"/>
            <a:ext cx="1197247" cy="830997"/>
          </a:xfrm>
          <a:prstGeom prst="rect">
            <a:avLst/>
          </a:prstGeom>
          <a:noFill/>
        </p:spPr>
        <p:txBody>
          <a:bodyPr wrap="square" rtlCol="0">
            <a:spAutoFit/>
          </a:bodyPr>
          <a:lstStyle/>
          <a:p>
            <a:pPr algn="ctr"/>
            <a:r>
              <a:rPr lang="en-US" sz="2400" dirty="0"/>
              <a:t>Pacific Ocean</a:t>
            </a:r>
          </a:p>
        </p:txBody>
      </p:sp>
      <p:sp>
        <p:nvSpPr>
          <p:cNvPr id="26" name="TextBox 25">
            <a:extLst>
              <a:ext uri="{FF2B5EF4-FFF2-40B4-BE49-F238E27FC236}">
                <a16:creationId xmlns:a16="http://schemas.microsoft.com/office/drawing/2014/main" id="{F8BBAC24-F98F-2B0F-39DD-178174D69C6D}"/>
              </a:ext>
              <a:ext uri="{C183D7F6-B498-43B3-948B-1728B52AA6E4}">
                <adec:decorative xmlns:adec="http://schemas.microsoft.com/office/drawing/2017/decorative" val="1"/>
              </a:ext>
            </a:extLst>
          </p:cNvPr>
          <p:cNvSpPr txBox="1"/>
          <p:nvPr/>
        </p:nvSpPr>
        <p:spPr>
          <a:xfrm>
            <a:off x="6215633" y="2569934"/>
            <a:ext cx="1197247" cy="461665"/>
          </a:xfrm>
          <a:prstGeom prst="rect">
            <a:avLst/>
          </a:prstGeom>
          <a:noFill/>
        </p:spPr>
        <p:txBody>
          <a:bodyPr wrap="square" rtlCol="0">
            <a:spAutoFit/>
          </a:bodyPr>
          <a:lstStyle/>
          <a:p>
            <a:pPr algn="ctr"/>
            <a:r>
              <a:rPr lang="en-US" sz="2400" dirty="0"/>
              <a:t>Texas</a:t>
            </a:r>
          </a:p>
        </p:txBody>
      </p:sp>
      <p:sp>
        <p:nvSpPr>
          <p:cNvPr id="27" name="Oval 26">
            <a:extLst>
              <a:ext uri="{FF2B5EF4-FFF2-40B4-BE49-F238E27FC236}">
                <a16:creationId xmlns:a16="http://schemas.microsoft.com/office/drawing/2014/main" id="{EA7615F1-3DAF-10BE-C7F5-FF3E2A38B38A}"/>
              </a:ext>
              <a:ext uri="{C183D7F6-B498-43B3-948B-1728B52AA6E4}">
                <adec:decorative xmlns:adec="http://schemas.microsoft.com/office/drawing/2017/decorative" val="1"/>
              </a:ext>
            </a:extLst>
          </p:cNvPr>
          <p:cNvSpPr/>
          <p:nvPr/>
        </p:nvSpPr>
        <p:spPr>
          <a:xfrm>
            <a:off x="7702655" y="3276600"/>
            <a:ext cx="173049"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DCE2686-AA84-A1FB-5799-ABA6E8FC6656}"/>
              </a:ext>
              <a:ext uri="{C183D7F6-B498-43B3-948B-1728B52AA6E4}">
                <adec:decorative xmlns:adec="http://schemas.microsoft.com/office/drawing/2017/decorative" val="1"/>
              </a:ext>
            </a:extLst>
          </p:cNvPr>
          <p:cNvSpPr txBox="1"/>
          <p:nvPr/>
        </p:nvSpPr>
        <p:spPr>
          <a:xfrm>
            <a:off x="6814256" y="3352800"/>
            <a:ext cx="1963311" cy="830997"/>
          </a:xfrm>
          <a:prstGeom prst="rect">
            <a:avLst/>
          </a:prstGeom>
          <a:noFill/>
        </p:spPr>
        <p:txBody>
          <a:bodyPr wrap="square" rtlCol="0">
            <a:spAutoFit/>
          </a:bodyPr>
          <a:lstStyle/>
          <a:p>
            <a:pPr algn="ctr"/>
            <a:r>
              <a:rPr lang="en-US" sz="2400" i="1" dirty="0"/>
              <a:t>Fort Saint Louis, 1685</a:t>
            </a:r>
          </a:p>
        </p:txBody>
      </p:sp>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4B7BDB2D-D4EE-3ED0-CD24-05EE9E5CBC59}"/>
                  </a:ext>
                  <a:ext uri="{C183D7F6-B498-43B3-948B-1728B52AA6E4}">
                    <adec:decorative xmlns:adec="http://schemas.microsoft.com/office/drawing/2017/decorative" val="1"/>
                  </a:ext>
                </a:extLst>
              </p14:cNvPr>
              <p14:cNvContentPartPr/>
              <p14:nvPr/>
            </p14:nvContentPartPr>
            <p14:xfrm>
              <a:off x="7772057" y="2667240"/>
              <a:ext cx="294120" cy="587880"/>
            </p14:xfrm>
          </p:contentPart>
        </mc:Choice>
        <mc:Fallback xmlns="">
          <p:pic>
            <p:nvPicPr>
              <p:cNvPr id="29" name="Ink 28">
                <a:extLst>
                  <a:ext uri="{FF2B5EF4-FFF2-40B4-BE49-F238E27FC236}">
                    <a16:creationId xmlns:a16="http://schemas.microsoft.com/office/drawing/2014/main" id="{4B7BDB2D-D4EE-3ED0-CD24-05EE9E5CBC59}"/>
                  </a:ext>
                  <a:ext uri="{C183D7F6-B498-43B3-948B-1728B52AA6E4}">
                    <adec:decorative xmlns:adec="http://schemas.microsoft.com/office/drawing/2017/decorative" val="1"/>
                  </a:ext>
                </a:extLst>
              </p:cNvPr>
              <p:cNvPicPr/>
              <p:nvPr/>
            </p:nvPicPr>
            <p:blipFill>
              <a:blip r:embed="rId8"/>
              <a:stretch>
                <a:fillRect/>
              </a:stretch>
            </p:blipFill>
            <p:spPr>
              <a:xfrm>
                <a:off x="7754057" y="2649240"/>
                <a:ext cx="329760" cy="623520"/>
              </a:xfrm>
              <a:prstGeom prst="rect">
                <a:avLst/>
              </a:prstGeom>
            </p:spPr>
          </p:pic>
        </mc:Fallback>
      </mc:AlternateContent>
      <p:sp>
        <p:nvSpPr>
          <p:cNvPr id="30" name="Oval 29">
            <a:extLst>
              <a:ext uri="{FF2B5EF4-FFF2-40B4-BE49-F238E27FC236}">
                <a16:creationId xmlns:a16="http://schemas.microsoft.com/office/drawing/2014/main" id="{22BFE279-9F40-E33D-AABD-F3A122886409}"/>
              </a:ext>
              <a:ext uri="{C183D7F6-B498-43B3-948B-1728B52AA6E4}">
                <adec:decorative xmlns:adec="http://schemas.microsoft.com/office/drawing/2017/decorative" val="1"/>
              </a:ext>
            </a:extLst>
          </p:cNvPr>
          <p:cNvSpPr/>
          <p:nvPr/>
        </p:nvSpPr>
        <p:spPr>
          <a:xfrm>
            <a:off x="8029229" y="2623458"/>
            <a:ext cx="173049"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0C278CC-119D-2BDB-C164-3B94E69E1B82}"/>
              </a:ext>
              <a:ext uri="{C183D7F6-B498-43B3-948B-1728B52AA6E4}">
                <adec:decorative xmlns:adec="http://schemas.microsoft.com/office/drawing/2017/decorative" val="1"/>
              </a:ext>
            </a:extLst>
          </p:cNvPr>
          <p:cNvSpPr txBox="1"/>
          <p:nvPr/>
        </p:nvSpPr>
        <p:spPr>
          <a:xfrm>
            <a:off x="7262600" y="1836243"/>
            <a:ext cx="1859626" cy="830997"/>
          </a:xfrm>
          <a:prstGeom prst="rect">
            <a:avLst/>
          </a:prstGeom>
          <a:noFill/>
        </p:spPr>
        <p:txBody>
          <a:bodyPr wrap="square" rtlCol="0">
            <a:spAutoFit/>
          </a:bodyPr>
          <a:lstStyle/>
          <a:p>
            <a:pPr algn="ctr"/>
            <a:r>
              <a:rPr lang="en-US" sz="2400" i="1" dirty="0"/>
              <a:t>La Salle Killed, 1687</a:t>
            </a:r>
          </a:p>
        </p:txBody>
      </p:sp>
    </p:spTree>
    <p:extLst>
      <p:ext uri="{BB962C8B-B14F-4D97-AF65-F5344CB8AC3E}">
        <p14:creationId xmlns:p14="http://schemas.microsoft.com/office/powerpoint/2010/main" val="136390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i="1" dirty="0">
                <a:solidFill>
                  <a:schemeClr val="bg1">
                    <a:lumMod val="85000"/>
                  </a:schemeClr>
                </a:solidFill>
                <a:latin typeface="Gotham Medium"/>
              </a:rPr>
              <a:t>Guided Notes: The French Arrive!</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10828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BC3E4C-6718-006B-D83A-7A5141BC3B4A}"/>
              </a:ext>
            </a:extLst>
          </p:cNvPr>
          <p:cNvSpPr txBox="1"/>
          <p:nvPr/>
        </p:nvSpPr>
        <p:spPr>
          <a:xfrm>
            <a:off x="3203439" y="1782323"/>
            <a:ext cx="7606075" cy="3970318"/>
          </a:xfrm>
          <a:prstGeom prst="rect">
            <a:avLst/>
          </a:prstGeom>
          <a:noFill/>
        </p:spPr>
        <p:txBody>
          <a:bodyPr wrap="square" rtlCol="0">
            <a:spAutoFit/>
          </a:bodyPr>
          <a:lstStyle/>
          <a:p>
            <a:r>
              <a:rPr lang="en-US" sz="3600" dirty="0">
                <a:solidFill>
                  <a:srgbClr val="C00000"/>
                </a:solidFill>
              </a:rPr>
              <a:t>Read each box showing Spain’s possible response to France’s arrival in Texas.</a:t>
            </a:r>
          </a:p>
          <a:p>
            <a:endParaRPr lang="en-US" sz="3600" dirty="0">
              <a:solidFill>
                <a:srgbClr val="C00000"/>
              </a:solidFill>
            </a:endParaRPr>
          </a:p>
          <a:p>
            <a:r>
              <a:rPr lang="en-US" sz="3600" dirty="0">
                <a:solidFill>
                  <a:srgbClr val="00B050"/>
                </a:solidFill>
              </a:rPr>
              <a:t>Highlight or circle which three you think are most likely.</a:t>
            </a:r>
          </a:p>
          <a:p>
            <a:endParaRPr lang="en-US" sz="3200" dirty="0"/>
          </a:p>
          <a:p>
            <a:r>
              <a:rPr lang="en-US" sz="4000" dirty="0">
                <a:solidFill>
                  <a:srgbClr val="0070C0"/>
                </a:solidFill>
              </a:rPr>
              <a:t>Share with a partner.</a:t>
            </a:r>
          </a:p>
        </p:txBody>
      </p:sp>
      <p:pic>
        <p:nvPicPr>
          <p:cNvPr id="3" name="Graphic 2">
            <a:extLst>
              <a:ext uri="{FF2B5EF4-FFF2-40B4-BE49-F238E27FC236}">
                <a16:creationId xmlns:a16="http://schemas.microsoft.com/office/drawing/2014/main" id="{BF143B38-30E9-138B-F619-E70F32CE4D8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8804" y="1782323"/>
            <a:ext cx="1071092" cy="1071092"/>
          </a:xfrm>
          <a:prstGeom prst="rect">
            <a:avLst/>
          </a:prstGeom>
        </p:spPr>
      </p:pic>
      <p:pic>
        <p:nvPicPr>
          <p:cNvPr id="4" name="Graphic 3">
            <a:extLst>
              <a:ext uri="{FF2B5EF4-FFF2-40B4-BE49-F238E27FC236}">
                <a16:creationId xmlns:a16="http://schemas.microsoft.com/office/drawing/2014/main" id="{73751B7C-5C17-0A0B-F323-798F9BCBFA2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0785" y="3587912"/>
            <a:ext cx="925793" cy="925793"/>
          </a:xfrm>
          <a:prstGeom prst="rect">
            <a:avLst/>
          </a:prstGeom>
        </p:spPr>
      </p:pic>
      <p:pic>
        <p:nvPicPr>
          <p:cNvPr id="9" name="Graphic 8">
            <a:extLst>
              <a:ext uri="{FF2B5EF4-FFF2-40B4-BE49-F238E27FC236}">
                <a16:creationId xmlns:a16="http://schemas.microsoft.com/office/drawing/2014/main" id="{9069D754-54DA-F364-8370-8AE80B1433D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90677" y="5046687"/>
            <a:ext cx="842453" cy="842453"/>
          </a:xfrm>
          <a:prstGeom prst="rect">
            <a:avLst/>
          </a:prstGeom>
        </p:spPr>
      </p:pic>
    </p:spTree>
    <p:extLst>
      <p:ext uri="{BB962C8B-B14F-4D97-AF65-F5344CB8AC3E}">
        <p14:creationId xmlns:p14="http://schemas.microsoft.com/office/powerpoint/2010/main" val="342671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408714" y="1447801"/>
            <a:ext cx="5431972" cy="3907971"/>
          </a:xfrm>
          <a:prstGeom prst="wedgeRoundRectCallout">
            <a:avLst>
              <a:gd name="adj1" fmla="val -72718"/>
              <a:gd name="adj2" fmla="val 281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kern="0" dirty="0">
                <a:latin typeface="Gotham Book"/>
                <a:cs typeface="Times New Roman" panose="02020603050405020304" pitchFamily="18" charset="0"/>
              </a:rPr>
              <a:t>One thing I think the Spanish might do in response to the arrival of the French is ________</a:t>
            </a:r>
            <a:endParaRPr lang="en-US" sz="4400" dirty="0"/>
          </a:p>
        </p:txBody>
      </p:sp>
      <p:pic>
        <p:nvPicPr>
          <p:cNvPr id="3" name="Graphic 2">
            <a:extLst>
              <a:ext uri="{FF2B5EF4-FFF2-40B4-BE49-F238E27FC236}">
                <a16:creationId xmlns:a16="http://schemas.microsoft.com/office/drawing/2014/main" id="{BCED36FA-32BF-91E1-B61B-4C7E33C9DF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5434" y="3864429"/>
            <a:ext cx="1130924" cy="1130924"/>
          </a:xfrm>
          <a:prstGeom prst="rect">
            <a:avLst/>
          </a:prstGeom>
        </p:spPr>
      </p:pic>
    </p:spTree>
    <p:extLst>
      <p:ext uri="{BB962C8B-B14F-4D97-AF65-F5344CB8AC3E}">
        <p14:creationId xmlns:p14="http://schemas.microsoft.com/office/powerpoint/2010/main" val="294389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i="1" dirty="0">
                <a:solidFill>
                  <a:schemeClr val="bg1">
                    <a:lumMod val="85000"/>
                  </a:schemeClr>
                </a:solidFill>
                <a:latin typeface="Gotham Medium"/>
              </a:rPr>
              <a:t>Guided Notes: The French Arrive!</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0037FE-698B-44F4-940B-A450F67746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495" y="1323883"/>
            <a:ext cx="3951714" cy="4800600"/>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BC3E4C-6718-006B-D83A-7A5141BC3B4A}"/>
              </a:ext>
            </a:extLst>
          </p:cNvPr>
          <p:cNvSpPr txBox="1"/>
          <p:nvPr/>
        </p:nvSpPr>
        <p:spPr>
          <a:xfrm>
            <a:off x="3203440" y="1782323"/>
            <a:ext cx="5091474" cy="3539430"/>
          </a:xfrm>
          <a:prstGeom prst="rect">
            <a:avLst/>
          </a:prstGeom>
          <a:noFill/>
        </p:spPr>
        <p:txBody>
          <a:bodyPr wrap="square" rtlCol="0">
            <a:spAutoFit/>
          </a:bodyPr>
          <a:lstStyle/>
          <a:p>
            <a:r>
              <a:rPr lang="en-US" sz="4000" dirty="0">
                <a:solidFill>
                  <a:srgbClr val="C00000"/>
                </a:solidFill>
              </a:rPr>
              <a:t>Read each scenario and provide your opinion in the response.</a:t>
            </a:r>
          </a:p>
          <a:p>
            <a:endParaRPr lang="en-US" sz="3200" dirty="0"/>
          </a:p>
          <a:p>
            <a:endParaRPr lang="en-US" sz="3200" dirty="0"/>
          </a:p>
          <a:p>
            <a:r>
              <a:rPr lang="en-US" sz="4000" dirty="0">
                <a:solidFill>
                  <a:srgbClr val="0070C0"/>
                </a:solidFill>
              </a:rPr>
              <a:t>Share with a partner.</a:t>
            </a:r>
          </a:p>
        </p:txBody>
      </p:sp>
      <p:pic>
        <p:nvPicPr>
          <p:cNvPr id="3" name="Graphic 2">
            <a:extLst>
              <a:ext uri="{FF2B5EF4-FFF2-40B4-BE49-F238E27FC236}">
                <a16:creationId xmlns:a16="http://schemas.microsoft.com/office/drawing/2014/main" id="{BF143B38-30E9-138B-F619-E70F32CE4D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32348" y="1782323"/>
            <a:ext cx="1071092" cy="1071092"/>
          </a:xfrm>
          <a:prstGeom prst="rect">
            <a:avLst/>
          </a:prstGeom>
        </p:spPr>
      </p:pic>
      <p:pic>
        <p:nvPicPr>
          <p:cNvPr id="4" name="Graphic 3">
            <a:extLst>
              <a:ext uri="{FF2B5EF4-FFF2-40B4-BE49-F238E27FC236}">
                <a16:creationId xmlns:a16="http://schemas.microsoft.com/office/drawing/2014/main" id="{73751B7C-5C17-0A0B-F323-798F9BCBFA2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49008" y="3261286"/>
            <a:ext cx="925793" cy="925793"/>
          </a:xfrm>
          <a:prstGeom prst="rect">
            <a:avLst/>
          </a:prstGeom>
        </p:spPr>
      </p:pic>
      <p:pic>
        <p:nvPicPr>
          <p:cNvPr id="9" name="Graphic 8">
            <a:extLst>
              <a:ext uri="{FF2B5EF4-FFF2-40B4-BE49-F238E27FC236}">
                <a16:creationId xmlns:a16="http://schemas.microsoft.com/office/drawing/2014/main" id="{9069D754-54DA-F364-8370-8AE80B1433D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2348" y="4600373"/>
            <a:ext cx="842453" cy="842453"/>
          </a:xfrm>
          <a:prstGeom prst="rect">
            <a:avLst/>
          </a:prstGeom>
        </p:spPr>
      </p:pic>
    </p:spTree>
    <p:extLst>
      <p:ext uri="{BB962C8B-B14F-4D97-AF65-F5344CB8AC3E}">
        <p14:creationId xmlns:p14="http://schemas.microsoft.com/office/powerpoint/2010/main" val="12111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408714" y="1197429"/>
            <a:ext cx="7385492" cy="2231571"/>
          </a:xfrm>
          <a:prstGeom prst="wedgeRoundRectCallout">
            <a:avLst>
              <a:gd name="adj1" fmla="val -72718"/>
              <a:gd name="adj2" fmla="val 281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kern="0" dirty="0">
                <a:latin typeface="Gotham Book"/>
                <a:ea typeface="Times New Roman" panose="02020603050405020304" pitchFamily="18" charset="0"/>
                <a:cs typeface="Times New Roman" panose="02020603050405020304" pitchFamily="18" charset="0"/>
              </a:rPr>
              <a:t>W</a:t>
            </a:r>
            <a:r>
              <a:rPr lang="en-US" sz="3600" kern="0" dirty="0">
                <a:effectLst/>
                <a:latin typeface="Gotham Book"/>
                <a:ea typeface="Times New Roman" panose="02020603050405020304" pitchFamily="18" charset="0"/>
                <a:cs typeface="Times New Roman" panose="02020603050405020304" pitchFamily="18" charset="0"/>
              </a:rPr>
              <a:t>hen a child sees another kid playing with a toy that they had first, the first child often _____________</a:t>
            </a:r>
            <a:endParaRPr lang="en-US" sz="3600" dirty="0"/>
          </a:p>
        </p:txBody>
      </p:sp>
      <p:pic>
        <p:nvPicPr>
          <p:cNvPr id="3" name="Graphic 2">
            <a:extLst>
              <a:ext uri="{FF2B5EF4-FFF2-40B4-BE49-F238E27FC236}">
                <a16:creationId xmlns:a16="http://schemas.microsoft.com/office/drawing/2014/main" id="{BCED36FA-32BF-91E1-B61B-4C7E33C9DF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2678" y="2024744"/>
            <a:ext cx="1130924" cy="1130924"/>
          </a:xfrm>
          <a:prstGeom prst="rect">
            <a:avLst/>
          </a:prstGeom>
        </p:spPr>
      </p:pic>
      <p:sp>
        <p:nvSpPr>
          <p:cNvPr id="4" name="Speech Bubble: Rectangle with Corners Rounded 3">
            <a:extLst>
              <a:ext uri="{FF2B5EF4-FFF2-40B4-BE49-F238E27FC236}">
                <a16:creationId xmlns:a16="http://schemas.microsoft.com/office/drawing/2014/main" id="{58AE0592-8B03-A287-F8B8-8A116944C06E}"/>
              </a:ext>
            </a:extLst>
          </p:cNvPr>
          <p:cNvSpPr/>
          <p:nvPr/>
        </p:nvSpPr>
        <p:spPr>
          <a:xfrm>
            <a:off x="1777015" y="3729190"/>
            <a:ext cx="7217229" cy="2231571"/>
          </a:xfrm>
          <a:prstGeom prst="wedgeRoundRectCallout">
            <a:avLst>
              <a:gd name="adj1" fmla="val 67403"/>
              <a:gd name="adj2" fmla="val 354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kern="0" dirty="0">
                <a:latin typeface="Gotham Book"/>
                <a:ea typeface="Times New Roman" panose="02020603050405020304" pitchFamily="18" charset="0"/>
                <a:cs typeface="Times New Roman" panose="02020603050405020304" pitchFamily="18" charset="0"/>
              </a:rPr>
              <a:t>If two countries are exploring the same land that one of them claimed first, I think ____________</a:t>
            </a:r>
            <a:endParaRPr lang="en-US" sz="3600" dirty="0"/>
          </a:p>
        </p:txBody>
      </p:sp>
      <p:pic>
        <p:nvPicPr>
          <p:cNvPr id="9" name="Graphic 8">
            <a:extLst>
              <a:ext uri="{FF2B5EF4-FFF2-40B4-BE49-F238E27FC236}">
                <a16:creationId xmlns:a16="http://schemas.microsoft.com/office/drawing/2014/main" id="{9D431CCC-9659-AD31-540F-CB17381BD4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5354" y="4680858"/>
            <a:ext cx="1130924" cy="113092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13" name="TextBox 12">
            <a:extLst>
              <a:ext uri="{FF2B5EF4-FFF2-40B4-BE49-F238E27FC236}">
                <a16:creationId xmlns:a16="http://schemas.microsoft.com/office/drawing/2014/main" id="{543754FD-D646-C773-3B22-2DF9134E72A1}"/>
              </a:ext>
            </a:extLst>
          </p:cNvPr>
          <p:cNvSpPr txBox="1"/>
          <p:nvPr/>
        </p:nvSpPr>
        <p:spPr>
          <a:xfrm>
            <a:off x="503696" y="1569681"/>
            <a:ext cx="11184607" cy="5086905"/>
          </a:xfrm>
          <a:prstGeom prst="rect">
            <a:avLst/>
          </a:prstGeom>
          <a:noFill/>
        </p:spPr>
        <p:txBody>
          <a:bodyPr wrap="square" rtlCol="0">
            <a:spAutoFit/>
          </a:bodyPr>
          <a:lstStyle/>
          <a:p>
            <a:pPr marL="914400" marR="0" lvl="0" indent="-914400" defTabSz="914400" rtl="0" eaLnBrk="1" fontAlgn="auto" latinLnBrk="0" hangingPunct="1">
              <a:lnSpc>
                <a:spcPct val="110000"/>
              </a:lnSpc>
              <a:spcBef>
                <a:spcPts val="0"/>
              </a:spcBef>
              <a:spcAft>
                <a:spcPts val="600"/>
              </a:spcAft>
              <a:buClrTx/>
              <a:buSzTx/>
              <a:buFontTx/>
              <a:buAutoNum type="arabicPeriod"/>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How successful was Spain at accomplishing its goals of “God, Gold, and Glory” in Texas?</a:t>
            </a:r>
          </a:p>
          <a:p>
            <a:pPr marL="914400" marR="0" lvl="0" indent="-914400" defTabSz="914400" rtl="0" eaLnBrk="1" fontAlgn="auto" latinLnBrk="0" hangingPunct="1">
              <a:lnSpc>
                <a:spcPct val="110000"/>
              </a:lnSpc>
              <a:spcBef>
                <a:spcPts val="0"/>
              </a:spcBef>
              <a:spcAft>
                <a:spcPts val="600"/>
              </a:spcAft>
              <a:buClrTx/>
              <a:buSzTx/>
              <a:buFontTx/>
              <a:buAutoNum type="arabicPeriod"/>
              <a:tabLst/>
              <a:defRPr/>
            </a:pPr>
            <a:r>
              <a:rPr kumimoji="0" lang="en-US" sz="48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lang="en-US" sz="4800" dirty="0">
                <a:solidFill>
                  <a:srgbClr val="7030A0"/>
                </a:solidFill>
                <a:latin typeface="Gotham Book"/>
                <a:ea typeface="Times New Roman" panose="02020603050405020304" pitchFamily="18" charset="0"/>
                <a:cs typeface="Times New Roman" panose="02020603050405020304" pitchFamily="18" charset="0"/>
              </a:rPr>
              <a:t>What does Spain do as a result?</a:t>
            </a:r>
          </a:p>
          <a:p>
            <a:pPr marL="914400" marR="0" lvl="0" indent="-914400" defTabSz="914400" rtl="0" eaLnBrk="1" fontAlgn="auto" latinLnBrk="0" hangingPunct="1">
              <a:lnSpc>
                <a:spcPct val="110000"/>
              </a:lnSpc>
              <a:spcBef>
                <a:spcPts val="0"/>
              </a:spcBef>
              <a:spcAft>
                <a:spcPts val="600"/>
              </a:spcAft>
              <a:buClrTx/>
              <a:buSzTx/>
              <a:buFontTx/>
              <a:buAutoNum type="arabicPeriod"/>
              <a:tabLst/>
              <a:defRPr/>
            </a:pPr>
            <a:r>
              <a:rPr lang="en-US" sz="4800" dirty="0">
                <a:solidFill>
                  <a:srgbClr val="00B050"/>
                </a:solidFill>
                <a:latin typeface="Gotham Book"/>
                <a:ea typeface="Times New Roman" panose="02020603050405020304" pitchFamily="18" charset="0"/>
                <a:cs typeface="Times New Roman" panose="02020603050405020304" pitchFamily="18" charset="0"/>
              </a:rPr>
              <a:t> How does the arrival of the French change Spain’s response?</a:t>
            </a:r>
            <a:endParaRPr kumimoji="0" lang="en-US" sz="4800" b="0" i="0" u="none" strike="noStrike" kern="1200" cap="none" spc="0" normalizeH="0" baseline="0" noProof="0" dirty="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23145" y="646777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772887" y="1632857"/>
            <a:ext cx="10668000" cy="5634414"/>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 </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examine the significance of the last Spanish conquistadors to explore Texas and the first French explorer to arrive in Texas.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0000"/>
              </a:lnSpc>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 </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complete my guided note-taking chart including writing key information, the significance of each </a:t>
            </a:r>
            <a:r>
              <a:rPr lang="en-US" sz="4000" dirty="0">
                <a:solidFill>
                  <a:srgbClr val="002060"/>
                </a:solidFill>
                <a:latin typeface="Calibri" panose="020F0502020204030204"/>
              </a:rPr>
              <a:t>topic, and responding to an essential question about each topic.</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781633" y="-88404"/>
            <a:ext cx="6806655" cy="9788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rgbClr val="0060A8"/>
                </a:solidFill>
                <a:latin typeface="Gotham Medium"/>
              </a:rPr>
              <a:t>Hernando de Soto</a:t>
            </a:r>
          </a:p>
        </p:txBody>
      </p:sp>
      <p:sp>
        <p:nvSpPr>
          <p:cNvPr id="12" name="TextBox 11">
            <a:extLst>
              <a:ext uri="{C183D7F6-B498-43B3-948B-1728B52AA6E4}">
                <adec:decorative xmlns:adec="http://schemas.microsoft.com/office/drawing/2017/decorative" val="1"/>
              </a:ext>
            </a:extLst>
          </p:cNvPr>
          <p:cNvSpPr txBox="1"/>
          <p:nvPr/>
        </p:nvSpPr>
        <p:spPr>
          <a:xfrm>
            <a:off x="845377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Rectangle 1">
            <a:extLst>
              <a:ext uri="{FF2B5EF4-FFF2-40B4-BE49-F238E27FC236}">
                <a16:creationId xmlns:a16="http://schemas.microsoft.com/office/drawing/2014/main" id="{62FDF1EC-455E-1AF2-585F-50CA1F137584}"/>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sp>
        <p:nvSpPr>
          <p:cNvPr id="14" name="TextBox 13">
            <a:extLst>
              <a:ext uri="{FF2B5EF4-FFF2-40B4-BE49-F238E27FC236}">
                <a16:creationId xmlns:a16="http://schemas.microsoft.com/office/drawing/2014/main" id="{A43E5B51-673E-141A-1631-158E37CE4FDC}"/>
              </a:ext>
            </a:extLst>
          </p:cNvPr>
          <p:cNvSpPr txBox="1"/>
          <p:nvPr/>
        </p:nvSpPr>
        <p:spPr>
          <a:xfrm>
            <a:off x="1604025" y="684495"/>
            <a:ext cx="6049833" cy="6347892"/>
          </a:xfrm>
          <a:prstGeom prst="rect">
            <a:avLst/>
          </a:prstGeom>
          <a:noFill/>
        </p:spPr>
        <p:txBody>
          <a:bodyPr wrap="square" rtlCol="0">
            <a:spAutoFit/>
          </a:bodyPr>
          <a:lstStyle/>
          <a:p>
            <a:r>
              <a:rPr lang="en-US" sz="2200" dirty="0">
                <a:solidFill>
                  <a:schemeClr val="accent6">
                    <a:lumMod val="75000"/>
                  </a:schemeClr>
                </a:solidFill>
              </a:rPr>
              <a:t>Even though neither Cabeza de Vaca nor Francisco Coronado had any success acquiring gold in North America, other conquistadors still tried their luck in the lands north of Mexico. </a:t>
            </a:r>
          </a:p>
          <a:p>
            <a:endParaRPr lang="en-US" sz="800" dirty="0"/>
          </a:p>
          <a:p>
            <a:r>
              <a:rPr lang="en-US" sz="2200" dirty="0">
                <a:solidFill>
                  <a:schemeClr val="accent2">
                    <a:lumMod val="75000"/>
                  </a:schemeClr>
                </a:solidFill>
              </a:rPr>
              <a:t>A man named Hernando de Soto led an expedition that began in Florida. </a:t>
            </a:r>
            <a:r>
              <a:rPr lang="en-US" sz="2200" dirty="0">
                <a:solidFill>
                  <a:srgbClr val="7030A0"/>
                </a:solidFill>
              </a:rPr>
              <a:t>He and his men traveled through present-day Georgia, North and South Carolina, Tennessee, Alabama, Mississippi, Arkansas, and Louisiana. </a:t>
            </a:r>
          </a:p>
          <a:p>
            <a:endParaRPr lang="en-US" sz="900" dirty="0"/>
          </a:p>
          <a:p>
            <a:r>
              <a:rPr lang="en-US" sz="2200" dirty="0">
                <a:solidFill>
                  <a:srgbClr val="C00000"/>
                </a:solidFill>
              </a:rPr>
              <a:t>De Soto and his men were the first known Europeans to explore much of the American southeast.</a:t>
            </a:r>
            <a:r>
              <a:rPr lang="en-US" sz="2200" dirty="0">
                <a:solidFill>
                  <a:schemeClr val="accent1">
                    <a:lumMod val="75000"/>
                  </a:schemeClr>
                </a:solidFill>
              </a:rPr>
              <a:t> Unfortunately, he came down with a severe fever and died at the Mississippi River in May of 1542.</a:t>
            </a:r>
            <a:r>
              <a:rPr lang="en-US" sz="2200" dirty="0">
                <a:solidFill>
                  <a:srgbClr val="C00000"/>
                </a:solidFill>
              </a:rPr>
              <a:t> </a:t>
            </a:r>
          </a:p>
          <a:p>
            <a:endParaRPr lang="en-US" sz="700" dirty="0"/>
          </a:p>
          <a:p>
            <a:r>
              <a:rPr lang="en-US" sz="2200" dirty="0">
                <a:solidFill>
                  <a:schemeClr val="accent4">
                    <a:lumMod val="75000"/>
                  </a:schemeClr>
                </a:solidFill>
              </a:rPr>
              <a:t>Before he died, he left another conquistador named Luis de Moscoso Alvarado in charge of his expedition. </a:t>
            </a:r>
            <a:r>
              <a:rPr lang="en-US" sz="2200" dirty="0">
                <a:solidFill>
                  <a:srgbClr val="7030A0"/>
                </a:solidFill>
              </a:rPr>
              <a:t>Moscoso would go on to explore Texas</a:t>
            </a:r>
            <a:r>
              <a:rPr lang="en-US" sz="2200" dirty="0">
                <a:solidFill>
                  <a:schemeClr val="accent4">
                    <a:lumMod val="75000"/>
                  </a:schemeClr>
                </a:solidFill>
              </a:rPr>
              <a:t>. </a:t>
            </a:r>
          </a:p>
        </p:txBody>
      </p:sp>
      <p:graphicFrame>
        <p:nvGraphicFramePr>
          <p:cNvPr id="3" name="Table 2">
            <a:extLst>
              <a:ext uri="{FF2B5EF4-FFF2-40B4-BE49-F238E27FC236}">
                <a16:creationId xmlns:a16="http://schemas.microsoft.com/office/drawing/2014/main" id="{9522315E-B11C-0956-7E8F-9A0D32F00F32}"/>
              </a:ext>
            </a:extLst>
          </p:cNvPr>
          <p:cNvGraphicFramePr>
            <a:graphicFrameLocks noGrp="1"/>
          </p:cNvGraphicFramePr>
          <p:nvPr>
            <p:extLst>
              <p:ext uri="{D42A27DB-BD31-4B8C-83A1-F6EECF244321}">
                <p14:modId xmlns:p14="http://schemas.microsoft.com/office/powerpoint/2010/main" val="260679743"/>
              </p:ext>
            </p:extLst>
          </p:nvPr>
        </p:nvGraphicFramePr>
        <p:xfrm>
          <a:off x="7817995" y="150367"/>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800" dirty="0"/>
                        <a:t>Explored the American southeast</a:t>
                      </a:r>
                    </a:p>
                    <a:p>
                      <a:pPr marL="457200" indent="-457200">
                        <a:buFont typeface="Arial" panose="020B0604020202020204" pitchFamily="34" charset="0"/>
                        <a:buChar char="•"/>
                      </a:pPr>
                      <a:r>
                        <a:rPr lang="en-US" sz="2800" dirty="0"/>
                        <a:t>No gold</a:t>
                      </a:r>
                    </a:p>
                    <a:p>
                      <a:pPr marL="457200" indent="-457200">
                        <a:buFont typeface="Arial" panose="020B0604020202020204" pitchFamily="34" charset="0"/>
                        <a:buChar char="•"/>
                      </a:pPr>
                      <a:r>
                        <a:rPr lang="en-US" sz="2800" dirty="0"/>
                        <a:t>Died near Texas</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B9EF80F9-9513-6204-C1B1-511F5CA443C5}"/>
              </a:ext>
            </a:extLst>
          </p:cNvPr>
          <p:cNvGraphicFramePr>
            <a:graphicFrameLocks noGrp="1"/>
          </p:cNvGraphicFramePr>
          <p:nvPr>
            <p:extLst>
              <p:ext uri="{D42A27DB-BD31-4B8C-83A1-F6EECF244321}">
                <p14:modId xmlns:p14="http://schemas.microsoft.com/office/powerpoint/2010/main" val="192138357"/>
              </p:ext>
            </p:extLst>
          </p:nvPr>
        </p:nvGraphicFramePr>
        <p:xfrm>
          <a:off x="7804218" y="2599727"/>
          <a:ext cx="4091553" cy="195072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First known European to explore the southeastern part of North America.</a:t>
                      </a:r>
                    </a:p>
                  </a:txBody>
                  <a:tcPr/>
                </a:tc>
                <a:extLst>
                  <a:ext uri="{0D108BD9-81ED-4DB2-BD59-A6C34878D82A}">
                    <a16:rowId xmlns:a16="http://schemas.microsoft.com/office/drawing/2014/main" val="2637453561"/>
                  </a:ext>
                </a:extLst>
              </a:tr>
            </a:tbl>
          </a:graphicData>
        </a:graphic>
      </p:graphicFrame>
      <p:graphicFrame>
        <p:nvGraphicFramePr>
          <p:cNvPr id="9" name="Table 8">
            <a:extLst>
              <a:ext uri="{FF2B5EF4-FFF2-40B4-BE49-F238E27FC236}">
                <a16:creationId xmlns:a16="http://schemas.microsoft.com/office/drawing/2014/main" id="{94BB2C2D-4B15-3F20-32FE-5E2ACDFA2485}"/>
              </a:ext>
            </a:extLst>
          </p:cNvPr>
          <p:cNvGraphicFramePr>
            <a:graphicFrameLocks noGrp="1"/>
          </p:cNvGraphicFramePr>
          <p:nvPr>
            <p:extLst>
              <p:ext uri="{D42A27DB-BD31-4B8C-83A1-F6EECF244321}">
                <p14:modId xmlns:p14="http://schemas.microsoft.com/office/powerpoint/2010/main" val="1943104418"/>
              </p:ext>
            </p:extLst>
          </p:nvPr>
        </p:nvGraphicFramePr>
        <p:xfrm>
          <a:off x="7785077" y="4633542"/>
          <a:ext cx="4110694" cy="178049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Do you predict Moscoso will have any luck finding gold in Texas? Why or why not? </a:t>
                      </a:r>
                    </a:p>
                  </a:txBody>
                  <a:tcPr/>
                </a:tc>
                <a:extLst>
                  <a:ext uri="{0D108BD9-81ED-4DB2-BD59-A6C34878D82A}">
                    <a16:rowId xmlns:a16="http://schemas.microsoft.com/office/drawing/2014/main" val="1986572904"/>
                  </a:ext>
                </a:extLst>
              </a:tr>
            </a:tbl>
          </a:graphicData>
        </a:graphic>
      </p:graphicFrame>
      <p:pic>
        <p:nvPicPr>
          <p:cNvPr id="10" name="Graphic 9">
            <a:extLst>
              <a:ext uri="{FF2B5EF4-FFF2-40B4-BE49-F238E27FC236}">
                <a16:creationId xmlns:a16="http://schemas.microsoft.com/office/drawing/2014/main" id="{57326A7E-0226-0756-33AB-649B5267E6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891" y="1542887"/>
            <a:ext cx="925793" cy="925793"/>
          </a:xfrm>
          <a:prstGeom prst="rect">
            <a:avLst/>
          </a:prstGeom>
        </p:spPr>
      </p:pic>
      <p:pic>
        <p:nvPicPr>
          <p:cNvPr id="13" name="Graphic 12">
            <a:extLst>
              <a:ext uri="{FF2B5EF4-FFF2-40B4-BE49-F238E27FC236}">
                <a16:creationId xmlns:a16="http://schemas.microsoft.com/office/drawing/2014/main" id="{73F69964-CF51-7357-1684-E5E1532F2E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5" name="Graphic 14">
            <a:extLst>
              <a:ext uri="{FF2B5EF4-FFF2-40B4-BE49-F238E27FC236}">
                <a16:creationId xmlns:a16="http://schemas.microsoft.com/office/drawing/2014/main" id="{E7FA424B-9756-1237-AC2D-E5C1512BB12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41533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80">
                                          <p:stCondLst>
                                            <p:cond delay="0"/>
                                          </p:stCondLst>
                                        </p:cTn>
                                        <p:tgtEl>
                                          <p:spTgt spid="15"/>
                                        </p:tgtEl>
                                      </p:cBhvr>
                                    </p:animEffect>
                                    <p:anim calcmode="lin" valueType="num">
                                      <p:cBhvr>
                                        <p:cTn id="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
                                        </p:tgtEl>
                                      </p:cBhvr>
                                      <p:to x="100000" y="60000"/>
                                    </p:animScale>
                                    <p:animScale>
                                      <p:cBhvr>
                                        <p:cTn id="101" dur="166" decel="50000">
                                          <p:stCondLst>
                                            <p:cond delay="676"/>
                                          </p:stCondLst>
                                        </p:cTn>
                                        <p:tgtEl>
                                          <p:spTgt spid="15"/>
                                        </p:tgtEl>
                                      </p:cBhvr>
                                      <p:to x="100000" y="100000"/>
                                    </p:animScale>
                                    <p:animScale>
                                      <p:cBhvr>
                                        <p:cTn id="102" dur="26">
                                          <p:stCondLst>
                                            <p:cond delay="1312"/>
                                          </p:stCondLst>
                                        </p:cTn>
                                        <p:tgtEl>
                                          <p:spTgt spid="15"/>
                                        </p:tgtEl>
                                      </p:cBhvr>
                                      <p:to x="100000" y="80000"/>
                                    </p:animScale>
                                    <p:animScale>
                                      <p:cBhvr>
                                        <p:cTn id="103" dur="166" decel="50000">
                                          <p:stCondLst>
                                            <p:cond delay="1338"/>
                                          </p:stCondLst>
                                        </p:cTn>
                                        <p:tgtEl>
                                          <p:spTgt spid="15"/>
                                        </p:tgtEl>
                                      </p:cBhvr>
                                      <p:to x="100000" y="100000"/>
                                    </p:animScale>
                                    <p:animScale>
                                      <p:cBhvr>
                                        <p:cTn id="104" dur="26">
                                          <p:stCondLst>
                                            <p:cond delay="1642"/>
                                          </p:stCondLst>
                                        </p:cTn>
                                        <p:tgtEl>
                                          <p:spTgt spid="15"/>
                                        </p:tgtEl>
                                      </p:cBhvr>
                                      <p:to x="100000" y="90000"/>
                                    </p:animScale>
                                    <p:animScale>
                                      <p:cBhvr>
                                        <p:cTn id="105" dur="166" decel="50000">
                                          <p:stCondLst>
                                            <p:cond delay="1668"/>
                                          </p:stCondLst>
                                        </p:cTn>
                                        <p:tgtEl>
                                          <p:spTgt spid="15"/>
                                        </p:tgtEl>
                                      </p:cBhvr>
                                      <p:to x="100000" y="100000"/>
                                    </p:animScale>
                                    <p:animScale>
                                      <p:cBhvr>
                                        <p:cTn id="106" dur="26">
                                          <p:stCondLst>
                                            <p:cond delay="1808"/>
                                          </p:stCondLst>
                                        </p:cTn>
                                        <p:tgtEl>
                                          <p:spTgt spid="15"/>
                                        </p:tgtEl>
                                      </p:cBhvr>
                                      <p:to x="100000" y="95000"/>
                                    </p:animScale>
                                    <p:animScale>
                                      <p:cBhvr>
                                        <p:cTn id="10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2314304" y="13062"/>
            <a:ext cx="8240486" cy="901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Hernando de Soto’s Expedition</a:t>
            </a: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 map showing the route de Soto took through the American southeast. A headstone icon is placed in the southeastern portion of present-day Arkansas to show the approximate location where he died. ">
            <a:extLst>
              <a:ext uri="{FF2B5EF4-FFF2-40B4-BE49-F238E27FC236}">
                <a16:creationId xmlns:a16="http://schemas.microsoft.com/office/drawing/2014/main" id="{1A13C49C-91DA-E49F-7481-77AE41DF5A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84"/>
          <a:stretch/>
        </p:blipFill>
        <p:spPr bwMode="auto">
          <a:xfrm>
            <a:off x="2188067" y="914400"/>
            <a:ext cx="8550342" cy="518528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Graphic 2" descr="Gravestone with solid fill">
            <a:extLst>
              <a:ext uri="{FF2B5EF4-FFF2-40B4-BE49-F238E27FC236}">
                <a16:creationId xmlns:a16="http://schemas.microsoft.com/office/drawing/2014/main" id="{77D5883B-C015-510A-C6AD-4283CA1F89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5865" y="3059057"/>
            <a:ext cx="555171" cy="555171"/>
          </a:xfrm>
          <a:prstGeom prst="rect">
            <a:avLst/>
          </a:prstGeom>
        </p:spPr>
      </p:pic>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B6AA69F-8729-452D-A810-4D6CF1C100FC}"/>
                  </a:ext>
                  <a:ext uri="{C183D7F6-B498-43B3-948B-1728B52AA6E4}">
                    <adec:decorative xmlns:adec="http://schemas.microsoft.com/office/drawing/2017/decorative" val="1"/>
                  </a:ext>
                </a:extLst>
              </p14:cNvPr>
              <p14:cNvContentPartPr/>
              <p14:nvPr/>
            </p14:nvContentPartPr>
            <p14:xfrm>
              <a:off x="3525429" y="1196760"/>
              <a:ext cx="6457320" cy="4692600"/>
            </p14:xfrm>
          </p:contentPart>
        </mc:Choice>
        <mc:Fallback xmlns="">
          <p:pic>
            <p:nvPicPr>
              <p:cNvPr id="10" name="Ink 9">
                <a:extLst>
                  <a:ext uri="{FF2B5EF4-FFF2-40B4-BE49-F238E27FC236}">
                    <a16:creationId xmlns:a16="http://schemas.microsoft.com/office/drawing/2014/main" id="{7B6AA69F-8729-452D-A810-4D6CF1C100FC}"/>
                  </a:ext>
                  <a:ext uri="{C183D7F6-B498-43B3-948B-1728B52AA6E4}">
                    <adec:decorative xmlns:adec="http://schemas.microsoft.com/office/drawing/2017/decorative" val="1"/>
                  </a:ext>
                </a:extLst>
              </p:cNvPr>
              <p:cNvPicPr/>
              <p:nvPr/>
            </p:nvPicPr>
            <p:blipFill>
              <a:blip r:embed="rId10"/>
              <a:stretch>
                <a:fillRect/>
              </a:stretch>
            </p:blipFill>
            <p:spPr>
              <a:xfrm>
                <a:off x="3471789" y="1088760"/>
                <a:ext cx="6564960" cy="490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D85C162C-66FE-8633-2521-E2EA9C228519}"/>
                  </a:ext>
                  <a:ext uri="{C183D7F6-B498-43B3-948B-1728B52AA6E4}">
                    <adec:decorative xmlns:adec="http://schemas.microsoft.com/office/drawing/2017/decorative" val="1"/>
                  </a:ext>
                </a:extLst>
              </p14:cNvPr>
              <p14:cNvContentPartPr/>
              <p14:nvPr/>
            </p14:nvContentPartPr>
            <p14:xfrm>
              <a:off x="4395437" y="3059057"/>
              <a:ext cx="611640" cy="555840"/>
            </p14:xfrm>
          </p:contentPart>
        </mc:Choice>
        <mc:Fallback xmlns="">
          <p:pic>
            <p:nvPicPr>
              <p:cNvPr id="13" name="Ink 12">
                <a:extLst>
                  <a:ext uri="{FF2B5EF4-FFF2-40B4-BE49-F238E27FC236}">
                    <a16:creationId xmlns:a16="http://schemas.microsoft.com/office/drawing/2014/main" id="{D85C162C-66FE-8633-2521-E2EA9C228519}"/>
                  </a:ext>
                  <a:ext uri="{C183D7F6-B498-43B3-948B-1728B52AA6E4}">
                    <adec:decorative xmlns:adec="http://schemas.microsoft.com/office/drawing/2017/decorative" val="1"/>
                  </a:ext>
                </a:extLst>
              </p:cNvPr>
              <p:cNvPicPr/>
              <p:nvPr/>
            </p:nvPicPr>
            <p:blipFill>
              <a:blip r:embed="rId12"/>
              <a:stretch>
                <a:fillRect/>
              </a:stretch>
            </p:blipFill>
            <p:spPr>
              <a:xfrm>
                <a:off x="4341469" y="2951057"/>
                <a:ext cx="719217"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id="{5EBCB0F7-0A61-FC24-7355-15DCC02A5CC7}"/>
                  </a:ext>
                </a:extLst>
              </p14:cNvPr>
              <p14:cNvContentPartPr/>
              <p14:nvPr/>
            </p14:nvContentPartPr>
            <p14:xfrm>
              <a:off x="4701257" y="3059057"/>
              <a:ext cx="275400" cy="415440"/>
            </p14:xfrm>
          </p:contentPart>
        </mc:Choice>
        <mc:Fallback xmlns="">
          <p:pic>
            <p:nvPicPr>
              <p:cNvPr id="2" name="Ink 1">
                <a:extLst>
                  <a:ext uri="{FF2B5EF4-FFF2-40B4-BE49-F238E27FC236}">
                    <a16:creationId xmlns:a16="http://schemas.microsoft.com/office/drawing/2014/main" id="{5EBCB0F7-0A61-FC24-7355-15DCC02A5CC7}"/>
                  </a:ext>
                </a:extLst>
              </p:cNvPr>
              <p:cNvPicPr/>
              <p:nvPr/>
            </p:nvPicPr>
            <p:blipFill>
              <a:blip r:embed="rId14"/>
              <a:stretch>
                <a:fillRect/>
              </a:stretch>
            </p:blipFill>
            <p:spPr>
              <a:xfrm>
                <a:off x="4647257" y="2951057"/>
                <a:ext cx="383040" cy="631080"/>
              </a:xfrm>
              <a:prstGeom prst="rect">
                <a:avLst/>
              </a:prstGeom>
            </p:spPr>
          </p:pic>
        </mc:Fallback>
      </mc:AlternateContent>
    </p:spTree>
    <p:extLst>
      <p:ext uri="{BB962C8B-B14F-4D97-AF65-F5344CB8AC3E}">
        <p14:creationId xmlns:p14="http://schemas.microsoft.com/office/powerpoint/2010/main" val="273018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600199" y="-164606"/>
            <a:ext cx="6911888" cy="9788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60A8"/>
                </a:solidFill>
                <a:latin typeface="Gotham Medium"/>
              </a:rPr>
              <a:t>Luis de Moscoso Alvarado</a:t>
            </a:r>
          </a:p>
        </p:txBody>
      </p:sp>
      <p:sp>
        <p:nvSpPr>
          <p:cNvPr id="12" name="TextBox 11">
            <a:extLst>
              <a:ext uri="{C183D7F6-B498-43B3-948B-1728B52AA6E4}">
                <adec:decorative xmlns:adec="http://schemas.microsoft.com/office/drawing/2017/decorative" val="1"/>
              </a:ext>
            </a:extLst>
          </p:cNvPr>
          <p:cNvSpPr txBox="1"/>
          <p:nvPr/>
        </p:nvSpPr>
        <p:spPr>
          <a:xfrm>
            <a:off x="845377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Rectangle 1">
            <a:extLst>
              <a:ext uri="{FF2B5EF4-FFF2-40B4-BE49-F238E27FC236}">
                <a16:creationId xmlns:a16="http://schemas.microsoft.com/office/drawing/2014/main" id="{62FDF1EC-455E-1AF2-585F-50CA1F137584}"/>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sp>
        <p:nvSpPr>
          <p:cNvPr id="14" name="TextBox 13">
            <a:extLst>
              <a:ext uri="{FF2B5EF4-FFF2-40B4-BE49-F238E27FC236}">
                <a16:creationId xmlns:a16="http://schemas.microsoft.com/office/drawing/2014/main" id="{A43E5B51-673E-141A-1631-158E37CE4FDC}"/>
              </a:ext>
            </a:extLst>
          </p:cNvPr>
          <p:cNvSpPr txBox="1"/>
          <p:nvPr/>
        </p:nvSpPr>
        <p:spPr>
          <a:xfrm>
            <a:off x="1676400" y="770729"/>
            <a:ext cx="6065389" cy="6217087"/>
          </a:xfrm>
          <a:prstGeom prst="rect">
            <a:avLst/>
          </a:prstGeom>
          <a:noFill/>
        </p:spPr>
        <p:txBody>
          <a:bodyPr wrap="square" rtlCol="0">
            <a:spAutoFit/>
          </a:bodyPr>
          <a:lstStyle/>
          <a:p>
            <a:r>
              <a:rPr lang="en-US" sz="2200" dirty="0">
                <a:solidFill>
                  <a:schemeClr val="accent6">
                    <a:lumMod val="75000"/>
                  </a:schemeClr>
                </a:solidFill>
              </a:rPr>
              <a:t>After de Soto’s death in 1542, Moscoso continued into Texas</a:t>
            </a:r>
            <a:r>
              <a:rPr lang="en-US" sz="2200" dirty="0">
                <a:solidFill>
                  <a:schemeClr val="accent4">
                    <a:lumMod val="75000"/>
                  </a:schemeClr>
                </a:solidFill>
              </a:rPr>
              <a:t>. He led the expedition into northeastern Texas – part of the rich and fertile Coastal Plains. </a:t>
            </a:r>
            <a:r>
              <a:rPr lang="en-US" sz="2200" dirty="0">
                <a:solidFill>
                  <a:schemeClr val="accent1">
                    <a:lumMod val="75000"/>
                  </a:schemeClr>
                </a:solidFill>
              </a:rPr>
              <a:t>This area was populated primarily by different tribes within the Caddo Confederacy. </a:t>
            </a:r>
          </a:p>
          <a:p>
            <a:endParaRPr lang="en-US" sz="1050" dirty="0">
              <a:solidFill>
                <a:schemeClr val="accent4">
                  <a:lumMod val="75000"/>
                </a:schemeClr>
              </a:solidFill>
            </a:endParaRPr>
          </a:p>
          <a:p>
            <a:r>
              <a:rPr lang="en-US" sz="2200" dirty="0">
                <a:solidFill>
                  <a:srgbClr val="C00000"/>
                </a:solidFill>
              </a:rPr>
              <a:t>Moscoso encountered several groups of Caddo people, including the </a:t>
            </a:r>
            <a:r>
              <a:rPr lang="en-US" sz="2200" dirty="0" err="1">
                <a:solidFill>
                  <a:srgbClr val="C00000"/>
                </a:solidFill>
              </a:rPr>
              <a:t>Naguatex</a:t>
            </a:r>
            <a:r>
              <a:rPr lang="en-US" sz="2200" dirty="0">
                <a:solidFill>
                  <a:srgbClr val="C00000"/>
                </a:solidFill>
              </a:rPr>
              <a:t>, </a:t>
            </a:r>
            <a:r>
              <a:rPr lang="en-US" sz="2200" dirty="0" err="1">
                <a:solidFill>
                  <a:srgbClr val="C00000"/>
                </a:solidFill>
              </a:rPr>
              <a:t>Hacanac</a:t>
            </a:r>
            <a:r>
              <a:rPr lang="en-US" sz="2200" dirty="0">
                <a:solidFill>
                  <a:srgbClr val="C00000"/>
                </a:solidFill>
              </a:rPr>
              <a:t>, and Maye people.</a:t>
            </a:r>
            <a:r>
              <a:rPr lang="en-US" sz="2200" dirty="0">
                <a:solidFill>
                  <a:srgbClr val="FF0000"/>
                </a:solidFill>
              </a:rPr>
              <a:t> </a:t>
            </a:r>
            <a:r>
              <a:rPr lang="en-US" sz="2200" dirty="0">
                <a:solidFill>
                  <a:srgbClr val="002060"/>
                </a:solidFill>
              </a:rPr>
              <a:t>A member of Moscoso’s expedition kept a journal in which he documented many encounters with the Caddo and other Indigenous people of the Coastal Plains.</a:t>
            </a:r>
          </a:p>
          <a:p>
            <a:endParaRPr lang="en-US" sz="1050" dirty="0">
              <a:solidFill>
                <a:schemeClr val="accent4">
                  <a:lumMod val="75000"/>
                </a:schemeClr>
              </a:solidFill>
            </a:endParaRPr>
          </a:p>
          <a:p>
            <a:r>
              <a:rPr lang="en-US" sz="2200" dirty="0">
                <a:solidFill>
                  <a:srgbClr val="7030A0"/>
                </a:solidFill>
              </a:rPr>
              <a:t>As Moscoso’s expedition made its way toward the southern portion of the Coastal Plains, they encountered difficulties resulting from the harsher climate and environment, and the lack of food and other resources there</a:t>
            </a:r>
            <a:r>
              <a:rPr lang="en-US" sz="2200" dirty="0">
                <a:solidFill>
                  <a:schemeClr val="accent4">
                    <a:lumMod val="75000"/>
                  </a:schemeClr>
                </a:solidFill>
              </a:rPr>
              <a:t>. </a:t>
            </a:r>
            <a:r>
              <a:rPr lang="en-US" sz="2200" dirty="0">
                <a:solidFill>
                  <a:schemeClr val="accent2">
                    <a:lumMod val="75000"/>
                  </a:schemeClr>
                </a:solidFill>
              </a:rPr>
              <a:t>Moscoso and his men decided to leave Texas because of these hardships.</a:t>
            </a:r>
          </a:p>
        </p:txBody>
      </p:sp>
      <p:graphicFrame>
        <p:nvGraphicFramePr>
          <p:cNvPr id="3" name="Table 2">
            <a:extLst>
              <a:ext uri="{FF2B5EF4-FFF2-40B4-BE49-F238E27FC236}">
                <a16:creationId xmlns:a16="http://schemas.microsoft.com/office/drawing/2014/main" id="{9522315E-B11C-0956-7E8F-9A0D32F00F32}"/>
              </a:ext>
            </a:extLst>
          </p:cNvPr>
          <p:cNvGraphicFramePr>
            <a:graphicFrameLocks noGrp="1"/>
          </p:cNvGraphicFramePr>
          <p:nvPr>
            <p:extLst>
              <p:ext uri="{D42A27DB-BD31-4B8C-83A1-F6EECF244321}">
                <p14:modId xmlns:p14="http://schemas.microsoft.com/office/powerpoint/2010/main" val="3733468323"/>
              </p:ext>
            </p:extLst>
          </p:nvPr>
        </p:nvGraphicFramePr>
        <p:xfrm>
          <a:off x="7817995" y="150367"/>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800" dirty="0"/>
                        <a:t>Encountered the Caddo people</a:t>
                      </a:r>
                    </a:p>
                    <a:p>
                      <a:pPr marL="457200" indent="-457200">
                        <a:buFont typeface="Arial" panose="020B0604020202020204" pitchFamily="34" charset="0"/>
                        <a:buChar char="•"/>
                      </a:pPr>
                      <a:r>
                        <a:rPr lang="en-US" sz="2800" dirty="0"/>
                        <a:t>Struggled in south TX</a:t>
                      </a:r>
                    </a:p>
                    <a:p>
                      <a:pPr marL="457200" indent="-457200">
                        <a:buFont typeface="Arial" panose="020B0604020202020204" pitchFamily="34" charset="0"/>
                        <a:buChar char="•"/>
                      </a:pPr>
                      <a:r>
                        <a:rPr lang="en-US" sz="2800" dirty="0"/>
                        <a:t>Left with no gold.</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B9EF80F9-9513-6204-C1B1-511F5CA443C5}"/>
              </a:ext>
            </a:extLst>
          </p:cNvPr>
          <p:cNvGraphicFramePr>
            <a:graphicFrameLocks noGrp="1"/>
          </p:cNvGraphicFramePr>
          <p:nvPr>
            <p:extLst>
              <p:ext uri="{D42A27DB-BD31-4B8C-83A1-F6EECF244321}">
                <p14:modId xmlns:p14="http://schemas.microsoft.com/office/powerpoint/2010/main" val="2240889215"/>
              </p:ext>
            </p:extLst>
          </p:nvPr>
        </p:nvGraphicFramePr>
        <p:xfrm>
          <a:off x="7804218" y="2654157"/>
          <a:ext cx="4091553" cy="15240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His expedition in Texas failed to find any gold.</a:t>
                      </a:r>
                    </a:p>
                  </a:txBody>
                  <a:tcPr/>
                </a:tc>
                <a:extLst>
                  <a:ext uri="{0D108BD9-81ED-4DB2-BD59-A6C34878D82A}">
                    <a16:rowId xmlns:a16="http://schemas.microsoft.com/office/drawing/2014/main" val="2637453561"/>
                  </a:ext>
                </a:extLst>
              </a:tr>
            </a:tbl>
          </a:graphicData>
        </a:graphic>
      </p:graphicFrame>
      <p:graphicFrame>
        <p:nvGraphicFramePr>
          <p:cNvPr id="9" name="Table 8">
            <a:extLst>
              <a:ext uri="{FF2B5EF4-FFF2-40B4-BE49-F238E27FC236}">
                <a16:creationId xmlns:a16="http://schemas.microsoft.com/office/drawing/2014/main" id="{94BB2C2D-4B15-3F20-32FE-5E2ACDFA2485}"/>
              </a:ext>
            </a:extLst>
          </p:cNvPr>
          <p:cNvGraphicFramePr>
            <a:graphicFrameLocks noGrp="1"/>
          </p:cNvGraphicFramePr>
          <p:nvPr>
            <p:extLst>
              <p:ext uri="{D42A27DB-BD31-4B8C-83A1-F6EECF244321}">
                <p14:modId xmlns:p14="http://schemas.microsoft.com/office/powerpoint/2010/main" val="2918877830"/>
              </p:ext>
            </p:extLst>
          </p:nvPr>
        </p:nvGraphicFramePr>
        <p:xfrm>
          <a:off x="7785077" y="4263426"/>
          <a:ext cx="4110694" cy="214625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Does this information about the Coastal Plains support what we learned about the region in Unit 1? Why or why not? </a:t>
                      </a:r>
                    </a:p>
                  </a:txBody>
                  <a:tcPr/>
                </a:tc>
                <a:extLst>
                  <a:ext uri="{0D108BD9-81ED-4DB2-BD59-A6C34878D82A}">
                    <a16:rowId xmlns:a16="http://schemas.microsoft.com/office/drawing/2014/main" val="1986572904"/>
                  </a:ext>
                </a:extLst>
              </a:tr>
            </a:tbl>
          </a:graphicData>
        </a:graphic>
      </p:graphicFrame>
      <p:pic>
        <p:nvPicPr>
          <p:cNvPr id="10" name="Graphic 9">
            <a:extLst>
              <a:ext uri="{FF2B5EF4-FFF2-40B4-BE49-F238E27FC236}">
                <a16:creationId xmlns:a16="http://schemas.microsoft.com/office/drawing/2014/main" id="{57326A7E-0226-0756-33AB-649B5267E6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891" y="1542887"/>
            <a:ext cx="925793" cy="925793"/>
          </a:xfrm>
          <a:prstGeom prst="rect">
            <a:avLst/>
          </a:prstGeom>
        </p:spPr>
      </p:pic>
      <p:pic>
        <p:nvPicPr>
          <p:cNvPr id="13" name="Graphic 12">
            <a:extLst>
              <a:ext uri="{FF2B5EF4-FFF2-40B4-BE49-F238E27FC236}">
                <a16:creationId xmlns:a16="http://schemas.microsoft.com/office/drawing/2014/main" id="{73F69964-CF51-7357-1684-E5E1532F2E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17745" y="3416157"/>
            <a:ext cx="925793" cy="925793"/>
          </a:xfrm>
          <a:prstGeom prst="rect">
            <a:avLst/>
          </a:prstGeom>
        </p:spPr>
      </p:pic>
      <p:pic>
        <p:nvPicPr>
          <p:cNvPr id="15" name="Graphic 14">
            <a:extLst>
              <a:ext uri="{FF2B5EF4-FFF2-40B4-BE49-F238E27FC236}">
                <a16:creationId xmlns:a16="http://schemas.microsoft.com/office/drawing/2014/main" id="{E7FA424B-9756-1237-AC2D-E5C1512BB12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21597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80">
                                          <p:stCondLst>
                                            <p:cond delay="0"/>
                                          </p:stCondLst>
                                        </p:cTn>
                                        <p:tgtEl>
                                          <p:spTgt spid="15"/>
                                        </p:tgtEl>
                                      </p:cBhvr>
                                    </p:animEffect>
                                    <p:anim calcmode="lin" valueType="num">
                                      <p:cBhvr>
                                        <p:cTn id="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
                                        </p:tgtEl>
                                      </p:cBhvr>
                                      <p:to x="100000" y="60000"/>
                                    </p:animScale>
                                    <p:animScale>
                                      <p:cBhvr>
                                        <p:cTn id="101" dur="166" decel="50000">
                                          <p:stCondLst>
                                            <p:cond delay="676"/>
                                          </p:stCondLst>
                                        </p:cTn>
                                        <p:tgtEl>
                                          <p:spTgt spid="15"/>
                                        </p:tgtEl>
                                      </p:cBhvr>
                                      <p:to x="100000" y="100000"/>
                                    </p:animScale>
                                    <p:animScale>
                                      <p:cBhvr>
                                        <p:cTn id="102" dur="26">
                                          <p:stCondLst>
                                            <p:cond delay="1312"/>
                                          </p:stCondLst>
                                        </p:cTn>
                                        <p:tgtEl>
                                          <p:spTgt spid="15"/>
                                        </p:tgtEl>
                                      </p:cBhvr>
                                      <p:to x="100000" y="80000"/>
                                    </p:animScale>
                                    <p:animScale>
                                      <p:cBhvr>
                                        <p:cTn id="103" dur="166" decel="50000">
                                          <p:stCondLst>
                                            <p:cond delay="1338"/>
                                          </p:stCondLst>
                                        </p:cTn>
                                        <p:tgtEl>
                                          <p:spTgt spid="15"/>
                                        </p:tgtEl>
                                      </p:cBhvr>
                                      <p:to x="100000" y="100000"/>
                                    </p:animScale>
                                    <p:animScale>
                                      <p:cBhvr>
                                        <p:cTn id="104" dur="26">
                                          <p:stCondLst>
                                            <p:cond delay="1642"/>
                                          </p:stCondLst>
                                        </p:cTn>
                                        <p:tgtEl>
                                          <p:spTgt spid="15"/>
                                        </p:tgtEl>
                                      </p:cBhvr>
                                      <p:to x="100000" y="90000"/>
                                    </p:animScale>
                                    <p:animScale>
                                      <p:cBhvr>
                                        <p:cTn id="105" dur="166" decel="50000">
                                          <p:stCondLst>
                                            <p:cond delay="1668"/>
                                          </p:stCondLst>
                                        </p:cTn>
                                        <p:tgtEl>
                                          <p:spTgt spid="15"/>
                                        </p:tgtEl>
                                      </p:cBhvr>
                                      <p:to x="100000" y="100000"/>
                                    </p:animScale>
                                    <p:animScale>
                                      <p:cBhvr>
                                        <p:cTn id="106" dur="26">
                                          <p:stCondLst>
                                            <p:cond delay="1808"/>
                                          </p:stCondLst>
                                        </p:cTn>
                                        <p:tgtEl>
                                          <p:spTgt spid="15"/>
                                        </p:tgtEl>
                                      </p:cBhvr>
                                      <p:to x="100000" y="95000"/>
                                    </p:animScale>
                                    <p:animScale>
                                      <p:cBhvr>
                                        <p:cTn id="10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669</TotalTime>
  <Words>1749</Words>
  <Application>Microsoft Office PowerPoint</Application>
  <PresentationFormat>Widescreen</PresentationFormat>
  <Paragraphs>139</Paragraphs>
  <Slides>17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Gotham Book</vt:lpstr>
      <vt:lpstr>Gotham Medium</vt:lpstr>
      <vt:lpstr>Times New Roman</vt:lpstr>
      <vt:lpstr>1_Office Theme</vt:lpstr>
      <vt:lpstr>Office Theme</vt:lpstr>
      <vt:lpstr>Unit 2:  Age of Contact</vt:lpstr>
      <vt:lpstr>Guided Notes: The French Arrive! Warm-up</vt:lpstr>
      <vt:lpstr>Warm-up:  Follow the directions to complete your warm-up</vt:lpstr>
      <vt:lpstr>Share with the class</vt:lpstr>
      <vt:lpstr>Essential Questions</vt:lpstr>
      <vt:lpstr>In today’s lesson…</vt:lpstr>
      <vt:lpstr>Hernando de Soto</vt:lpstr>
      <vt:lpstr>Hernando de Soto’s Expedition</vt:lpstr>
      <vt:lpstr>Luis de Moscoso Alvarado</vt:lpstr>
      <vt:lpstr>Luis de Moscoso Alvarado’s Expedition</vt:lpstr>
      <vt:lpstr>Juan de Oñate</vt:lpstr>
      <vt:lpstr>Juan de Oñate’s Expedition</vt:lpstr>
      <vt:lpstr>René-Robert Cavelier,     Sieur de La Salle </vt:lpstr>
      <vt:lpstr>La Salle’s Expedition</vt:lpstr>
      <vt:lpstr>Guided Notes: The French Arrive!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13</cp:revision>
  <dcterms:created xsi:type="dcterms:W3CDTF">2024-08-27T18:02:13Z</dcterms:created>
  <dcterms:modified xsi:type="dcterms:W3CDTF">2024-09-24T20:01:38Z</dcterms:modified>
</cp:coreProperties>
</file>