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4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notesSlides/notesSlide6.xml" ContentType="application/vnd.openxmlformats-officedocument.presentationml.notesSlide+xml"/>
  <Override PartName="/ppt/ink/ink7.xml" ContentType="application/inkml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notesMasterIdLst>
    <p:notesMasterId r:id="rId23"/>
  </p:notesMasterIdLst>
  <p:sldIdLst>
    <p:sldId id="326" r:id="rId6"/>
    <p:sldId id="327" r:id="rId7"/>
    <p:sldId id="282" r:id="rId8"/>
    <p:sldId id="328" r:id="rId9"/>
    <p:sldId id="324" r:id="rId10"/>
    <p:sldId id="325" r:id="rId11"/>
    <p:sldId id="329" r:id="rId12"/>
    <p:sldId id="330" r:id="rId13"/>
    <p:sldId id="331" r:id="rId14"/>
    <p:sldId id="332" r:id="rId15"/>
    <p:sldId id="333" r:id="rId16"/>
    <p:sldId id="335" r:id="rId17"/>
    <p:sldId id="336" r:id="rId18"/>
    <p:sldId id="337" r:id="rId19"/>
    <p:sldId id="338" r:id="rId20"/>
    <p:sldId id="339" r:id="rId21"/>
    <p:sldId id="34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552D4B-EAA0-44CF-B831-D80F36629994}" v="81" dt="2025-11-12T03:36:36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lkinson, Ulises" userId="aece8d85-eb83-4e23-bf28-c30077cba893" providerId="ADAL" clId="{884F47B1-B553-4192-9126-1C112833296C}"/>
    <pc:docChg chg="undo custSel modSld">
      <pc:chgData name="Wilkinson, Ulises" userId="aece8d85-eb83-4e23-bf28-c30077cba893" providerId="ADAL" clId="{884F47B1-B553-4192-9126-1C112833296C}" dt="2025-11-12T03:36:41.010" v="66" actId="255"/>
      <pc:docMkLst>
        <pc:docMk/>
      </pc:docMkLst>
      <pc:sldChg chg="modSp mod">
        <pc:chgData name="Wilkinson, Ulises" userId="aece8d85-eb83-4e23-bf28-c30077cba893" providerId="ADAL" clId="{884F47B1-B553-4192-9126-1C112833296C}" dt="2025-11-12T03:16:24.209" v="3"/>
        <pc:sldMkLst>
          <pc:docMk/>
          <pc:sldMk cId="1211131730" sldId="282"/>
        </pc:sldMkLst>
        <pc:spChg chg="mod">
          <ac:chgData name="Wilkinson, Ulises" userId="aece8d85-eb83-4e23-bf28-c30077cba893" providerId="ADAL" clId="{884F47B1-B553-4192-9126-1C112833296C}" dt="2025-11-12T03:16:24.209" v="3"/>
          <ac:spMkLst>
            <pc:docMk/>
            <pc:sldMk cId="1211131730" sldId="282"/>
            <ac:spMk id="2" creationId="{14BC3E4C-6718-006B-D83A-7A5141BC3B4A}"/>
          </ac:spMkLst>
        </pc:spChg>
        <pc:spChg chg="mod">
          <ac:chgData name="Wilkinson, Ulises" userId="aece8d85-eb83-4e23-bf28-c30077cba893" providerId="ADAL" clId="{884F47B1-B553-4192-9126-1C112833296C}" dt="2025-11-12T03:15:34.954" v="2" actId="255"/>
          <ac:spMkLst>
            <pc:docMk/>
            <pc:sldMk cId="1211131730" sldId="282"/>
            <ac:spMk id="11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2T03:17:23.628" v="13" actId="20577"/>
        <pc:sldMkLst>
          <pc:docMk/>
          <pc:sldMk cId="269195466" sldId="324"/>
        </pc:sldMkLst>
        <pc:spChg chg="mod">
          <ac:chgData name="Wilkinson, Ulises" userId="aece8d85-eb83-4e23-bf28-c30077cba893" providerId="ADAL" clId="{884F47B1-B553-4192-9126-1C112833296C}" dt="2025-11-12T03:17:00.612" v="6" actId="27636"/>
          <ac:spMkLst>
            <pc:docMk/>
            <pc:sldMk cId="269195466" sldId="324"/>
            <ac:spMk id="12" creationId="{5376B541-C1FA-BF6E-B5FD-A0BCF1D0BE84}"/>
          </ac:spMkLst>
        </pc:spChg>
        <pc:spChg chg="mod">
          <ac:chgData name="Wilkinson, Ulises" userId="aece8d85-eb83-4e23-bf28-c30077cba893" providerId="ADAL" clId="{884F47B1-B553-4192-9126-1C112833296C}" dt="2025-11-12T03:17:23.628" v="13" actId="20577"/>
          <ac:spMkLst>
            <pc:docMk/>
            <pc:sldMk cId="269195466" sldId="324"/>
            <ac:spMk id="13" creationId="{543754FD-D646-C773-3B22-2DF9134E72A1}"/>
          </ac:spMkLst>
        </pc:spChg>
      </pc:sldChg>
      <pc:sldChg chg="modSp mod">
        <pc:chgData name="Wilkinson, Ulises" userId="aece8d85-eb83-4e23-bf28-c30077cba893" providerId="ADAL" clId="{884F47B1-B553-4192-9126-1C112833296C}" dt="2025-11-12T03:18:04.154" v="28" actId="114"/>
        <pc:sldMkLst>
          <pc:docMk/>
          <pc:sldMk cId="279607379" sldId="325"/>
        </pc:sldMkLst>
        <pc:spChg chg="mod">
          <ac:chgData name="Wilkinson, Ulises" userId="aece8d85-eb83-4e23-bf28-c30077cba893" providerId="ADAL" clId="{884F47B1-B553-4192-9126-1C112833296C}" dt="2025-11-12T03:17:30.415" v="16" actId="27636"/>
          <ac:spMkLst>
            <pc:docMk/>
            <pc:sldMk cId="279607379" sldId="325"/>
            <ac:spMk id="12" creationId="{AA0FBFBF-DF50-12F8-85CD-D1AB10083F91}"/>
          </ac:spMkLst>
        </pc:spChg>
        <pc:spChg chg="mod">
          <ac:chgData name="Wilkinson, Ulises" userId="aece8d85-eb83-4e23-bf28-c30077cba893" providerId="ADAL" clId="{884F47B1-B553-4192-9126-1C112833296C}" dt="2025-11-12T03:18:04.154" v="28" actId="114"/>
          <ac:spMkLst>
            <pc:docMk/>
            <pc:sldMk cId="279607379" sldId="325"/>
            <ac:spMk id="13" creationId="{0CF76A14-8E8E-BC23-58D9-55992D4E1090}"/>
          </ac:spMkLst>
        </pc:spChg>
      </pc:sldChg>
      <pc:sldChg chg="modSp mod">
        <pc:chgData name="Wilkinson, Ulises" userId="aece8d85-eb83-4e23-bf28-c30077cba893" providerId="ADAL" clId="{884F47B1-B553-4192-9126-1C112833296C}" dt="2025-11-12T03:15:21.076" v="0" actId="27636"/>
        <pc:sldMkLst>
          <pc:docMk/>
          <pc:sldMk cId="3431575100" sldId="327"/>
        </pc:sldMkLst>
        <pc:spChg chg="mod">
          <ac:chgData name="Wilkinson, Ulises" userId="aece8d85-eb83-4e23-bf28-c30077cba893" providerId="ADAL" clId="{884F47B1-B553-4192-9126-1C112833296C}" dt="2025-11-12T03:15:21.076" v="0" actId="27636"/>
          <ac:spMkLst>
            <pc:docMk/>
            <pc:sldMk cId="3431575100" sldId="327"/>
            <ac:spMk id="4" creationId="{C6D4C57C-7352-31D5-D327-85FCCA92DF00}"/>
          </ac:spMkLst>
        </pc:spChg>
      </pc:sldChg>
      <pc:sldChg chg="modSp mod">
        <pc:chgData name="Wilkinson, Ulises" userId="aece8d85-eb83-4e23-bf28-c30077cba893" providerId="ADAL" clId="{884F47B1-B553-4192-9126-1C112833296C}" dt="2025-11-12T03:16:50.976" v="5" actId="255"/>
        <pc:sldMkLst>
          <pc:docMk/>
          <pc:sldMk cId="1541120439" sldId="328"/>
        </pc:sldMkLst>
        <pc:spChg chg="mod">
          <ac:chgData name="Wilkinson, Ulises" userId="aece8d85-eb83-4e23-bf28-c30077cba893" providerId="ADAL" clId="{884F47B1-B553-4192-9126-1C112833296C}" dt="2025-11-12T03:16:38.177" v="4" actId="255"/>
          <ac:spMkLst>
            <pc:docMk/>
            <pc:sldMk cId="1541120439" sldId="328"/>
            <ac:spMk id="2" creationId="{8BF9ACE1-E895-9D6F-F9F3-A6E2D6B108E4}"/>
          </ac:spMkLst>
        </pc:spChg>
        <pc:spChg chg="mod">
          <ac:chgData name="Wilkinson, Ulises" userId="aece8d85-eb83-4e23-bf28-c30077cba893" providerId="ADAL" clId="{884F47B1-B553-4192-9126-1C112833296C}" dt="2025-11-12T03:16:50.976" v="5" actId="255"/>
          <ac:spMkLst>
            <pc:docMk/>
            <pc:sldMk cId="1541120439" sldId="328"/>
            <ac:spMk id="4" creationId="{58AE0592-8B03-A287-F8B8-8A116944C06E}"/>
          </ac:spMkLst>
        </pc:spChg>
      </pc:sldChg>
      <pc:sldChg chg="modSp mod">
        <pc:chgData name="Wilkinson, Ulises" userId="aece8d85-eb83-4e23-bf28-c30077cba893" providerId="ADAL" clId="{884F47B1-B553-4192-9126-1C112833296C}" dt="2025-11-12T03:19:11.450" v="32" actId="20577"/>
        <pc:sldMkLst>
          <pc:docMk/>
          <pc:sldMk cId="4153349645" sldId="329"/>
        </pc:sldMkLst>
        <pc:graphicFrameChg chg="modGraphic">
          <ac:chgData name="Wilkinson, Ulises" userId="aece8d85-eb83-4e23-bf28-c30077cba893" providerId="ADAL" clId="{884F47B1-B553-4192-9126-1C112833296C}" dt="2025-11-12T03:18:58.648" v="31" actId="255"/>
          <ac:graphicFrameMkLst>
            <pc:docMk/>
            <pc:sldMk cId="4153349645" sldId="329"/>
            <ac:graphicFrameMk id="4" creationId="{B9EF80F9-9513-6204-C1B1-511F5CA443C5}"/>
          </ac:graphicFrameMkLst>
        </pc:graphicFrameChg>
        <pc:graphicFrameChg chg="modGraphic">
          <ac:chgData name="Wilkinson, Ulises" userId="aece8d85-eb83-4e23-bf28-c30077cba893" providerId="ADAL" clId="{884F47B1-B553-4192-9126-1C112833296C}" dt="2025-11-12T03:19:11.450" v="32" actId="20577"/>
          <ac:graphicFrameMkLst>
            <pc:docMk/>
            <pc:sldMk cId="4153349645" sldId="329"/>
            <ac:graphicFrameMk id="9" creationId="{94BB2C2D-4B15-3F20-32FE-5E2ACDFA2485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1-12T03:19:43.864" v="33" actId="27636"/>
        <pc:sldMkLst>
          <pc:docMk/>
          <pc:sldMk cId="2730182826" sldId="330"/>
        </pc:sldMkLst>
        <pc:spChg chg="mod">
          <ac:chgData name="Wilkinson, Ulises" userId="aece8d85-eb83-4e23-bf28-c30077cba893" providerId="ADAL" clId="{884F47B1-B553-4192-9126-1C112833296C}" dt="2025-11-12T03:19:43.864" v="33" actId="27636"/>
          <ac:spMkLst>
            <pc:docMk/>
            <pc:sldMk cId="2730182826" sldId="330"/>
            <ac:spMk id="11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2T03:22:29.631" v="41" actId="255"/>
        <pc:sldMkLst>
          <pc:docMk/>
          <pc:sldMk cId="2159761468" sldId="331"/>
        </pc:sldMkLst>
        <pc:spChg chg="mod">
          <ac:chgData name="Wilkinson, Ulises" userId="aece8d85-eb83-4e23-bf28-c30077cba893" providerId="ADAL" clId="{884F47B1-B553-4192-9126-1C112833296C}" dt="2025-11-12T03:22:29.631" v="41" actId="255"/>
          <ac:spMkLst>
            <pc:docMk/>
            <pc:sldMk cId="2159761468" sldId="331"/>
            <ac:spMk id="14" creationId="{A43E5B51-673E-141A-1631-158E37CE4FDC}"/>
          </ac:spMkLst>
        </pc:spChg>
        <pc:graphicFrameChg chg="modGraphic">
          <ac:chgData name="Wilkinson, Ulises" userId="aece8d85-eb83-4e23-bf28-c30077cba893" providerId="ADAL" clId="{884F47B1-B553-4192-9126-1C112833296C}" dt="2025-11-12T03:20:21.213" v="34" actId="20577"/>
          <ac:graphicFrameMkLst>
            <pc:docMk/>
            <pc:sldMk cId="2159761468" sldId="331"/>
            <ac:graphicFrameMk id="9" creationId="{94BB2C2D-4B15-3F20-32FE-5E2ACDFA2485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1-12T03:26:26.200" v="51" actId="255"/>
        <pc:sldMkLst>
          <pc:docMk/>
          <pc:sldMk cId="2281318379" sldId="333"/>
        </pc:sldMkLst>
        <pc:spChg chg="mod">
          <ac:chgData name="Wilkinson, Ulises" userId="aece8d85-eb83-4e23-bf28-c30077cba893" providerId="ADAL" clId="{884F47B1-B553-4192-9126-1C112833296C}" dt="2025-11-12T03:26:26.200" v="51" actId="255"/>
          <ac:spMkLst>
            <pc:docMk/>
            <pc:sldMk cId="2281318379" sldId="333"/>
            <ac:spMk id="14" creationId="{A43E5B51-673E-141A-1631-158E37CE4FDC}"/>
          </ac:spMkLst>
        </pc:spChg>
        <pc:graphicFrameChg chg="mod modGraphic">
          <ac:chgData name="Wilkinson, Ulises" userId="aece8d85-eb83-4e23-bf28-c30077cba893" providerId="ADAL" clId="{884F47B1-B553-4192-9126-1C112833296C}" dt="2025-11-12T03:24:59.930" v="45" actId="255"/>
          <ac:graphicFrameMkLst>
            <pc:docMk/>
            <pc:sldMk cId="2281318379" sldId="333"/>
            <ac:graphicFrameMk id="3" creationId="{9522315E-B11C-0956-7E8F-9A0D32F00F32}"/>
          </ac:graphicFrameMkLst>
        </pc:graphicFrameChg>
        <pc:graphicFrameChg chg="modGraphic">
          <ac:chgData name="Wilkinson, Ulises" userId="aece8d85-eb83-4e23-bf28-c30077cba893" providerId="ADAL" clId="{884F47B1-B553-4192-9126-1C112833296C}" dt="2025-11-12T03:25:23.646" v="47" actId="20577"/>
          <ac:graphicFrameMkLst>
            <pc:docMk/>
            <pc:sldMk cId="2281318379" sldId="333"/>
            <ac:graphicFrameMk id="9" creationId="{94BB2C2D-4B15-3F20-32FE-5E2ACDFA2485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1-12T03:35:42.775" v="58" actId="255"/>
        <pc:sldMkLst>
          <pc:docMk/>
          <pc:sldMk cId="2988955063" sldId="336"/>
        </pc:sldMkLst>
        <pc:graphicFrameChg chg="modGraphic">
          <ac:chgData name="Wilkinson, Ulises" userId="aece8d85-eb83-4e23-bf28-c30077cba893" providerId="ADAL" clId="{884F47B1-B553-4192-9126-1C112833296C}" dt="2025-11-12T03:33:35.074" v="53" actId="255"/>
          <ac:graphicFrameMkLst>
            <pc:docMk/>
            <pc:sldMk cId="2988955063" sldId="336"/>
            <ac:graphicFrameMk id="3" creationId="{9522315E-B11C-0956-7E8F-9A0D32F00F32}"/>
          </ac:graphicFrameMkLst>
        </pc:graphicFrameChg>
        <pc:graphicFrameChg chg="modGraphic">
          <ac:chgData name="Wilkinson, Ulises" userId="aece8d85-eb83-4e23-bf28-c30077cba893" providerId="ADAL" clId="{884F47B1-B553-4192-9126-1C112833296C}" dt="2025-11-12T03:33:47.871" v="55" actId="255"/>
          <ac:graphicFrameMkLst>
            <pc:docMk/>
            <pc:sldMk cId="2988955063" sldId="336"/>
            <ac:graphicFrameMk id="4" creationId="{B9EF80F9-9513-6204-C1B1-511F5CA443C5}"/>
          </ac:graphicFrameMkLst>
        </pc:graphicFrameChg>
        <pc:graphicFrameChg chg="modGraphic">
          <ac:chgData name="Wilkinson, Ulises" userId="aece8d85-eb83-4e23-bf28-c30077cba893" providerId="ADAL" clId="{884F47B1-B553-4192-9126-1C112833296C}" dt="2025-11-12T03:35:42.775" v="58" actId="255"/>
          <ac:graphicFrameMkLst>
            <pc:docMk/>
            <pc:sldMk cId="2988955063" sldId="336"/>
            <ac:graphicFrameMk id="9" creationId="{94BB2C2D-4B15-3F20-32FE-5E2ACDFA2485}"/>
          </ac:graphicFrameMkLst>
        </pc:graphicFrameChg>
      </pc:sldChg>
      <pc:sldChg chg="modSp mod">
        <pc:chgData name="Wilkinson, Ulises" userId="aece8d85-eb83-4e23-bf28-c30077cba893" providerId="ADAL" clId="{884F47B1-B553-4192-9126-1C112833296C}" dt="2025-11-12T03:36:00.195" v="61" actId="27636"/>
        <pc:sldMkLst>
          <pc:docMk/>
          <pc:sldMk cId="3108286731" sldId="338"/>
        </pc:sldMkLst>
        <pc:spChg chg="mod">
          <ac:chgData name="Wilkinson, Ulises" userId="aece8d85-eb83-4e23-bf28-c30077cba893" providerId="ADAL" clId="{884F47B1-B553-4192-9126-1C112833296C}" dt="2025-11-12T03:36:00.195" v="61" actId="27636"/>
          <ac:spMkLst>
            <pc:docMk/>
            <pc:sldMk cId="3108286731" sldId="338"/>
            <ac:spMk id="4" creationId="{C6D4C57C-7352-31D5-D327-85FCCA92DF00}"/>
          </ac:spMkLst>
        </pc:spChg>
      </pc:sldChg>
      <pc:sldChg chg="modSp mod">
        <pc:chgData name="Wilkinson, Ulises" userId="aece8d85-eb83-4e23-bf28-c30077cba893" providerId="ADAL" clId="{884F47B1-B553-4192-9126-1C112833296C}" dt="2025-11-12T03:36:18.663" v="65"/>
        <pc:sldMkLst>
          <pc:docMk/>
          <pc:sldMk cId="3426715830" sldId="339"/>
        </pc:sldMkLst>
        <pc:spChg chg="mod">
          <ac:chgData name="Wilkinson, Ulises" userId="aece8d85-eb83-4e23-bf28-c30077cba893" providerId="ADAL" clId="{884F47B1-B553-4192-9126-1C112833296C}" dt="2025-11-12T03:36:18.663" v="65"/>
          <ac:spMkLst>
            <pc:docMk/>
            <pc:sldMk cId="3426715830" sldId="339"/>
            <ac:spMk id="2" creationId="{14BC3E4C-6718-006B-D83A-7A5141BC3B4A}"/>
          </ac:spMkLst>
        </pc:spChg>
        <pc:spChg chg="mod">
          <ac:chgData name="Wilkinson, Ulises" userId="aece8d85-eb83-4e23-bf28-c30077cba893" providerId="ADAL" clId="{884F47B1-B553-4192-9126-1C112833296C}" dt="2025-11-12T03:36:11.199" v="64" actId="27636"/>
          <ac:spMkLst>
            <pc:docMk/>
            <pc:sldMk cId="3426715830" sldId="339"/>
            <ac:spMk id="11" creationId="{00000000-0000-0000-0000-000000000000}"/>
          </ac:spMkLst>
        </pc:spChg>
      </pc:sldChg>
      <pc:sldChg chg="modSp mod">
        <pc:chgData name="Wilkinson, Ulises" userId="aece8d85-eb83-4e23-bf28-c30077cba893" providerId="ADAL" clId="{884F47B1-B553-4192-9126-1C112833296C}" dt="2025-11-12T03:36:41.010" v="66" actId="255"/>
        <pc:sldMkLst>
          <pc:docMk/>
          <pc:sldMk cId="2943894131" sldId="340"/>
        </pc:sldMkLst>
        <pc:spChg chg="mod">
          <ac:chgData name="Wilkinson, Ulises" userId="aece8d85-eb83-4e23-bf28-c30077cba893" providerId="ADAL" clId="{884F47B1-B553-4192-9126-1C112833296C}" dt="2025-11-12T03:36:41.010" v="66" actId="255"/>
          <ac:spMkLst>
            <pc:docMk/>
            <pc:sldMk cId="2943894131" sldId="340"/>
            <ac:spMk id="2" creationId="{8BF9ACE1-E895-9D6F-F9F3-A6E2D6B108E4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7T19:00:26.153"/>
    </inkml:context>
    <inkml:brush xml:id="br0">
      <inkml:brushProperty name="width" value="0.3" units="cm"/>
      <inkml:brushProperty name="height" value="0.6" units="cm"/>
      <inkml:brushProperty name="color" value="#FFFF8B"/>
      <inkml:brushProperty name="tip" value="rectangle"/>
      <inkml:brushProperty name="rasterOp" value="maskPen"/>
      <inkml:brushProperty name="ignorePressure" value="1"/>
    </inkml:brush>
  </inkml:definitions>
  <inkml:trace contextRef="#ctx0" brushRef="#br0">16212 13034,'8'-15,"1"1,1 0,0 0,1 1,18-18,69-51,-21 18,-50 40,18-18,1 2,88-57,-124 92,0-1,-1-1,1 0,-1 0,-1-1,0 0,0 0,0-1,-1 0,10-17,3-7,22-53,-36 70,-1 0,0 0,-1 0,-1-1,2-32,-4 35,-1 1,0-1,-1 1,-1-1,-3-13,3 19,-1 0,0 1,0-1,-1 1,0 0,0 0,-1 0,0 1,0-1,-7-5,-31-32,-3 2,-1 2,-2 2,-2 3,-1 1,-102-47,136 73,0-1,0-1,1 0,0-1,1-1,0-1,1 0,0-1,1-1,-15-21,-13-16,25 32,0 0,2-1,0-1,2 0,-12-25,3-5,13 33,0-2,1 1,1-1,1 0,1 0,-4-34,8-1,1 36,0 0,-2 1,-6-35,-4 3,-24-95,-19-164,38 195,-3-53,17 126,-1 1,-3 0,-20-74,21 102,0-1,-1 1,0 0,-1 1,0-1,-1 2,-1-1,0 1,-13-12,-35-41,42 43,0-2,-25-25,35 42,0 0,0 1,-1 0,0 0,0 0,0 1,0-1,-14-4,-20-7,-54-31,66 31,-2 1,0 1,-61-18,-11-1,79 24,0 1,0 1,0 1,-33-4,3 7,33 3,0-2,1 0,-1 0,1-2,-36-11,-16-6,56 17,0 0,0-1,0 0,-24-13,14 4,0 1,-2 1,1 2,-2 0,1 2,-1 2,-37-5,-20 4,-99 4,-6 1,155-1,1-2,-1-1,-51-16,-98-45,170 61,-14-8,0 0,-37-26,20 11,25 16,9 7,-1-1,2 0,-1-1,1 0,0-1,1 0,0-1,1 0,-14-18,10 6,1-1,2 0,0-1,-12-44,-12-104,26 90,6-141,3 149,-2 59,-1 0,-1 0,0 0,-1 0,-1 1,-8-21,-3-9,9 23,0 0,-1 1,-22-38,30 57,-1 0,0 0,1-1,-1 1,0 0,0 0,0 0,0 0,0 1,0-1,0 0,0 0,-1 1,1-1,0 0,0 1,-1-1,0 1,1 0,0 0,0 0,0 1,0-1,0 0,0 1,0-1,1 1,-1-1,0 1,0-1,0 1,1 0,-1-1,0 1,1 0,-1 0,1-1,-1 1,1 0,-1 0,1 0,-1 0,1 0,0 0,0 0,-1 0,1 1,-4 14,0 1,1-1,1 1,0 0,1 0,3 24,16 106,-12-103,7 31,6 59,-7-40,33 122,-15-78,-14-68,26 76,-28-108,2 0,1 0,32 49,-45-80,1-1,1 1,-1-1,1 0,0 0,0 0,0-1,9 5,-2-2,1-1,0-1,21 7,72 34,-78-32,-1-2,58 17,-28-16,2-2,0-2,94 2,-113-12,0-1,1-2,-1-2,52-14,-75 13,32-16,-36 16,0-1,0 2,1 0,20-4,-7 4,-1 2,1 2,0 0,0 2,0 1,0 1,0 1,45 14,81 21,-52-15,125 48,-209-66,0-1,1-1,0 0,29 1,77-4,12 0,-121 1,1 0,0 1,-1 1,0 0,0 1,17 8,-23-7,-1 1,0-1,-1 2,1-1,-1 1,-1 0,1 1,-2 0,11 15,-6-7,5 7,-1 1,-2 0,0 1,-2 1,0 0,-2 0,10 51,-5 12,2 102,-13-148,10 81,1 46,-13-151,-1 9,1-1,9 52,6 30,-12-71,-2-25,1 0,0 0,1-1,1 1,0-1,1 0,0 0,1-1,14 20,0-5,2 0,45 40,-42-42,-1 2,-1 0,24 37,-30-38,2-1,43 43,-18-21,-1 3,-3 2,45 73,-74-105,-1 0,-1 0,-1 1,-1 0,-1 0,0 1,-2 0,5 42,-5 7,-6 105,-2-72,4-92,-1 1,0-1,-1 0,0 0,-1 0,-1 0,0 0,0-1,-8 17,-22 28,-3-1,-52 63,45-63,-63 104,94-130,12-29,0 0,0 0,0 0,0 1,0-1,0 0,-1 0,1 0,0 1,0-1,0 0,0 0,0 0,0 1,0-1,0 0,0 0,0 0,0 0,1 1,-1-1,0 0,0 0,0 0,0 1,0-1,0 0,0 0,0 0,0 0,1 0,-1 1,0-1,0 0,0 0,0 0,1 0,-1 0,0 0,0 0,0 1,16-11,223-201,57-31,-282 231,-1-1,0-1,-1 0,-1-1,0 0,11-19,-18 24,1 0,-1-1,-1 0,1 1,-2-1,1 0,-1-1,-1 1,0 0,-1 0,1-1,-3-12,-1 1,-2-1,0 1,-1 1,-13-31,-45-84,45 98,6 12,0 1,-2 1,-1 0,-1 1,-1 0,-1 2,-25-23,-8-8,3-3,-79-113,82 104,23 29,-32-64,-10-16,36 65,1 0,-39-107,15 32,-16-28,50 107,1-1,3 0,-17-94,5 17,-15-19,33 119,-2 0,-1 1,-24-39,22 40,1 0,-9-26,15 33,0 1,-1 0,0 0,-1 0,0 1,-2 0,1 1,-15-14,-13-5,-49-29,23 17,33 25,0 1,-1 1,-66-22,22 9,24 7,0 3,-2 2,-55-11,70 21,-97-14,-20-5,-9 0,-144 28,-7 0,242-7,-87-8,146 11,0 0,0-2,0 0,0 0,1-1,0-1,0 0,0-1,1 0,0-1,-14-12,6 2,0-1,1-1,1-1,-28-42,-1-6,-41-63,71 102,0-2,-18-48,-4-47,-27-152,64 269,-7-40,2 0,0-53,9-102,0 70,-2-415,1 531,0 0,1 1,1-1,1 0,0 1,2 0,9-23,0-1,-12 30,1 1,0-1,0 1,2 0,-1 1,1-1,1 1,8-10,28-25,-21 23,-2-1,0 0,32-50,-38 50,1 1,1 1,1 0,29-27,-32 35,-3 3,-1 0,0 0,0-1,-1 0,0-1,12-22,-16 23,-1-1,0 0,-1 0,0 0,-1 0,0-1,0-12,-4-92,0 56,0 15,2-71,1 103,1 1,0-1,1 0,0 1,1 0,7-15,-7 19,2 0,-1 1,1 0,0 0,1 1,0 0,0 0,1 1,14-11,2 1,1 2,30-13,-31 16,-1-1,0-1,23-18,-20 12,0-1,-2-1,-1-1,0-1,-2-2,-1 0,0-1,-2-1,-2 0,0-1,21-55,-27 54,-1 0,-2-1,-1 1,3-33,-5 2,-4-64,1 100,1 0,1 0,2 1,0-1,1 1,15-35,-18 53,0-1,0 0,0 1,0 0,5-5,-4 5,-1 1,0-1,0 0,4-8,-7 12,0 0,0-1,0 1,0-1,0 1,0-1,0 1,0-1,0 1,-1 0,1-1,-1 1,1 0,-1-1,1 1,-1 0,0-1,0 1,0 0,1 0,-1 0,0 0,0 0,-1 0,1 0,0 0,0 0,-3-1,-3-3,-1 1,0 0,-10-4,-7-1,-1 2,0 1,0 1,-1 1,1 1,-1 1,1 2,-34 3,55-3,1 1,0 0,-1 0,1 0,0 0,-1 1,1 0,0 0,0 0,1 0,-1 1,0 0,1-1,-1 1,1 0,0 1,0-1,0 1,1-1,-1 1,1 0,-3 5,-2 7,1 2,0-1,1 0,-4 23,0 2,-10 42,10-42,-16 48,-14 9,-14 44,35-90,-1-1,-3 0,-44 72,39-75,-19 27,-104 150,137-206,3-5,-2-1,0 0,-19 17,20-21,1 0,0 1,0 0,1 1,1 0,-11 19,11-12,1 1,0 0,2 0,-7 42,2 88,2-26,-56 266,15-118,23 2,26 116,1-172,0-194,0 0,2-1,0 0,2 1,0-1,2-1,17 42,-23-63,-1 1,1 0,0-1,0 1,0-1,0 1,0-1,0 0,0 1,0-1,0 0,1 0,-1 1,0-1,3 1,-3-2,-1 0,1 0,0 0,-1 0,1 0,0 0,0 0,-1 0,1 0,0 0,-1 0,1-1,0 1,-1 0,1 0,0-1,-1 1,1 0,-1-1,1 1,0-1,-1 1,1-1,-1 1,1-2,3-3,-1 0,0 0,0 0,0-1,-1 0,0 1,3-12,10-52,8-100,-10 58,46-261,13-104,-69 446,8-73,4 1,35-121,-38 183,1-6,1 1,3 0,39-76,-50 111,106-168,-84 138,2 2,46-47,218-189,-253 235,-24 25,-1-2,0 1,-1-2,-1 0,0-1,-1-1,13-26,9-38,30-105,9-93,-66 249,18-59,-13 50,14-84,-20-7,-8 100,2 1,1 0,2-1,10-42,0 35,1 0,3 0,26-43,4-7,-39 73,0 0,2 0,0 1,1 0,13-12,74-63,-84 78,1 1,1 0,-1 1,37-16,78-17,-65 21,-37 12,49-12,-58 18,1-1,-1-2,37-16,55-38,-30 16,-19 10,0-3,-3-3,100-86,-52 41,-69 57,69-65,-87 72,1 1,49-35,-56 47,0-1,0 2,1 0,0 1,0 1,29-7,-17 6,109-18,-118 23,1 0,-1 1,1 1,37 6,-53-6,0 1,-1 0,1 0,0 0,-1 0,1 1,-1 0,1-1,-1 1,0 0,0 0,0 1,0-1,0 1,0 0,2 3,-2-2,-1 1,1 0,-1 0,0 0,-1 0,1 0,-1 0,0 1,0-1,0 10,0-6,0 0,-1-1,0 1,0 0,-1 0,0 0,-1 0,0 0,0-1,-1 1,0-1,0 0,-1 0,0 0,-10 15,-21 23,-3-2,-1-1,-2-2,-1-1,-3-3,-1-2,-1-1,-56 28,8-8,-61 30,-258 125,-9 5,388-198,-20 9,1 1,1 3,-72 52,37-22,8-7,71-45,0 1,0 0,0 1,1-1,-11 16,19-24,0 0,0 0,0 0,1 0,-1 0,0 0,0 0,0 0,0 0,0 0,0 0,1 0,-1 0,0 0,0 0,0 0,0 0,0 0,0 0,1 0,-1 0,0 0,0 0,0 0,0 0,0 0,0 0,1 0,-1 0,0 1,0-1,0 0,0 0,0 0,0 0,0 0,0 0,0 0,0 1,0-1,0 0,1 0,-1 0,0 0,0 0,0 0,0 1,0-1,0 0,0 0,0 0,0 0,0 0,0 0,0 1,0-1,-1 0,1 0,0 0,0 0,0 0,0 0,0 0,0 1,0-1,20-5,0-1,0-1,0 0,-1-2,0 0,20-14,204-136,-160 101,63-48,-4-6,165-170,-190 180,0 1,-102 87,0 1,1 1,1 0,0 1,1 1,0 1,1 0,24-7,12-8,-38 16,-1 0,1 1,1 1,-1 1,1 1,18-3,-5 6,0 1,-1 1,1 2,57 12,-54-8,12 2,80 26,-95-24,1 0,0-2,0-2,1 0,0-3,54 2,-68-6,13 0,54-7,-76 5,-1 1,0-2,-1 1,1-1,0-1,-1 1,1-2,-1 1,0-1,11-9,2-5,-1 0,-1-2,-1 0,-1-1,-1 0,0-2,-2 0,-1 0,-1-1,16-49,4-12,51-95,-47 107,36-68,-48 103,4-8,-21 29,0 2,2-1,0 1,1 1,0-1,1 2,1-1,0 2,1-1,1 2,0 0,0 0,23-12,-28 18,0-1,0 1,-1-2,0 1,0-1,-1 0,0-1,0 0,7-12,1-7,25-57,-35 72,-1 1,0-1,-1 1,0-1,-1 0,-1 0,0 0,-1 0,-1-15,1 24,-1-1,1 0,-1 1,0-1,-1 1,1-1,-1 1,0 0,0 0,0 0,-1 0,1 0,-1 0,0 1,0-1,0 1,-1 0,1 0,-1 0,0 0,0 1,0-1,0 1,0 0,0 0,-1 1,1-1,-7-1,-17-1,-30-3,1 1,12 1,7 0,-42-10,68 12,0 0,1-1,-1-1,1 0,0-1,1 0,-18-13,5 1,-7-7,-35-21,19 17,0-2,2-2,2-2,-51-54,74 69,1-2,1 0,1-1,1-1,1 0,1-1,1 0,1-1,2-1,-9-34,-27-183,39 220,-1 1,-1-1,-1 1,-1 1,0-1,-2 2,-1 0,-1 0,0 1,-2 1,-21-22,15 18,-1 1,0 1,-2 0,0 2,-1 1,-34-17,27 22,-1 1,-60-12,83 21,-19-5,-40-15,57 18,1 0,0-1,0-1,1 0,-18-14,28 20,0 0,0 0,-1 0,1 0,0 0,-1 0,1 0,0 0,-1 1,1-1,-1 0,1 1,-4-1,4 1,1 0,-1 1,0-1,1 1,-1-1,0 1,1-1,-1 1,1 0,-1-1,1 1,-1-1,1 1,0 0,-1 0,1-1,0 1,-1 0,1 0,0-1,0 1,0 0,0 0,0-1,0 1,0 0,0 0,0 0,0 1,0 10,0 0,1 0,0 0,0 1,2-1,5 19,32 71,-33-86,12 21,1-1,39 54,-35-57,-2 1,32 65,-24-33,60 97,-74-133,-2 0,-1 1,16 53,4 12,-24-69,-7-20,1 1,0-1,0 1,0-1,1 0,0-1,8 12,2-4,0-1,1-1,1 0,28 17,74 31,-85-47,0-1,0-2,40 6,103 7,-166-22,0 1,0 0,1 0,-1 1,-1 0,1 1,0 0,-1 0,0 1,0 0,0 1,-1 0,0 0,0 1,0 0,-1 1,0-1,6 11,29 32,20 27,-55-66,0 0,-1 1,0-1,-1 1,7 23,-1 8,-1 0,-3 0,-1 1,-2-1,-4 86,-3-112,-1 0,-1 0,0-1,-11 24,6-14,4-10,-1-1,-1 0,0 0,-16 21,20-31,0 0,0 0,-1 0,1-1,-1 1,0-1,-1 0,1 0,-1-1,1 0,-1 0,0 0,0-1,-10 3,3-3,1-1,-1 0,0-1,1-1,-1 0,1-1,-1 0,1-1,-16-5,-4-4,1-1,-37-21,41 17,1-2,1-1,1-1,-40-44,61 61,-16-19,1 0,-22-37,0 0,-3 0,3-2,-59-124,7 6,50 102,29 56,1 0,1-1,-15-42,9 15,-3 1,-31-58,30 65,14 32,0 0,0 0,-1 0,0 1,-1 0,-14-12,-16-17,13 9,11 11,-1 1,0 0,-1 1,-1 1,-32-22,-231-107,274 141,0 0,0 0,0-1,1 0,-1 0,-7-7,13 11,1 0,-1-1,1 1,-1-1,1 0,-1 1,1-1,-1 1,1-1,0 0,-1 1,1-1,0 0,-1 1,1-1,0 0,0 1,0-1,0 0,0 0,0 1,0-1,0 0,0-1,0 2,1-1,-1 1,1-1,-1 1,1-1,-1 1,1-1,0 1,-1 0,1-1,0 1,-1 0,1-1,0 1,-1 0,1 0,0 0,-1-1,2 1,3 0,-1-1,1 1,0 0,-1 1,1-1,6 2,5 4,0 0,0 1,0 1,15 10,57 42,-84-57,22 18,-2 0,0 2,-1 1,-2 1,0 0,-2 2,19 31,-6-5,75 126,-93-155,75 155,58 167,-53-132,-62-130,-20-50,1-1,33 59,36 52,0 2,-75-135,-1 1,0 0,-1 1,0-1,-1 1,-1 0,4 20,-4 1,-1 61,-2-86,0 0,1 1,0-1,0 0,1 0,3 11,-4-18,0 0,-1 0,1 0,0 0,0 0,0 0,0 0,0-1,1 1,-1 0,1-1,-1 1,1-1,-1 1,1-1,0 0,0 0,-1 0,1 0,0 0,0 0,0 0,0-1,0 1,0-1,0 1,1-1,-1 0,0 0,0 0,0 0,0 0,3-1,2 0,0-2,0 1,-1-1,1 0,-1 0,1-1,-1 0,0 0,0 0,-1-1,1 0,4-6,6-6,-2 0,20-31,-18 23,22-32,37-77,-72 126,-1-1,0 1,0 0,0-1,-1 0,-1 1,1-1,-1 1,-1-1,0 0,0 1,0-1,-1 1,0-1,-6-12,0 1,-1 0,-1 1,0 0,-2 0,-14-18,-9-2,-1 1,-2 2,-65-47,27 22,-93-64,25 20,91 64,10 9,-53-54,61 48,1-2,-36-58,-46-96,98 160,2-1,1 0,2-1,2 0,1-1,-10-71,-7-98,25 197,-1-1,1 1,-2 0,1 0,-1 1,0-1,-1 1,0-1,-1 1,1 1,-1-1,-1 1,-13-12,3 5,-1 0,-1 1,0 1,-37-17,27 18,0 1,-1 2,-1 0,1 2,-40-2,21 5,0 2,-1 2,-78 12,-143 41,248-49,-50 15,41-11,-46 8,39-9,0 1,0 3,-57 24,-3 1,-91 37,185-71,0 0,0 0,1 1,0-1,-7 7,8-6,-1 0,0-1,0 0,0 1,-1-1,-7 3,6-3,-1-1,0 0,1 0,-1-1,0 0,0 0,0-1,0 0,0 0,0 0,0-1,0 0,0-1,0 1,0-1,1-1,-12-4,-6-6,1-1,0-1,-28-23,-20-13,15 19,-2 2,-1 3,-1 2,-69-18,96 35,-1 1,0 2,0 1,0 1,-52 4,145 14,161 22,27 4,-204-30,-1 2,78 35,-85-32,0-1,1-2,1-2,54 10,-57-16,0 2,0 1,41 17,-47-17,-1-2,53 7,-34-7,33 5,0-5,1-3,141-12,-171 3,0-2,-1-3,0-1,68-28,-100 31,0 0,0-1,-1-1,26-22,-26 20,-6 5,1 1,0 1,0 0,1 0,-1 1,1 1,18-5,4 1,51-5,90 10,-129 3,-327 13,-335 58,482-49,-155 20,210-36,-153-9,223 2,-1 0,0 0,1-1,-1-1,1 1,-1-1,1-1,-10-5,14 6,1 0,0 0,0 0,0-1,0 1,1-1,-1 0,1 0,0 0,0-1,0 1,1-1,0 1,-1-1,2 0,-3-9,-2-10,2-1,1 0,0-31,6-79,0 45,-3 73,0 0,-1 0,-1 0,-7-31,6 39,0 0,-1 0,0 0,-1 1,0-1,0 1,0 0,-1 0,-14-13,-2 1,-1 1,-2 1,1 0,-2 2,0 1,-1 2,-1 0,0 2,0 1,-1 1,-32-6,-12 3,0 3,0 3,-103 4,127 6,-1 2,-79 20,31-4,73-17,0 2,1 0,0 2,1 1,0 1,-35 21,58-32,0 0,0 0,0 0,-1 0,1 0,0 0,0 0,-1 0,1 0,0 0,0 0,0 0,-1 0,1 1,0-1,0 0,0 0,-1 0,1 0,0 0,0 1,0-1,0 0,0 0,-1 0,1 1,0-1,0 0,0 0,0 0,0 1,0-1,0 0,0 0,0 0,0 1,0-1,0 0,0 0,0 1,0-1,0 0,0 0,0 1,0-1,0 0,0 0,0 0,0 1,1-1,-1 0,0 0,0 0,0 0,0 1,0-1,1 0,-1 0,0 0,0 0,0 1,0-1,1 0,-1 0,19 4,62 1,86-6,-79-1,287-19,-207 9,-44-2,-77 7,0 2,69 2,-108 4,0 0,0 1,-1 0,1 0,0 0,-1 1,0 1,0-1,0 1,0 0,0 0,-1 1,1 0,-1 0,6 9,2 1,-1 2,0 0,-1 0,14 30,-23-43,-1 1,0-1,0 0,0 1,0-1,-1 1,0 0,0-1,0 1,0 0,-1 0,0-1,0 1,0 0,0 0,-1 0,0-1,0 1,0 0,-1-1,1 1,-1-1,0 0,0 1,-1-1,1 0,-1 0,0 0,-6 5,-4 4,0 0,-1-1,0-1,-1-1,0 0,-1-1,0 0,-1-1,1-1,-1-1,-24 6,4-4,-1-1,0-2,-1-2,-51-2,-31-4,-181 2,265 6,0 1,0 3,1 1,-56 23,2-1,63-23,-1 2,-50 27,70-34,-75 43,-133 99,203-136,-1 0,-17 7,20-11,0 0,0 1,1 0,0 0,-11 12,-12 19,-49 75,25-32,35-52,2 0,1 2,1 0,1 1,-12 36,-29 82,52-136,-1 1,-1-1,0-1,-1 1,-21 23,-62 52,89-87,-54 52,28-26,-1-1,-47 33,-6-4,69-48,14-8,0 0,0 0,0 0,0 0,0 0,0 0,-1 0,1 0,0 0,0 0,0 0,0 0,0 0,0 0,0 0,-1-1,1 1,0 0,0 0,0 0,0 0,0 0,0 0,0 0,0 0,0 0,0-1,0 1,0 0,-1 0,1 0,0 0,0 0,0 0,0-1,0 1,0 0,0 0,0 0,0 0,0 0,0 0,0 0,0-1,1 1,-1 0,0 0,0 0,0 0,0 0,13-28,-10 22,241-491,-237 478,2 1,1 0,0 0,24-30,-13 19,-1-1,-2-1,28-61,-34 62,2 1,2 0,0 1,2 1,25-29,-11 20,2 2,1 2,1 1,2 1,42-24,8 0,-55 32,1 1,1 1,71-27,-53 31,0 1,107-12,-119 19,8 1,-49 7,0 0,0 0,-1 0,1 0,0 0,0 1,0-1,0 0,0 0,0 0,0 0,0 0,0 0,-1 0,1 0,0 0,0 1,0-1,0 0,0 0,0 0,0 0,0 0,0 0,0 0,0 1,0-1,0 0,0 0,0 0,0 0,0 0,0 0,0 1,0-1,0 0,0 0,0 0,0 0,0 0,0 0,1 0,-1 1,0-1,0 0,0 0,0 0,0 0,0 0,0 0,0 0,0 0,1 0,-1 0,0 0,0 0,0 0,0 0,0 1,0-1,0 0,1 0,-13 10,-25 17,-9 6,-19 30,47-43,-2-1,-1-1,-36 26,-16 0,-49 30,25-6,-75 48,157-104,-1 0,-17 17,-17 15,40-36,0 1,1 0,0 1,1 0,-1 0,-7 14,-38 73,50-89,-14 32,-16 52,22-56,-2-1,-22 42,14-33,2 1,2 1,2 1,-11 58,15-59,-52 243,20-76,5-19,32-132,2 0,6 106,1-64,-2-56,-2 78,0-108,0-1,-1 0,-1 0,-1-1,-8 22,-103 202,104-215,-1 0,-1-2,-1 0,-1 0,-1-2,-1 0,0-1,-2-1,0 0,-1-2,-42 27,51-38,-1 0,0-1,-26 6,23-6,-1 0,-15 8,19-8,10-4,-1 0,1 0,-1 0,1 1,-1-1,1 1,0 0,0 0,0 1,0-1,-4 5,7-6,0-1,1 1,-1-1,0 1,1-1,-1 1,0-1,1 0,-1 1,1-1,-1 1,1-1,-1 0,1 1,-1-1,1 0,0 0,-1 1,1-1,-1 0,1 0,-1 0,1 0,0 0,-1 0,1 0,0 0,-1 0,2 0,22 1,-23-1,7 1,52 1,113-12,-156 7,0-1,0-1,-1-1,1 0,-1-1,24-15,1-4,42-34,-64 44,1 0,-2-1,0-1,22-29,-33 38,-1-1,0 0,0 0,-1-1,-1 0,1 0,-2 0,0 0,0 0,-1-1,2-21,-2-27,-2-1,-8-59,6 102,-1 1,-1-1,-1 1,0 0,-1 1,0-1,-2 1,0 1,-1-1,0 1,-18-21,23 32,-13-15,1 0,1 0,-23-40,18 23,3-1,1-1,1 0,-10-50,-13-127,29 158,3 0,1 0,4-1,8-86,7 31,36-142,-32 180,-4-1,-2 0,0-93,-11 151,1 0,0-1,2 1,0 0,1 0,8-20,52-100,-30 69,-28 55,2 1,0-1,0 1,1 1,1 0,0 0,1 1,0 0,0 1,1 1,0 0,29-14,11-1,1 2,71-18,-42 15,91-26,-149 46,0 1,0 1,0 1,1 1,26 2,-50-1,1 0,-1 0,1 0,-1 1,0-1,1 1,-1-1,0 1,1 0,-1 0,0 0,0 0,0 1,0-1,0 0,0 1,0-1,0 1,0 0,-1 0,1-1,-1 1,1 0,-1 0,0 1,0-1,0 0,0 0,0 1,0-1,-1 0,1 1,-1-1,1 0,-1 1,0-1,0 1,-1 3,0 3,-1 0,0 0,0 0,-1 0,0 0,-1-1,0 1,-9 14,-18 21,-3-1,-47 46,-7 10,30-30,4 4,-76 133,109-163,2 1,-23 79,-10 96,39-157,-13 43,13-61,3-1,1 1,3 1,-2 47,12-28,2 0,28 120,-26-144,36 121,-28-111,-2 1,-3 0,7 58,-16 177,-5-140,3-140,0 7,0 0,-4 24,3-32,0-1,-1 1,1-1,-1 0,0 0,0 1,-1-1,1 0,-1-1,0 1,-5 5,-15 11,0-1,-1-1,-34 18,-1 2,35-22,-1-1,0-1,-1-1,-1-1,0-2,-33 9,24-9,-1-1,0-2,0-1,-51 0,28-7,10-1,-84 9,118-5,1 0,-1 2,1 0,0 1,0 0,0 1,1 1,0 0,-20 14,-49 44,43-33,-54 35,65-48,0 1,1 1,-38 38,-59 84,113-130,-1 0,-16 14,-17 16,-206 270,242-298,-1-1,0 0,0-1,-2 0,1-1,-2 0,1-1,-29 17,30-22,1 1,0 1,0 0,1 0,0 1,1 1,-1-1,2 1,0 1,0 0,1 0,0 0,0 1,2 0,-1 0,2 1,0-1,-5 22,1 15,3 0,1 0,5 84,1-70,-2-53,1 0,0 0,1-1,0 1,1 0,0-1,0 0,1 0,0 0,1 0,-1 0,2-1,-1 0,1 0,1 0,13 12,60 52,-59-56,-2 1,0 1,-1 0,-1 1,20 29,24 37,-39-58,22 38,-33-46,-1 1,-1 0,0 0,-2 1,0 0,-2 0,0 0,-2 1,0 0,0 41,-4-56,0 1,0-1,0 1,-1-1,0 1,0-1,-1 0,0 0,0 0,-1 0,-5 7,-2 0,0 0,-1-1,-22 19,27-25,0 1,0 0,1 1,0-1,-6 13,7-11,-1 0,0-1,-12 14,17-22,1-1,0 0,0 1,-1-1,1 1,0-1,0 0,-1 1,1-1,-1 0,1 0,0 1,-1-1,1 0,-1 0,1 1,0-1,-1 0,1 0,-1 0,1 0,-1 0,1 0,-1 0,1 0,-1 0,1 0,-1 0,1 0,-1 0,1 0,0 0,-1 0,1 0,-1-1,1 1,-1 0,1 0,0-1,-1 1,1 0,-1 0,1-1,0 1,-1 0,1-1,0 1,0-1,-1 1,1 0,0-1,0 1,-1-1,-7-30,7 26,-23-170,18 117,-2 0,-26-95,29 138,-2 0,0 0,-1 0,0 1,-18-23,-58-58,84 94,-15-13,-1 0,0 1,-18-10,-28-24,54 38,0-1,0-1,2 1,-1-1,1 0,1 0,-5-15,7 19,-6-17,1 1,1-1,2-1,0 1,-2-44,5 6,8-72,-1 81,3 0,3 1,33-102,84-141,-118 276,7-17,1 1,2 1,43-56,-14 31,181-194,-198 223,-2-2,-1 0,25-39,-40 50,2-3,25-28,-34 44,0 1,1 0,-1 0,2 1,-1 0,1 1,12-6,23-10,66-42,98-56,-197 114,1 0,0 1,0 0,0 1,1 1,-1 0,18-1,92 5,-52 1,-35-3,-2 0,35 4,-58-2,1 0,-1 0,0 1,0 0,0 0,0 1,14 8,1 3,-1 1,-1 1,36 33,-58-49,-1-1,0 0,1 1,-1-1,0 0,1 1,-1-1,0 1,1-1,-1 1,0-1,0 1,0-1,0 1,1-1,-1 1,0-1,0 1,0-1,0 1,0-1,0 1,0-1,0 1,0-1,0 1,-1-1,1 1,0-1,0 1,-1 0,0 1,0-1,0 0,0 0,-1 0,1 0,-1 0,1 0,0 0,-1 0,-2 0,-43 13,43-14,-61 14,-119 28,152-33,1 2,0 1,-49 27,17-1,-110 86,115-81,38-29,-1 1,2 1,-20 21,-165 208,191-227,0 1,0 0,2 1,-10 23,-3 7,-3 6,3 1,-17 63,-33 77,62-173,2 1,0 0,1 0,2 1,0 0,2 0,-4 52,-4 89,1 15,13 126,-1-297,2 0,0 0,0 0,1 0,0-1,1 1,9 18,-5-11,9 32,-5-3,-3-1,-2 2,1 79,-8-118,-1 1,0-1,-1 0,0 0,0 0,-1 0,0 0,-1 0,0-1,0 1,-8 8,-7 12,-42 43,26-32,19-20,-1-1,-1-1,0-1,-1-1,-1 0,-1-2,0 0,-1-1,0-1,-1-1,0-1,-1-1,-41 9,-184 23,191-36,-1-1,-76-6,115 0,0-1,0-1,0 0,0-2,-20-8,1-3,-48-30,48 27,-48-18,53 25,2-2,-49-29,-7-15,-49-33,95 59,26 20,8 4,14 9,19 10,112 63,-29-13,68 37,-89-46,165 70,-204-103,1-3,1-1,0-3,0-2,1-2,77 1,-60-10,-68 3,0-1,0 0,0 0,1 0,-1 0,0 0,0 0,0 0,1 0,-1 0,0 0,0 0,0 0,0 0,1 0,-1 0,0 0,0 0,0 0,0 0,1 0,-1 0,0 0,0 0,0 0,0 0,1-1,-1 1,0 0,0 0,0 0,0 0,0 0,0 0,1-1,-1 1,0 0,0 0,0 0,0 0,0-1,0 1,0 0,0 0,0 0,0 0,0-1,0 1,0 0,0 0,0 0,0 0,0-1,0 1,0 0,0 0,-12-8,-22-4,-105-24,73 21,0-4,-70-30,114 39,-45-19,-106-64,108 55,45 28,1-1,0-1,1-1,1 0,-29-28,-17-44,10 13,32 44,-29-54,-4-5,33 59,1-1,2-1,0-1,-22-56,-2-38,32 95,0 1,-2 0,0 1,-23-36,21 43,0 0,-1 0,-1 2,-1 0,-27-23,27 26,0-1,1-1,-20-29,25 31,0 1,-1 0,-1 1,0 0,-1 1,-26-19,27 24,1-1,0 0,0-1,1 0,0-1,1 0,-12-18,1 0,-1 1,-1 1,-2 1,0 1,-2 1,0 2,-58-36,-62-25,118 69,-1 1,0 2,-37-9,-128-42,173 54,-63-21,-128-26,197 51,1-1,0 0,1-1,-27-15,-10-4,-127-59,157 72,1-1,0-1,1-1,1 0,0-2,2 0,-1-1,2 0,1-1,0-1,-13-26,4 2,2-2,2 0,3-1,-15-64,14 30,5 0,3 0,3-1,6-101,1 167,-1 1,-1 0,0 0,-1 0,-1 0,-4-16,4 24,0-1,0 1,-1 0,1 0,-1 0,-1 1,1-1,-1 1,-1 0,1 0,-1 1,0 0,-8-6,-2 2,-1 0,0 1,-1 1,0 1,0 0,0 2,-37-6,13 2,-337-64,338 66,-73 1,34 3,47 0,1-2,0-2,0-1,-60-20,73 18,1-1,0-1,-32-24,-4-4,41 31,1-2,0 1,0-2,1 0,-13-16,6 5,-2-1,-29-44,38 49,-2-4,-15-30,25 43,-1 0,1 0,1-1,-1 0,2 1,-2-18,1-22,2 1,10-78,-7 113,1 0,0 0,1 0,0 0,1 1,12-20,53-66,-53 75,-2 3,1 1,1 1,0 1,34-24,91-48,-105 63,-28 19,0 0,1 0,12-5,-9 5,1-1,-1 0,0 0,-1-2,0 0,-1 0,0-1,0-1,-1 0,-1 0,15-23,-14 18,-2-1,0 0,-2-1,0 1,0-2,-2 1,-1 0,0-1,1-20,-1-18,-3 1,-2-1,-10-69,9 114,0 0,-2 0,1 0,-2 0,0 1,0 0,-1 0,-1 0,0 0,0 1,-1 1,-1-1,1 1,-2 1,1-1,-2 2,-12-10,-12-9,-66-36,84 54,-1 1,0 0,-1 2,0 0,0 1,-26-4,6 5,0 1,-73 5,87 0,0 2,-1 0,2 2,-1 1,-35 15,-406 151,393-157,53-13,1 1,1 1,-30 11,46-15,0-1,0 1,0 0,0 0,0 0,1 1,-1-1,0 0,1 1,-1-1,1 1,-1-1,1 1,0 0,0 0,0-1,-2 5,3-4,-1 0,1-1,0 1,0 0,0 0,0-1,0 1,1 0,-1 0,1-1,-1 1,1 0,-1-1,1 1,0 0,2 2,3 5,1 0,1-1,0 0,0-1,12 10,-16-14,67 64,-47-43,45 35,-35-36,2-2,1-2,0-2,2-1,69 19,-67-20,-1 1,58 34,-21-10,-52-30,0-1,0-1,29 5,12 4,-26-7,-13-3,38 15,-57-20,-2 2,1-1,0 1,-1 0,1 0,-1 1,-1-1,1 1,0 1,5 7,0 3,0 1,-1 0,-1 1,0 0,-2 1,0 0,-1 0,-1 0,5 35,-5-33,-5-20,0-1,0 0,1 0,-1 0,0 0,0 0,0 0,0 0,0 0,1 0,-1 0,0 0,0 0,0 0,0 0,1 0,-1 0,0 0,0 0,0 0,0 0,0 0,1 0,-1 0,0 0,0 0,0-1,0 1,0 0,1 0,-1 0,0 0,0 0,0 0,0 0,0-1,0 1,0 0,0 0,0 0,1 0,-1 0,0-1,0 1,0 0,0 0,0 0,0 0,0-1,0 1,0 0,0 0,9-41,-1-49,-7-175,-2 256,0 0,0 0,-1 1,0-1,-1 1,0 0,0 0,0 0,-1 0,-1 0,1 1,-1 0,-6-7,3 6,0 0,-1 0,0 1,0 0,0 1,-1 0,0 0,-21-7,2 3,-1 2,-1 1,0 2,0 0,0 3,-41 0,-465 5,530-3,4 0,1 0,-1 0,1 0,0 0,-1 0,1 0,-1 0,1 1,0 0,-1-1,1 1,-4 2,6-3,0 0,0 0,0 1,0-1,0 0,0 0,0 1,0-1,0 0,0 1,0-1,0 0,0 0,0 1,0-1,0 0,0 1,0-1,0 0,0 0,0 1,1-1,-1 0,0 0,0 0,0 1,0-1,1 0,-1 0,0 0,0 1,0-1,1 0,-1 0,0 0,0 0,1 0,-1 1,14 7,-12-7,89 44,-66-34,-1 1,1 1,-2 1,23 17,-14-6,-20-16,-1 0,1 0,-1 1,-1 1,0 0,0 0,-1 1,13 22,-12-10,-1 1,-1 1,-1-1,-1 1,-2 0,0 0,-2 1,0-1,-2 1,-4 32,2-44,-1-1,0 1,-1-1,-1 0,0 0,-1 0,0 0,-1-1,-1 0,0-1,0 0,-1 0,-12 11,-10 13,1 3,2 0,2 1,2 2,-25 58,44-88,0 1,1 0,1 0,0 1,1-1,-1 20,5 83,0-55,-1-52,0 0,1-1,-1 1,2-1,-1 0,1 0,0 1,1-2,8 15,-10-19,0 0,0 1,0-1,0 0,1 0,-1-1,1 1,0 0,0-1,0 0,0 0,0 0,1 0,-1 0,0 0,1-1,0 0,-1 0,1 0,0 0,-1 0,1-1,0 1,5-1,-7-1,0 1,0-1,0 0,0 0,0 0,0 0,-1 0,1 0,0 0,-1-1,1 1,-1 0,1-1,-1 0,1 1,-1-1,1-2,19-35,-14 25,22-46,25-76,53-140,-82 208,23-75,-42 119,-1 0,0 0,-2 0,0-27,-3 50,0-1,0 1,0 0,0-1,0 1,0 0,0-1,0 1,-1 0,1-1,-1 1,1 0,-1 0,1-1,-1 1,-1-2,2 3,-1 0,1 0,-1 0,1-1,-1 1,1 0,-1 0,0 0,1 0,-1 0,1 0,-1 0,1 0,-1 0,1 0,-1 0,1 0,-1 1,1-1,-1 0,1 0,-1 1,1-1,-1 0,1 0,-1 1,0 0,-5 4,-1 2,1-1,-11 14,10-12,-67 85,5 3,-98 179,68-117,73-119,21-31,0-1,-1 1,0-1,0 0,-12 10,13-14,1 0,-1-1,1 1,-1-1,0 0,0 0,0 0,0-1,0 0,-1 0,-7 1,-9 0,-1-1,-30-3,46 2,-1-1,1 0,-1-1,1 0,0 0,-1-1,1 0,0 0,1 0,-1-1,-6-5,-11-11,-29-35,31 32,-36-31,49 47,1-1,0 0,0 0,1-1,0 0,-7-12,-29-63,22 41,-3-9,2 0,2-1,3-1,2 0,-12-91,24 96,3 35,0-1,-5-26,4 38,0-1,0 1,0-1,0 1,0-1,-1 1,0 0,0 0,0 0,0 0,0 0,-1 0,1 0,-1 1,-5-5,-8-2,1 0,-2 1,1 0,-1 2,0 0,-1 1,1 0,-36-3,-7 4,-82 3,80 3,61-2,-9 0,0 0,0 1,0 0,-10 3,17-4,0 1,1 0,-1 0,0 1,1-1,-1 0,1 1,-1 0,1-1,0 1,0 0,0 0,0 0,0 1,0-1,0 0,1 1,-1-1,0 3,-3 7,2-1,-1 1,2-1,-1 1,2 0,-1 18,5 78,-1-58,0-8,0 48,-2-79,-1 0,-1 1,0-1,0 0,-8 19,-18 44,16-40,-30 61,35-84,1 0,-2-1,1 0,-1 0,-1-1,0 0,0 0,0-1,-15 9,-14 8,-73 49,103-68,-1 0,1-1,-1 0,0-1,-1 0,1 0,0-1,-1 0,0-1,-11 1,7-1,0-2,0 0,0-1,0 0,1-1,-24-6,-76-22,-138-18,63 41,123 7,-69-10,-145-10,0 20,102 2,162-3,0 1,-1 1,1 0,0 1,-1 1,1 0,1 1,-1 1,0 0,-14 9,-17 14,-62 50,60-41,12-7,2 1,1 2,-47 62,65-80,0-1,-1 0,0-1,-1-1,0-1,-1 0,0-1,-29 10,-14 0,51-18,-1 1,1 0,0 1,0 0,0 0,0 1,0 0,1 1,-12 10,19-15,0 1,1 0,-1 0,1 0,-1 0,1 0,0 0,0 0,-1 1,2-1,-1 0,0 1,0-1,1 1,-1-1,1 1,0-1,0 1,0-1,0 5,1-3,1 0,-1 0,1 0,-1 0,1 0,0 0,1-1,-1 1,1-1,-1 1,4 2,8 7,1 0,0-1,0-1,21 12,3-1,1-2,82 29,91 12,55 21,-115-33,-77-26,259 57,-136-36,-171-37,0 3,-1 0,0 1,29 18,-43-23,0 0,0-1,1 0,0-1,19 4,71 2,-70-8,66 13,-53-6,68 20,-39-9,111 31,62 14,-5-5,-59-12,24 5,73 16,-138-35,-110-26,-22-4,-1 0,0 1,0 0,20 14,-17-11,0 0,17 7,104 42,-131-56,0 1,0 0,0 1,0-1,0 1,0-1,-1 1,1 0,-1 1,0-1,0 0,0 1,3 5,-5-6,1-1,-2 1,1-1,0 1,0-1,-1 1,0-1,1 1,-1 0,0-1,0 1,-1 0,1-1,0 1,-1 0,0-1,0 1,1-1,-1 1,-1-1,1 1,0-1,-1 0,-1 3,-11 18,1 1,-17 43,23-49,-1 1,0-1,-1 0,-1-1,-1 0,-1-1,-13 16,3-11,-2 0,0-1,0-1,-2-2,0 0,-1-2,-1-1,0-1,-1-1,0-2,-1-1,0-1,0-1,-1-2,0-1,-50-1,54-4,0-1,0-1,0-1,-48-15,63 15,0 0,1-1,-1 0,1-1,1 0,-1-1,1 0,0-1,1 0,-1 0,2-1,-14-17,9 10,0 0,-19-17,-15-17,37 38,-137-182,132 175,0 0,-2 1,0 0,-36-27,13 10,37 33,-88-72,80 66,-1 1,0 0,-1 1,1 0,-1 1,-20-5,-52-13,35 9,-54-8,98 21,9 0,23 0,38 2,6 8,-1 2,71 22,-32-8,-70-13,0 1,-1 2,-1 1,55 34,-81-45,7 6,-1 0,26 24,15 11,-15-18,68 59,-97-75,0 0,0-1,1-1,0 0,1-1,0-1,0 0,1-1,0-1,29 7,-14-5,-11-2,1-1,-1-1,26 1,-40-5,1 0,-1 0,1 0,-1-1,1 0,-1-1,0 0,1 0,-1 0,0 0,0-1,-1 0,1 0,9-8,-5 2,0-1,-1 0,0 0,0-1,-1 0,-1-1,8-14,39-95,-40 84,32-98,-32 89,36-82,-35 99,19-59,-25 57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7T19:00:31.605"/>
    </inkml:context>
    <inkml:brush xml:id="br0">
      <inkml:brushProperty name="width" value="0.3" units="cm"/>
      <inkml:brushProperty name="height" value="0.6" units="cm"/>
      <inkml:brushProperty name="color" value="#FFFF8B"/>
      <inkml:brushProperty name="tip" value="rectangle"/>
      <inkml:brushProperty name="rasterOp" value="maskPen"/>
      <inkml:brushProperty name="ignorePressure" value="1"/>
    </inkml:brush>
  </inkml:definitions>
  <inkml:trace contextRef="#ctx0" brushRef="#br0">1699 696,'-34'-3,"0"0,0-3,1-1,-35-12,5 2,16 4,28 7,0 1,-1 1,-20-3,-159 5,172 2,-1 6,28-6,0 0,-1 0,1 0,0 0,0 0,-1 0,1 0,0 1,0-1,-1 0,1 0,0 0,0 0,0 1,0-1,-1 0,1 0,0 1,0-1,0 0,0 0,0 1,-1-1,1 0,0 0,0 1,0-1,0 0,0 1,12 7,1-4,1-1,-1 0,1-1,0-1,0 0,0-1,15-1,47 2,-68 0,-1 0,1 1,0 0,-1 0,1 1,-1 0,11 5,-9-3,-1 0,0 0,0 1,0 0,-1 0,10 10,-15-13,0 0,0 0,0 0,-1 1,1-1,-1 0,1 1,-1-1,0 1,-1-1,1 1,-1-1,1 1,-1 0,0-1,0 1,-1 0,1-1,-1 1,-1 4,-4 11,-1-1,-1-1,-1 1,-1-1,0-1,-14 18,-1 2,-9 7,29-39,0 1,0 1,1-1,-1 0,1 1,1 0,-1 0,1 0,0 0,0 1,1-1,0 1,0 0,-1 9,2 6,4 31,-1-35,-1 0,-1-1,-3 24,3-35,-2-1,1 1,-1-1,1 1,-1-1,-1 0,1 0,-1 0,0 0,0 0,0-1,-1 1,0-1,-6 6,-3 1,-1-1,0-1,0 0,-29 12,-66 20,49-20,1 7,47-21,1-1,-1-1,0 0,0 0,-1-1,-14 2,10-4,1-1,-1 0,1-2,-32-4,-64-20,78 15,-1 2,-60-5,77 12,0-1,0 0,-24-7,36 8,0-1,1 0,-1-1,0 0,1 1,-1-2,1 1,0-1,0 1,1-1,-1-1,1 1,-6-8,-64-110,48 75,13 22,2 1,1-1,1-1,-11-46,14 29,2 0,1 0,6-66,-1 27,-2 9,12-86,8-34,-18 180,1 0,0 1,1-1,0 1,1-1,0 1,1 1,0-1,1 1,0 0,1 0,1 1,-1 0,1 1,1 0,0 0,0 1,16-10,-5 6,-1 0,1 2,1 0,-1 2,2 0,-1 2,1 0,0 2,34-3,119-12,-112 13,111 2,-139 4,-27 0,-1 1,0-1,0 2,0-1,-1 1,1 0,0 0,0 1,-1 0,0 1,0 0,10 6,-9-3,0-1,-1 1,0 0,-1 0,0 1,0 0,0 0,-1 1,8 17,-2 1,-8-17,1-1,1 0,7 14,4 2,-1 0,-1 0,-2 1,0 1,-2 0,-1 1,-1 0,-1 0,3 36,-8-34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09T16:45:40.255"/>
    </inkml:context>
    <inkml:brush xml:id="br0">
      <inkml:brushProperty name="width" value="0.3" units="cm"/>
      <inkml:brushProperty name="height" value="0.6" units="cm"/>
      <inkml:brushProperty name="color" value="#FFFF8B"/>
      <inkml:brushProperty name="tip" value="rectangle"/>
      <inkml:brushProperty name="rasterOp" value="maskPen"/>
      <inkml:brushProperty name="ignorePressure" value="1"/>
    </inkml:brush>
  </inkml:definitions>
  <inkml:trace contextRef="#ctx0" brushRef="#br0">428 0,'0'34,"2"-1,2 0,0 0,3 0,11 36,-14-54,9 24,-2 0,-1 0,-2 1,4 70,-12-78,0 1,1 1,7 34,-8-67,0 1,1-1,-1 0,0 0,0 1,0-1,0 0,0 0,0 0,0 1,-1-1,1 0,0 0,-1 1,1-1,0 0,-1 0,0 0,1 0,-1 0,0 0,1 0,-1 0,0 0,0 0,0 0,0-1,0 1,0 0,0 0,0-1,0 1,0-1,0 1,0-1,-1 1,1-1,0 0,0 0,0 0,-1 1,-1-1,-3 0,0 0,0-1,0 1,0-1,0 0,0-1,-8-2,-20-9,0-1,-53-31,75 37,-1-1,2 0,-1-1,1 0,0 0,1-2,1 1,-1-1,-9-17,-44-72,32 53,-31-62,62 109,0 1,0-1,0 1,0-1,0 1,-1-1,1 1,0-1,0 1,0-1,-1 1,1 0,0-1,-1 1,1-1,0 1,-1 0,1-1,0 1,-1 0,1 0,-1-1,1 1,0 0,-1 0,1-1,-1 1,0 0,-4 14,4 34,2-42,-2 61,0-19,11 90,-6-121,1 1,0-1,2 0,0-1,11 18,10 27,-20-45,1-1,0 0,0 0,2-1,11 14,-8-12,-2 0,0 1,13 24,-8-4,-9-19,0 0,15 20,-19-32,1 0,0 0,0 0,0-1,1 0,0 0,0 0,0-1,10 5,0-1,0-2,1 0,-1-1,1 0,0-2,0 0,1-1,-1 0,1-2,-1 0,0-1,1 0,-1-2,0 0,0-1,20-7,-33 9,0 0,-1 0,1 0,-1 0,1-1,-1 1,0-1,0 0,0 0,0 0,-1-1,1 1,-1-1,0 1,0-1,0 0,0 0,-1 0,0 0,0 0,0 0,0 0,0-5,1-7,0-1,-2 1,0-1,-3-24,1 30,-1 0,0 0,0 0,-1 0,-1 1,1 0,-2 0,1 0,-9-11,8 13,-5-14,0 0,1 0,1-1,-6-26,-8-22,-5 3,18 48,0-2,2 1,1-1,1 0,0 0,-2-30,5 21,2 1,0 0,3-1,8-51,-8 71,2 1,-1 0,1 0,1 0,8-14,-11 21,0 0,0 1,0-1,0 0,0 1,1 0,-1-1,1 1,-1 0,1 0,0 0,0 1,0-1,0 1,0 0,0 0,0 0,0 0,1 0,-1 0,5 1,-6 0,0 0,0 0,0 1,0-1,0 1,0-1,0 1,0 0,0 0,0 0,-1 0,1 0,0 0,-1 1,1-1,-1 0,1 1,-1-1,1 1,-1 0,0-1,0 1,0 0,0 0,0 0,0 0,0 3,2 5,0 1,-1 0,-1-1,1 12,-1-9,9 81,7 121,-17-184,2-1,1 0,2 0,0 0,2 0,2-1,13 32,-14-38,0 0,-1 1,-2 0,0 0,-1 0,-2 0,0 1,-2 0,-4 35,4-56,0 0,-1-1,0 1,0 0,0-1,0 1,0 0,-1-1,1 0,-1 1,0-1,0 0,-1 0,1 0,0 0,-1 0,0-1,0 1,1-1,-2 0,1 0,-3 2,0-1,0-1,-1 0,1 0,0-1,0 1,-1-1,1-1,-1 1,1-1,-1 0,1-1,-8-1,8 1,0 0,1-1,-1 0,0 0,1 0,-1-1,1 0,0 0,0 0,-7-6,-2-3,1-1,-12-16,15 18,0-1,0 1,-23-17,29 25,0 1,1-1,-1-1,1 1,0 0,0-1,0 0,1 0,-1 0,1 0,0 0,0 0,0 0,1-1,0 1,-2-10,-1-8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7T18:59:01.019"/>
    </inkml:context>
    <inkml:brush xml:id="br0">
      <inkml:brushProperty name="width" value="0.3" units="cm"/>
      <inkml:brushProperty name="height" value="0.6" units="cm"/>
      <inkml:brushProperty name="color" value="#FFFF8B"/>
      <inkml:brushProperty name="tip" value="rectangle"/>
      <inkml:brushProperty name="rasterOp" value="maskPen"/>
      <inkml:brushProperty name="ignorePressure" value="1"/>
    </inkml:brush>
  </inkml:definitions>
  <inkml:trace contextRef="#ctx0" brushRef="#br0">5474 400,'-4'-5,"1"1,0-1,0 0,0 0,0 0,-3-10,-8-15,-6 3,-1 1,0 1,-2 1,-44-35,50 46,0 1,-32-16,31 19,1-1,0-1,-21-16,30 21,0 0,0 0,0 1,-1 1,0-1,0 1,0 1,0 0,-1 0,1 1,-1 0,-10-1,-16 1,1 1,-38 4,9 0,-364-1,239-3,175 2,-1 0,1 0,0 2,0 0,0 0,0 1,0 1,1 0,0 1,0 1,0 0,1 0,0 2,0-1,1 1,0 1,-13 15,-14 12,25-26,1 1,1-1,0 2,0 0,2 0,-10 17,-6 10,19-32,1 0,0 1,0-1,1 1,0 0,-3 11,-13 43,-2-1,-53 101,40-91,9-19,13-30,2 1,0 0,2 0,-8 31,-20 85,9-39,15-53,7-27,0 0,2 0,-3 33,4 13,7 72,-1-118,9 33,-7-35,-1 0,2 24,-5-23,0 0,-1 0,-4 26,4-40,-2-1,1 1,-1-1,1 1,-1-1,-1 0,1 0,-1 0,0 0,0 0,0-1,-1 1,0-1,0 0,0 0,-6 4,-72 64,60-52,0 0,-45 31,30-28,19-11,-1 0,-1-1,0 0,-1-2,-24 8,21-8,1 0,0 2,1 0,0 2,-30 21,-33 20,78-50,1 1,0-1,0 1,-5 6,7-7,0 0,0-1,-1 1,1-1,-1 0,1 0,-1 0,0-1,-9 4,-29 6,-75 23,103-30,-1 0,0-1,0-1,0-1,-1 0,1-1,0-1,-1-1,1 0,0-1,0 0,-20-7,-11-5,1-2,-79-39,49 11,63 34,-1 1,0 1,0 0,-1 1,0 1,0 0,0 1,-30-6,28 9,0 1,0 1,-23 2,32-1,-1 0,1 1,0 0,0 1,0 0,0 0,0 1,-11 6,-127 83,128-83,-29 24,40-29,2 1,-1-1,0 1,1 0,0 1,1-1,-8 14,-13 33,-41 93,58-126,0 1,2 1,0-1,2 1,0 0,0 26,5 12,0-46,0 1,-1 0,0 0,-2 0,1-1,-2 1,-4 16,-7 2,7-16,0 0,1 0,1 0,-5 33,4 47,8 97,1-63,-3-68,-12 90,1-45,4 167,5-243,-1-1,-11 48,5-27,-7 26,-42 122,50-177,-37 125,31-103,-1 0,-3-1,-30 56,16-52,24-36,-1 0,-9 21,10-17,-1 8,-2 0,-1-1,-1 0,-1-1,-1-1,-20 23,-87 96,3-2,92-114,-35 26,15-15,13-10,-1-1,-72 34,65-37,-66 45,107-66,0 1,1-1,-1 1,0-1,0 1,1 0,-1-1,0 1,1 0,-1-1,0 1,1 0,-1 0,1-1,0 1,-1 0,1 0,0 0,-1 0,1 1,0-2,0 1,1-1,-1 1,0-1,1 1,-1-1,0 1,1-1,-1 0,1 1,-1-1,1 0,-1 1,1-1,-1 0,1 1,-1-1,1 0,-1 0,1 0,0 0,-1 1,1-1,46 2,-40-2,5 0,1 0,-1-1,0 0,0-1,0 0,0-1,0 0,-1-1,1-1,-1 0,0 0,0-1,-1 0,0-1,0 0,11-11,-10 7,1 0,1 1,-1 0,29-15,-29 17,-1 1,1-2,-1 1,0-2,-1 1,0-1,-1-1,0 0,-1 0,11-19,3-13,31-79,-31 66,34-89,46-183,-94 287,-1-1,1-53,-5 51,11-46,-5 40,4-21,-5 32,-2-1,1-42,-7-579,-1 300,-1 264,5-109,0 173,3-1,0 1,2 0,18-44,33-62,12-31,2-7,-50 97,5-12,-24 81,0 1,1 0,1 0,0 0,0 1,10-12,-3 7,-1 1,1 0,1 1,0 1,1 0,0 1,1 1,0 0,0 1,1 1,25-7,119-19,-141 31,0 0,0 2,0 0,0 2,0 0,24 6,113 40,-38-9,-48-17,39 11,-91-28,-1 2,-1 1,1 0,-1 1,0 1,-1 0,20 17,12 7,-1 2,-38-28,2 0,-1 0,1-1,0 0,17 8,22 2,-33-12,0 1,0 0,31 18,-10 1,58 34,-82-51,1-1,-1-1,1-1,31 8,-17-8,29 7,1-3,62 1,-104-10,83-1,-86 0,0-1,0-1,0 0,25-9,-33 10,-1-1,1-1,-1 1,0-1,0 0,0 0,0-1,-1 1,7-10,5-7,12-25,-22 36,7-15,-1-1,15-48,3-7,-16 49,-5 15,-2 0,0-1,-1 0,4-19,1-12,20-53,-17 60,-1 0,8-60,13-149,-20 141,5-71,-18 156,1 1,1-1,1 0,2 1,12-38,-12 41,-1 1,3-25,-4 22,11-40,-13 57,0 0,0 0,1 0,0 0,1 1,-1-1,1 1,0 0,1 0,8-8,14-9,-14 12,-2 1,1-2,18-20,-13 10,51-73,-49 68,1 1,41-40,-42 46,0 1,1 0,0 2,36-22,72-33,-115 65,3-2,1 2,1 0,-1 1,1 1,0 0,23-1,-41 5,67-11,-35 5,46-3,-58 8,31-2,-1 3,84 9,-114-4,0 1,0 0,-1 2,0 1,24 13,-27-12,1-1,-1-1,1-1,1-1,-1 0,1-1,20 3,8-5,-32-3,-1 0,0 1,1 1,-1 1,0-1,0 2,0 0,15 7,7 6,-11-5,0 0,-1 2,0 1,36 30,-52-40,0 1,1-1,0 0,0-1,14 6,-11-5,-1 0,0 1,10 6,13 12,48 28,-66-44,0-1,1 0,0-1,0-1,1 0,17 2,-19-5,1 0,-1 2,1 0,-1 1,0 0,-1 1,1 1,-1 0,0 1,-1 0,0 1,0 1,-1 0,0 1,18 22,-13-10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27T18:59:26.456"/>
    </inkml:context>
    <inkml:brush xml:id="br0">
      <inkml:brushProperty name="width" value="0.3" units="cm"/>
      <inkml:brushProperty name="height" value="0.6" units="cm"/>
      <inkml:brushProperty name="color" value="#FFFF8B"/>
      <inkml:brushProperty name="tip" value="rectangle"/>
      <inkml:brushProperty name="rasterOp" value="maskPen"/>
      <inkml:brushProperty name="ignorePressure" value="1"/>
    </inkml:brush>
  </inkml:definitions>
  <inkml:trace contextRef="#ctx0" brushRef="#br0">1194 3152,'2'0,"0"0,0 1,0-1,0 1,0 0,-1-1,1 1,0 0,0 0,-1 0,1 0,0 1,-1-1,0 0,1 1,-1-1,0 1,1-1,1 4,0 0,0 0,0 1,-1-1,0 1,3 7,-1 12,0-1,-2 1,-1 0,-3 42,2 36,1-94,0-1,1 1,1-1,-1 1,1-1,1 0,0 0,5 8,4 5,24 29,-23-35,0-1,2 0,-1-1,32 19,-25-17,0 0,23 23,23 36,-49-50,1-2,1-1,2 0,30 22,-15-20,-26-16,-1 0,0 0,0 1,-1 0,0 1,13 13,3 7,2-1,57 45,-77-65,-1-1,1 2,-1-1,11 19,10 12,-1-9,26 34,-15-13,-17-25,26 46,-46-70,0 0,0 0,0 0,0 0,0 0,0 0,-1 0,1 0,-1 1,0-1,1 0,-1 0,0 0,0 1,-1-1,1 0,0 0,-1 1,-1 3,1-4,-1 1,1-1,-1 1,0-1,0 1,0-1,0 0,-1 0,1 0,-1 0,1 0,-6 2,-2 1,-1-1,0 0,0 0,0-1,-1-1,-18 2,-13-2,0-2,-1-1,1-3,-62-13,88 14,-3 0,0-1,0-1,1 0,-1-2,-32-15,35 13,-1-1,2 0,-1-1,2-1,-1 0,-22-25,18 15,0 1,-2 1,0 1,-25-17,-25-20,65 49,0 0,1 0,-7-9,-10-13,15 19,1 0,0 0,1-1,-6-11,-15-24,22 39,0 0,1 0,0 0,0-1,-3-9,7 17,0 0,0-1,-1 1,1 0,0 0,0 0,0 0,0-1,0 1,0 0,0 0,0 0,0 0,0-1,0 1,0 0,0 0,0 0,0 0,0-1,0 1,0 0,0 0,0 0,0 0,0-1,1 1,-1 0,0 0,0 0,0 0,0 0,0 0,0-1,0 1,1 0,-1 0,0 0,0 0,0 0,9 2,10 10,28 32,-36-32,0-1,1-1,0 0,17 11,31 9,-36-18,31 19,-43-21,-20-8,-27-9,26 5,-63-18,57 15,-1 0,0 1,0 0,0 2,-30-2,44 4,-1 0,0 0,1 1,-1-1,1 1,-1 0,1-1,0 1,-1 0,1 1,0-1,-1 0,1 1,0-1,0 1,0 0,0-1,1 1,-1 0,0 0,1 0,-1 1,1-1,0 0,-2 4,-1 5,1 0,0 0,0 0,-1 19,0-2,-6 11,-3-1,0 0,-3-1,-34 62,10-20,35-68,0-1,-1 0,0 0,-1-1,0 0,0 0,-1 0,0-1,-17 13,8-8,1 1,0 0,0 1,2 0,0 1,1 1,-20 33,25-36,0-1,-1 0,0-1,-1 0,-1 0,1-1,-18 14,0-3,1 2,-24 28,24-23,-36 29,28-31,-2-2,-1-1,-58 27,82-44,0 2,0 0,0 0,-19 19,-46 52,45-43,28-31,-6 6,1 1,0-1,-10 17,17-23,-1 0,1 0,-1-1,0 1,-1-1,1-1,-1 1,-8 4,19-23,8-10,0 1,2 0,1 1,0 1,32-32,104-101,-139 139,0 0,0-2,-2 0,14-24,15-23,120-183,-22-10,-44 79,-85 159,0 1,-2-2,0 1,7-32,6-81,-5 24,-2 21,3-126,-16-90,-3 120,3-325,1 484,1 0,0 1,2 0,1 0,12-37,-3 24,2 0,31-53,-27 53,-11 19,0 1,1 0,1 0,0 1,1 0,1 1,20-18,103-85,-128 110,1 0,0 1,18-11,9-6,9-10,2 2,2 2,94-41,-112 58,2 1,-1 1,2 2,-1 1,1 2,0 1,55 1,-67 3,0 2,0 0,-1 1,1 1,-1 1,0 1,34 14,-22-7,0-1,37 8,-55-16,100 36,-87-28,0-2,0-1,1-1,0-1,30 2,140-7,-108-4,-74 0,-1 0,1-1,-1-1,0-1,0 0,30-15,-21 9,-7 3,0 0,-1-1,0-1,0-1,-1 0,0-1,-1 0,-1-2,0 0,0 0,-2-1,0-1,17-28,131-332,-160 376,34-90,-4-1,-5-1,20-131,-42 176,-4-89,1-16,0 140,2-1,0 1,0 0,1 0,1 0,0 0,0 1,1 0,1 0,0 0,0 0,1 1,0 0,17-17,-7 7,1 0,-2-2,16-27,-16 22,38-44,-30 44,10-11,1 0,61-48,-83 76,0 1,1 0,0 1,0 1,1 0,0 1,0 0,1 2,-1-1,1 2,0 0,21 0,90 5,-42 1,-75-2,1 0,0 1,0 1,-1-1,1 2,-1 0,0 0,0 0,0 1,-1 1,0 0,0 0,0 1,-1 0,0 0,12 15,-13-16,-1 1,1-1,-1-1,2 0,-1 0,1 0,-1-1,1 0,0 0,1-1,-1 0,1 0,-1-1,1 0,0-1,-1 0,1 0,16-2,281-1,-71 0,-168 0,-31 0,1 2,66 9,-93-7,-1 1,1 0,-1 0,0 1,0 0,0 1,0 0,-1 1,12 9,-7-3,0 0,-1 1,-1 0,16 23,-14-19,1 0,1-1,0-1,25 19,24 23,-19-11,64 75,-96-106,28 26,-1-3,-15-13,-16-16,-1-1,1 1,-1 1,-1 0,8 12,-6-4,-1 0,-1 1,-1 0,0 1,-2-1,0 1,1 26,-4 146,-4-95,2-35,3 85,-1-144,-1 0,1 0,0 0,0 0,0 0,0 0,0 0,1 0,0 0,-1 0,1-1,0 1,0-1,0 1,1-1,-1 0,1 0,-1 0,1 0,-1 0,1 0,0-1,0 1,0-1,0 0,0 0,0 0,0-1,1 1,-1-1,0 1,0-1,1 0,-1 0,0-1,0 1,0-1,1 1,-1-1,0 0,0 0,0 0,0-1,0 1,-1-1,1 0,0 1,-1-1,1-1,2-1,4-6,-1 0,0 0,0-1,-1 0,0-1,9-20,25-80,-35 94,39-133,-38 119,-1 1,4-63,2-25,-1 20,-9-53,0-16,2 142,1 1,1 0,1 0,13-31,35-61,-12 27,-42 87,1-1,0 0,0 1,0-1,0 1,0 0,5-5,-7 8,1-1,0 1,-1-1,1 1,0 0,-1-1,1 1,0 0,-1-1,1 1,0 0,0 0,-1 0,1 0,0 0,0 0,-1 0,1 0,0 0,0 0,-1 0,1 0,0 0,0 1,-1-1,1 0,0 1,-1-1,1 0,0 1,-1-1,1 1,0-1,-1 1,1-1,-1 1,1-1,-1 1,0 0,1-1,-1 1,1 0,-1-1,1 3,2 3,1 1,-1 0,-1 0,1 0,-1 0,0 0,-1 1,2 13,-2 66,-2-58,-1 384,-1-365,-3-1,-1 0,-27 90,29-118,-6 16,-1-1,-22 40,-9 26,-33 165,58-195,-30 81,33-112,2 1,2 0,1 0,-7 73,19 150,0-248,0-1,1 0,0 0,2 0,-1 0,10 18,47 75,-30-57,-26-43,1 0,0 1,0-2,1 1,-1-1,2 0,11 8,-12-10,-1 1,1 0,-1 0,0 1,0-1,0 1,-1 1,0-1,8 15,4 24,-15-36,1-1,0 1,0-1,1 0,0 0,1 0,0 0,10 12,-6-11,0 0,-1 1,0 0,-1 0,0 1,-1 0,0 0,7 18,-13-28,0 1,1-1,-1 1,1 0,-1-1,1 1,0-1,0 1,-1-1,1 1,0-1,0 0,1 0,-1 1,0-1,2 2,-2-4,0 1,-1 0,1-1,-1 1,1 0,0-1,-1 1,1-1,-1 1,0-1,1 1,-1-1,1 1,-1-1,0 0,1 1,-1-1,0 1,0-1,1 0,-1 1,0-1,0 0,0 1,0-1,0-1,3-14,-1-1,1-16,-3-499,-15 331,-1-62,17-588,0 819,2-1,8-34,-4 32,2-56,-7 75,1 0,0 0,0 0,2 1,0 0,1 0,12-22,-10 20,0-1,0-1,-2 0,8-35,-9-45,-12 179,-30 132,29-173,1 1,-2 68,9 82,2-82,-1 373,0-451,2 0,8 35,-4-30,1 36,7 51,-1-2,-13 74,2 21,2-170,16 65,-16-95,0-1,1 0,0 0,13 21,-10-20,-1 0,-1 0,9 26,-3 17,-1 0,4 89,-15-138,-1 0,0 0,-1 0,0 0,0 0,-1 0,0 0,0 0,-1 0,0-1,-1 1,0-1,0 0,-1 0,0-1,-10 12,-75 85,-20 25,98-115,-1-1,0-1,0 0,-16 11,16-14,1 0,0 1,1 1,0 0,1 0,-13 19,-2 12,2 0,2 1,-27 84,31-80,-33 65,31-75,2 2,-23 75,-11 66,43-138,6-33,0 0,0 0,-4 10,5-19,0-8,-1-327,4 180,1 25,6-1,47-233,-39 267,-13 65,2-1,2 1,0 0,2 0,16-32,59-124,-5 8,-10 44,-63 125,-3 13,-1 22,-2 24,-3 1,-2-1,-2 0,-13 54,2-39,-2-1,-45 98,26-70,-27 53,52-117,1 2,2 0,0 0,-5 30,-15 47,-83 278,106-350,1 1,-3 63,10 70,1-61,-2-66,8 56,-6-79,2-1,0 0,1 0,0 0,1 0,10 17,16 29,34 91,-16-40,-7-17,12 18,-11-24,-17-27,20 68,-39-110,1 0,1-1,1 0,1 0,0-1,29 31,14 23,56 112,-97-162,-10-17,0 0,0 0,0-1,10 9,-1-2,-13-12,-1 0,1 0,0 0,0 0,-1 0,1 0,0 0,0 0,-1 0,1 0,0 0,0 0,0 0,-1 1,1-1,0 0,0 0,-1 0,1 0,0 0,0 0,0 0,-1 1,1-1,0 0,0 0,0 0,0 1,0-1,-1 0,1 0,0 0,0 1,0-1,0 0,0 0,0 0,0 1,0-1,0 0,0 0,0 1,0-1,0 0,0 0,0 1,0-1,0 0,0 0,0 1,0-1,0 0,0 0,1 0,-1 1,0-1,0 0,0 0,0 0,0 0,1 1,-1-1,0 0,0 0,0 0,1 0,-1 1,-21-4,-12-7,1-1,-40-20,31 13,28 11,0 0,1-1,0 0,0 0,1-1,0-1,-14-16,2-1,-38-57,12-6,9 16,-3 3,-43-76,76 127,1-2,1 1,-5-24,6 20,-2 0,-11-25,-1 12,-2 0,-29-36,-5-8,47 66,2 0,0-1,1 0,1-1,-8-31,-8-95,18 84,4-1,2 0,14-88,-10 99,-5 27,2 1,1-1,0 0,2 1,13-35,55-82,-44 87,34-81,-42 67,-15 44,0-1,2 1,16-31,-24 51,1 0,-1 0,0 0,1 0,-1 0,1 0,0 1,3-4,-5 5,0 0,0 0,1 0,-1 0,0 0,0 0,0 0,0 0,0 0,1 0,-1 0,0 0,0 0,0 0,0 0,0 0,1 0,-1 0,0 0,0 0,0 0,0 0,0 1,1-1,-1 0,0 0,0 0,0 0,0 0,0 0,0 0,0 1,0-1,1 0,-1 0,0 0,0 0,0 0,0 0,0 1,0-1,0 0,0 0,0 0,0 1,-1 17,-5 13,-2-1,-20 49,8-22,-43 115,49-141,-1 0,-2-1,-26 38,25-44,1 2,1 0,1 1,1 1,2 0,1 1,1 0,-9 49,13-19,3-1,5 69,1-31,-2-68,1 0,1 0,2 0,1 0,1-1,1 1,2-2,0 1,2-2,1 0,1 0,34 45,67 87,-95-133,2 0,0-2,1-1,37 25,9 10,19 26,-50-44,70 53,23 3,117 61,-203-132,1-2,2-2,58 15,22 8,-20 9,-4-1,-16-20,114 23,-52-16,-36 0,-34-10,-70-23,1 0,-1 1,0 0,0 1,0 0,-1 0,0 1,9 8,6 9,28 36,-34-38,1 0,37 32,-45-44,0 0,0 1,-1 0,-1 1,10 14,35 69,-7-12,-16-25,-25-45,0-1,1 0,0 0,1 0,15 17,34 20,-39-35,31 33,-19-11,-20-23,0 0,1-1,0 0,26 19,-9-12,6 4,34 30,11 11,-54-45,0 1,-2 1,0 0,34 43,-57-63,108 163,-98-145,0 1,-1 1,-1-1,-1 1,0 1,5 41,-7-21,-3 1,-4 62,1-96,-1 0,0-1,0 0,-1 1,0-1,0 0,-7 12,-4 3,-19 24,12-18,7-12,0-1,-1 0,0-1,-1 0,-1-2,-34 22,-116 54,124-70,5-2,-43 26,65-32,-1 0,0-2,-1 0,0-1,-1-1,0 0,-37 7,27-8,1 0,0 3,-43 18,-76 44,119-54,20-12,-1 0,0 0,-18 6,20-11,10-7,16-12,96-97,30-27,45-11,-9 9,-104 83,-43 36,-1-1,-2-2,54-61,-18 4,43-60,-86 111,-2-1,23-50,-41 77,4-6,-1-1,-1 0,0 0,-1-1,-1 1,4-31,-8 45,1-20,0 0,-2 0,-3-23,3 39,0 0,0 0,-1 1,0-1,0 0,0 0,-1 1,0 0,0-1,0 1,-1 0,0 1,1-1,-2 0,1 1,-5-4,-19-10,0 2,-40-18,11 5,-189-90,220 110,1 1,-1 1,0 1,0 1,-40-1,-24-5,66 7,-31-6,-59-2,97 11,1 0,0-1,0-1,0 0,0-1,-15-7,20 7,1-1,0-1,0 1,1-2,-1 1,1-1,1-1,0 0,-11-12,-64-70,53 60,1-1,-44-63,65 82,-12-21,-36-43,48 66,-1 1,-1 0,1 0,-1 1,-1 0,1 1,-2 0,-15-7,-148-51,46 18,50 20,-2 3,-131-21,141 29,-105-37,114 32,26 10,12 4,-30-14,46 18,0-1,1-1,-1 1,1-1,0-1,0 1,-9-11,-24-36,30 37,0 2,-1-1,-1 1,-18-15,23 21,-1 1,1-1,0-1,1 1,0-1,-8-13,-23-55,28 56,0 0,-25-38,20 35,2 1,0-2,1 0,1 0,2-1,-9-39,4 17,4 25,0 1,-2 0,0 0,-1 1,-1 1,-21-24,-2-6,2-3,-41-87,50 89,16 36,0 0,-1 1,0 0,-1 1,-17-15,10 10,-17-23,22 22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7T19:38:55.6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2607 8514 24575,'-1'-11'0,"0"0"0,-1 0 0,0 0 0,-1 1 0,0-1 0,-1 1 0,0-1 0,0 1 0,-1 0 0,-1 0 0,-6-9 0,-1-3 0,-3-9 0,-15-45 0,19 43 0,-25-44 0,31 64 0,1 1 0,0 0 0,-4-16 0,6 18 0,0-1 0,-1 1 0,0-1 0,-1 1 0,-9-14 0,0 5 0,-1 0 0,-1 0 0,-1 2 0,-1 0 0,0 1 0,-28-19 0,32 28 0,1 0 0,-1 1 0,0 0 0,-17-4 0,19 7 0,-1-1 0,1-1 0,1 0 0,-1 0 0,1-1 0,-15-11 0,-21-28 0,41 37 0,-1 0 0,-1 1 0,1 0 0,-1 0 0,0 1 0,-1 0 0,1 0 0,-1 1 0,-19-8 0,-5 3 0,13 5 0,1-2 0,0 0 0,-32-16 0,24 9 0,-45-18 0,43 21 0,18 5 0,-1-1 0,1 0 0,0 0 0,1-1 0,-18-18 0,-25-17 0,44 37 0,-6-3 0,1-1 0,1 0 0,-17-16 0,26 22 0,1-1 0,-1 1 0,1-1 0,0 0 0,0 0 0,0 0 0,0 0 0,1-1 0,0 1 0,0-1 0,1 1 0,0-1 0,-2-8 0,1-56 0,2 56 0,0 0 0,0 0 0,-1 1 0,-1-1 0,0 0 0,-1 1 0,-1 0 0,-10-26 0,9 27 0,0 0 0,0 0 0,1-1 0,1 1 0,0-1 0,-2-18 0,3-78 0,0 15 0,0 73 0,-10-35 0,7 37 0,1 0 0,-2-22 0,6-5 0,1 35 0,-1 0 0,0 1 0,-1-1 0,0 0 0,-1 0 0,0 1 0,-5-18 0,-44-74 0,9 22 0,-17-70 0,48 125 0,-26-61 0,26 56 0,5 17 0,2 0 0,-7-27 0,8 27 0,-1 0 0,0 1 0,-1-1 0,-7-14 0,4 12 0,2-1 0,-6-16 0,7 8 0,1-1 0,1 1 0,1-27 0,1 23 0,-1 0 0,-7-28 0,5 34 0,-14-36 0,14 49 0,0 1 0,-1-1 0,1 1 0,-2 0 0,1 0 0,-11-11 0,-6-5 0,1-1 0,2-1 0,-26-44 0,41 64 0,0-1 0,-1 1 0,0 0 0,0 1 0,0-1 0,-1 1 0,0 0 0,0 1 0,0-1 0,0 1 0,-1 0 0,1 1 0,-1 0 0,0 0 0,0 0 0,-10-2 0,4 1 0,1-1 0,0-1 0,0 0 0,0 0 0,1-1 0,0-1 0,0 0 0,-11-11 0,12 11 0,0 1 0,-1-1 0,0 2 0,-12-6 0,-16-10 0,20 10 0,1-1 0,-33-30 0,46 38 0,0 0 0,1 0 0,0 0 0,0-1 0,0 0 0,1 0 0,-1 0 0,2 0 0,-1 0 0,1 0 0,0-1 0,0 0 0,0 1 0,0-8 0,1 2 0,-1 0 0,0 0 0,-1 0 0,0 0 0,-1 0 0,-1 1 0,0 0 0,-6-11 0,5 10 0,1 0 0,1 0 0,-4-14 0,6 16 0,-1 0 0,-1 0 0,1 0 0,-1 1 0,-1 0 0,-7-12 0,4 10 0,0-1 0,2 0 0,-1 0 0,1-1 0,1 1 0,0-1 0,1-1 0,-3-14 0,3-1 0,1 1 0,1-56 0,2-1 0,4-88 0,11 60 0,0-8 0,-12-256 0,-5 193 0,3 106 0,-3-93 0,-15 70 0,6 43 0,5 32 0,0 2 0,-15-36 0,2 6 0,13 30 0,-5-32 0,1 3 0,3 15 0,1 0 0,-1-52 0,8-79 0,1 64 0,-1 27 0,-3-90 0,-1 150 0,-1 0 0,0 0 0,-1 1 0,-2 0 0,-14-30 0,7 15 0,6 12 0,1-1 0,1 0 0,1 0 0,1-1 0,-3-37 0,8-111 0,1 78 0,-3 44 0,-1 33 0,2-1 0,0 1 0,0-1 0,2 0 0,0 1 0,4-17 0,-3 25 0,1-1 0,0 0 0,0 1 0,1 0 0,0 0 0,7-8 0,-6 8 0,0-1 0,-1 1 0,0-1 0,7-13 0,-12 20 0,9-22 0,20-33 0,-24 48 0,0 0 0,1 1 0,-1 0 0,2 0 0,-1 1 0,1 0 0,12-9 0,-5 5 0,7-4 0,27-25 0,-42 33 0,0 1 0,-1-2 0,1 1 0,-1-1 0,-1 1 0,1-1 0,-1-1 0,4-10 0,70-215 0,-74 218 0,0 0 0,3-20 0,-7 26 0,2 0 0,-1 0 0,2 0 0,-1 1 0,1-1 0,0 0 0,1 1 0,0 0 0,8-14 0,12-7 0,-2 2 0,23-37 0,-40 55 0,0 0 0,0 0 0,-1-1 0,-1 0 0,1 1 0,-1-1 0,-1 0 0,2-18 0,-4-69-311,0 78-743,-1-8-5772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8T15:27:22.7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31 1632 24575,'0'-457'0,"-1"439"0,-1 0 0,-1 0 0,-5-19 0,3 14 0,-3-28 0,4-190 0,5 158 0,-1 74 0,0-1 0,0 1 0,1 0 0,1 0 0,-1 0 0,1 0 0,1 0 0,-1 0 0,2 1 0,-1-1 0,1 1 0,0 0 0,1 0 0,0 0 0,0 0 0,12-12 0,-12 15 0,54-53 0,-52 53 0,0 0 0,0 0 0,0 0 0,1 1 0,0 0 0,0 0 0,11-3 0,134-45 0,-104 41 0,-39 10 0,-1 0 0,0-1 0,0-1 0,0 1 0,-1-2 0,1 1 0,0-1 0,13-8 0,11-15 0,-1-1 0,-1-1 0,-2-1 0,39-52 0,-40 43 197,-23 31-339,0-1 0,0 2 0,1-1 0,0 1 0,0 0 0,1 0 0,0 1 0,0-1 0,1 2 0,14-10 0,-1 6-6684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74F8B-4AC6-4538-A621-D4D5930D075B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716B2-03D7-422E-A7CB-4C18A50E9D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978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public_domai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/index.php?title=User:Urban&amp;action=edit&amp;redlink=1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public_domai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ommons.wikimedia.org/w/index.php?title=User:Urban&amp;action=edit&amp;redlink=1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deed.en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ativecommons.org/licenses/by-sa/3.0/deed.en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Fer, Nicolas De, and Vincent De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Ginville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r>
              <a:rPr lang="fr-FR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Les </a:t>
            </a:r>
            <a:r>
              <a:rPr lang="fr-FR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costes</a:t>
            </a:r>
            <a:r>
              <a:rPr lang="fr-FR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aux environs de la rivière de </a:t>
            </a:r>
            <a:r>
              <a:rPr lang="fr-FR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Misisipi</a:t>
            </a:r>
            <a:r>
              <a:rPr lang="fr-FR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découvertes par Mr. de la Salle </a:t>
            </a:r>
            <a:r>
              <a:rPr lang="fr-FR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enet</a:t>
            </a:r>
            <a:r>
              <a:rPr lang="fr-FR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reconnues par Mr. le Chevallier d'Iberville en 1698 et 1699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1701. </a:t>
            </a:r>
            <a:r>
              <a:rPr lang="fr-FR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Map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https://www.loc.gov/item/2003623128/.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Stock images of clock from Microsoft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716B2-03D7-422E-A7CB-4C18A50E9D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06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Carte Expedition Hernando de Soto.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This work has been released into the </a:t>
            </a:r>
            <a:r>
              <a:rPr lang="en-US" b="1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3" tooltip="w:en:public domain"/>
              </a:rPr>
              <a:t>public domain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by its author, </a:t>
            </a:r>
            <a:r>
              <a:rPr lang="en-US" b="1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I, </a:t>
            </a:r>
            <a:r>
              <a:rPr lang="en-US" b="1" i="0" u="none" strike="noStrike" dirty="0">
                <a:solidFill>
                  <a:srgbClr val="BA0000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User:Urban (page does not exist)"/>
              </a:rPr>
              <a:t>Urban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. This applies worldwide.</a:t>
            </a:r>
            <a:br>
              <a:rPr lang="en-US" dirty="0"/>
            </a:br>
            <a:r>
              <a:rPr lang="en-US" dirty="0"/>
              <a:t>In some countries this may not be legally possible; if so: 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I, </a:t>
            </a:r>
            <a:r>
              <a:rPr lang="en-US" b="0" i="1" u="none" strike="noStrike" dirty="0">
                <a:solidFill>
                  <a:srgbClr val="BA0000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User:Urban (page does not exist)"/>
              </a:rPr>
              <a:t>Urban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grants anyone the right to use this work </a:t>
            </a:r>
            <a:r>
              <a:rPr lang="en-US" b="1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for any purpose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, without any conditions, unless such conditions are required by law. https://commons.wikimedia.org/wiki/File:Carte_expedition_Hernando_de_Soto_2.svg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716B2-03D7-422E-A7CB-4C18A50E9D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05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Carte Expedition Hernando de Soto.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This work has been released into the </a:t>
            </a:r>
            <a:r>
              <a:rPr lang="en-US" b="1" i="0" u="none" strike="noStrike" dirty="0">
                <a:solidFill>
                  <a:srgbClr val="3366BB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3" tooltip="w:en:public domain"/>
              </a:rPr>
              <a:t>public domain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by its author, </a:t>
            </a:r>
            <a:r>
              <a:rPr lang="en-US" b="1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I, </a:t>
            </a:r>
            <a:r>
              <a:rPr lang="en-US" b="1" i="0" u="none" strike="noStrike" dirty="0">
                <a:solidFill>
                  <a:srgbClr val="BA0000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User:Urban (page does not exist)"/>
              </a:rPr>
              <a:t>Urban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. This applies worldwide.</a:t>
            </a:r>
            <a:br>
              <a:rPr lang="en-US" dirty="0"/>
            </a:br>
            <a:r>
              <a:rPr lang="en-US" dirty="0"/>
              <a:t>In some countries this may not be legally possible; if so: 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I, </a:t>
            </a:r>
            <a:r>
              <a:rPr lang="en-US" b="0" i="1" u="none" strike="noStrike" dirty="0">
                <a:solidFill>
                  <a:srgbClr val="BA0000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  <a:hlinkClick r:id="rId4" tooltip="User:Urban (page does not exist)"/>
              </a:rPr>
              <a:t>Urban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 grants anyone the right to use this work </a:t>
            </a:r>
            <a:r>
              <a:rPr lang="en-US" b="1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for any purpose</a:t>
            </a:r>
            <a:r>
              <a:rPr lang="en-US" b="0" i="1" dirty="0">
                <a:solidFill>
                  <a:srgbClr val="202122"/>
                </a:solidFill>
                <a:effectLst/>
                <a:highlight>
                  <a:srgbClr val="F7F8FF"/>
                </a:highlight>
                <a:latin typeface="Arial" panose="020B0604020202020204" pitchFamily="34" charset="0"/>
              </a:rPr>
              <a:t>, without any conditions, unless such conditions are required by law. https://commons.wikimedia.org/wiki/File:Carte_expedition_Hernando_de_Soto_2.svg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716B2-03D7-422E-A7CB-4C18A50E9D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96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 America map with states and provinces.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4" tooltip="creativecommons:by-sa/3.0/deed.en"/>
              </a:rPr>
              <a:t>Attribution-Share Alike 3.0 </a:t>
            </a:r>
            <a:r>
              <a:rPr lang="en-US" b="0" i="0" u="none" strike="noStrike" dirty="0" err="1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4" tooltip="creativecommons:by-sa/3.0/deed.en"/>
              </a:rPr>
              <a:t>Unported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 license. The map has been cropped and edited to add locations significant to Texas history. https://commons.wikimedia.org/wiki/File:North_America_map_with_states_and_provinces.svg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716B2-03D7-422E-A7CB-4C18A50E9D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519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North America map with states and provinces. 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This file is licensed under the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3" tooltip="w:en:Creative Commons"/>
              </a:rPr>
              <a:t>Creative Commons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 </a:t>
            </a:r>
            <a:r>
              <a:rPr lang="en-US" b="0" i="0" u="none" strike="noStrike" dirty="0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4" tooltip="creativecommons:by-sa/3.0/deed.en"/>
              </a:rPr>
              <a:t>Attribution-Share Alike 3.0 </a:t>
            </a:r>
            <a:r>
              <a:rPr lang="en-US" b="0" i="0" u="none" strike="noStrike" dirty="0" err="1">
                <a:solidFill>
                  <a:srgbClr val="3366BB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  <a:hlinkClick r:id="rId4" tooltip="creativecommons:by-sa/3.0/deed.en"/>
              </a:rPr>
              <a:t>Unported</a:t>
            </a:r>
            <a:r>
              <a:rPr lang="en-US" b="0" i="0" dirty="0">
                <a:solidFill>
                  <a:srgbClr val="202122"/>
                </a:solidFill>
                <a:effectLst/>
                <a:highlight>
                  <a:srgbClr val="F9F9F9"/>
                </a:highlight>
                <a:latin typeface="Arial" panose="020B0604020202020204" pitchFamily="34" charset="0"/>
              </a:rPr>
              <a:t> license. The map has been cropped and edited to add locations significant to Texas history. https://commons.wikimedia.org/wiki/File:North_America_map_with_states_and_provinces.svg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716B2-03D7-422E-A7CB-4C18A50E9D8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65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Stock images of clock from Microsoft PowerPoint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A716B2-03D7-422E-A7CB-4C18A50E9D8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409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99AB4-11EA-2EF7-BC14-507C46EC59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588630-C0D8-AEE4-087A-7978085F95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E9C63-3578-9AEB-2C69-9D5615724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B5168-E5B3-6681-7CA5-E079E853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CA7FD8-9950-4CAD-9019-8D386561B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31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92B3-8445-7B21-B5F7-626E2FB1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6A29A-FA86-AA35-F273-0912ED3327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9E7A0D-47D1-466A-1DB7-10E1C8A03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0DC77-DBB0-7C37-9194-B7CF519D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5E0EA-DFBD-3E2D-5CC0-F9E30129A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19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068504-E91F-C91A-7D39-A7DB3A116C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5A876-6F27-9173-9EA7-A9542C96D5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3ABD25-BB8F-6077-0A17-F3402E5C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87650-6590-E14F-7714-13BD4AA13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22D6A-7093-F4F2-E47B-D3DAFE087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20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92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68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4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04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830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75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404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8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AEC78-6D01-F976-75AF-2786B3F71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10C50-97BA-57AC-5060-A17B946BA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51A090-0F31-90DC-961A-4917794A0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883ED-827E-130A-B811-71A0D11B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997D5-3AF8-2009-71D3-459940A1E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550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3162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601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6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F00D-439A-DA30-583D-C2AEF335B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C418D-7580-D94D-FBE6-773096A19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8870EE-E8A5-CC00-AD89-98DE4208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6D923-CA09-600B-CE05-88F28F857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529CA-E8A3-C211-A61D-7B663A6E1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48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2DA97-7F3A-1250-744C-F00E25FB7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7F9CA-9966-0AF0-7CD5-A4CD31A14B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2CBC39-49D5-7A62-9DF1-147885874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CFEE09-0F71-7EA3-D140-B77CFB326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232475-568A-55FB-B3BB-2175D769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4D0006-E1E7-AF46-29C7-68CC99197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9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44B4D-4E9A-4D9A-D121-FD38B5E57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77BFC-26B2-0918-F607-C55AB9DBB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D848-1E5C-FC85-0C0B-FB406F56B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9EAFE5-17AF-79AD-497D-B6DB3A2F9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42679-F77F-244A-E03F-5785ACA1C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F92E52-A5EA-C530-D590-18C695007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AA7980-FE1E-A18C-6B20-EF7CC135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40694A-9871-9732-CBE8-CA1FB098A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83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A3B70-553C-AB81-1D48-06CC62D0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646B08-F184-E1D1-33AE-FC26C3521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DE5D2-8908-C76D-AD5B-529DDA371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52196-621A-06BC-F7B5-201C37DFF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75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5B011E-E20E-5E48-052A-27272F44D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9B6582-88D1-5B0A-0A01-4A856951E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E38B72-B7C6-1BFE-5B6F-8D83621BA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45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97AC5-D649-8D17-2865-33378B2FD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2FCA4-352B-C661-1DA9-DF3D76427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99FE1A-944A-4D36-4E77-AA7E6B1FD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058D2D-B503-1342-0F97-D9039BC9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1F6FA-D070-32C8-152C-E0307450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83C283-FACF-EF67-7694-94BEDEAB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91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DF25D-EBC7-FF5D-89CD-C5146C74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E2F8D9-CAF0-A34F-0743-A98CA21915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3D48B-940C-9496-68E6-9AFDFE9352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9992-8E3C-36CB-47C8-4AE573044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9B3792-B134-0A45-A836-AB354C8DE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140A1-D5FB-3B98-0CA5-D9B9C96D3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75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6A7266-29F9-C67F-9B5D-85F14356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5BF55C-8A3D-15F8-E369-1B8FB7FC9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2DBE-121C-FFC5-8A7D-AEA1A7A109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3EE0DE-B61D-4686-9A74-FCC262FC058F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F88F5-DB59-EB14-6029-50C1AB501C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5CB06-34EC-7429-4553-93446FD465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49CB4-7204-49F1-8046-C8D8E4B91A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9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0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2.emf"/><Relationship Id="rId7" Type="http://schemas.openxmlformats.org/officeDocument/2006/relationships/customXml" Target="../ink/ink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4.emf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customXml" Target="../ink/ink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emf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.emf"/><Relationship Id="rId7" Type="http://schemas.openxmlformats.org/officeDocument/2006/relationships/customXml" Target="../ink/ink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emf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4.emf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12" Type="http://schemas.openxmlformats.org/officeDocument/2006/relationships/image" Target="../media/image12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14.jp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2.em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customXml" Target="../ink/ink3.xml"/><Relationship Id="rId3" Type="http://schemas.openxmlformats.org/officeDocument/2006/relationships/image" Target="../media/image2.emf"/><Relationship Id="rId7" Type="http://schemas.openxmlformats.org/officeDocument/2006/relationships/image" Target="../media/image16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11" Type="http://schemas.openxmlformats.org/officeDocument/2006/relationships/customXml" Target="../ink/ink2.xml"/><Relationship Id="rId5" Type="http://schemas.openxmlformats.org/officeDocument/2006/relationships/image" Target="../media/image4.emf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customXml" Target="../ink/ink1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map of the Gulf of Mexico and surrounding area labeled in French from La Salle's expedition">
            <a:extLst>
              <a:ext uri="{FF2B5EF4-FFF2-40B4-BE49-F238E27FC236}">
                <a16:creationId xmlns:a16="http://schemas.microsoft.com/office/drawing/2014/main" id="{7AB2B274-6447-A459-7804-F7C87C67C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1"/>
          <a:stretch/>
        </p:blipFill>
        <p:spPr bwMode="auto">
          <a:xfrm>
            <a:off x="-108856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08097" y="645475"/>
            <a:ext cx="4221413" cy="3251611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7200" b="1" i="1" dirty="0">
                <a:solidFill>
                  <a:schemeClr val="bg2">
                    <a:lumMod val="50000"/>
                  </a:schemeClr>
                </a:solidFill>
              </a:rPr>
              <a:t>Unidad 2: </a:t>
            </a:r>
            <a:br>
              <a:rPr lang="en-US" sz="7200" b="1" i="1" dirty="0"/>
            </a:br>
            <a:r>
              <a:rPr lang="en-US" sz="7200" b="1" dirty="0" err="1">
                <a:solidFill>
                  <a:srgbClr val="0070C0"/>
                </a:solidFill>
              </a:rPr>
              <a:t>Edad</a:t>
            </a:r>
            <a:r>
              <a:rPr lang="en-US" sz="7200" b="1" dirty="0">
                <a:solidFill>
                  <a:srgbClr val="0070C0"/>
                </a:solidFill>
              </a:rPr>
              <a:t> de </a:t>
            </a:r>
            <a:r>
              <a:rPr lang="en-US" sz="7200" b="1" dirty="0" err="1">
                <a:solidFill>
                  <a:srgbClr val="0070C0"/>
                </a:solidFill>
              </a:rPr>
              <a:t>contacto</a:t>
            </a:r>
            <a:endParaRPr lang="en-US" sz="7200" b="1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9999" y="4212773"/>
            <a:ext cx="4452257" cy="2612570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Lección</a:t>
            </a:r>
            <a:r>
              <a:rPr lang="en-US" sz="28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9: </a:t>
            </a:r>
          </a:p>
          <a:p>
            <a:pPr algn="l"/>
            <a:r>
              <a:rPr lang="en-US" sz="4000" b="1" i="1" dirty="0" err="1">
                <a:solidFill>
                  <a:srgbClr val="0070C0"/>
                </a:solidFill>
              </a:rPr>
              <a:t>Llegan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los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franceses</a:t>
            </a:r>
            <a:r>
              <a:rPr lang="en-US" sz="4000" b="1" i="1" dirty="0">
                <a:solidFill>
                  <a:srgbClr val="0070C0"/>
                </a:solidFill>
              </a:rPr>
              <a:t>!</a:t>
            </a:r>
          </a:p>
          <a:p>
            <a:pPr algn="l"/>
            <a:endParaRPr lang="en-US" sz="28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084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752599" y="13062"/>
            <a:ext cx="9655629" cy="90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Gotham Medium"/>
              </a:rPr>
              <a:t>Expedición de Luis de Moscoso Alvarado</a:t>
            </a:r>
            <a:endParaRPr lang="en-US" sz="4800" b="1" dirty="0">
              <a:latin typeface="Gotham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 map showing the route de Soto took through the American southeast. A headstone icon is placed in the southeastern portion of present-day Arkansas to show the approximate location where he died. ">
            <a:extLst>
              <a:ext uri="{FF2B5EF4-FFF2-40B4-BE49-F238E27FC236}">
                <a16:creationId xmlns:a16="http://schemas.microsoft.com/office/drawing/2014/main" id="{1A13C49C-91DA-E49F-7481-77AE41DF5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4"/>
          <a:stretch/>
        </p:blipFill>
        <p:spPr bwMode="auto">
          <a:xfrm>
            <a:off x="2188067" y="914400"/>
            <a:ext cx="8550342" cy="5185289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9E2951-965D-EE8E-2770-B5F1B1023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16269" y="2664480"/>
              <a:ext cx="2260080" cy="2148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9E2951-965D-EE8E-2770-B5F1B10239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62629" y="2556480"/>
                <a:ext cx="2367720" cy="23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A988828-CBFA-6E29-402D-2C84C7D95A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2487549" y="2740800"/>
              <a:ext cx="3534120" cy="3197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A988828-CBFA-6E29-402D-2C84C7D95A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433549" y="2633160"/>
                <a:ext cx="3641760" cy="341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968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2446697" y="-251694"/>
            <a:ext cx="6065389" cy="978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b="1" i="0" dirty="0">
                <a:solidFill>
                  <a:srgbClr val="0060A8"/>
                </a:solidFill>
                <a:effectLst/>
                <a:latin typeface="Gotham Book"/>
              </a:rPr>
              <a:t>Juan de Oñate</a:t>
            </a:r>
            <a:endParaRPr lang="en-US" sz="16600" b="1" dirty="0">
              <a:solidFill>
                <a:srgbClr val="0060A8"/>
              </a:solidFill>
              <a:latin typeface="Gotham Book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53771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FDF1EC-455E-1AF2-585F-50CA1F13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I need to write?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3E5B51-673E-141A-1631-158E37CE4FDC}"/>
              </a:ext>
            </a:extLst>
          </p:cNvPr>
          <p:cNvSpPr txBox="1"/>
          <p:nvPr/>
        </p:nvSpPr>
        <p:spPr>
          <a:xfrm>
            <a:off x="1544502" y="574781"/>
            <a:ext cx="6273485" cy="657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00" dirty="0">
                <a:solidFill>
                  <a:schemeClr val="accent1">
                    <a:lumMod val="75000"/>
                  </a:schemeClr>
                </a:solidFill>
                <a:latin typeface="Gotham Book"/>
              </a:rPr>
              <a:t>A pesar de que las expediciones de Cabeza de Vaca, Coronado, de Soto y Moscoso no lograron encontrar oro al norte de México, otro conquistador partió en busca de riquezas</a:t>
            </a:r>
            <a:r>
              <a:rPr lang="en-US" sz="1900" dirty="0">
                <a:solidFill>
                  <a:schemeClr val="accent1">
                    <a:lumMod val="75000"/>
                  </a:schemeClr>
                </a:solidFill>
                <a:latin typeface="Gotham Book"/>
              </a:rPr>
              <a:t>. </a:t>
            </a:r>
            <a:r>
              <a:rPr lang="es-ES" sz="19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Su nombre era Juan de Oñate. Su expedición tuvo lugar en 1598, más de 50 años después de que Moscoso pasara por los Llanos Costeros</a:t>
            </a:r>
            <a:r>
              <a:rPr lang="en-US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Gotham Book"/>
              </a:rPr>
              <a:t>.</a:t>
            </a:r>
          </a:p>
          <a:p>
            <a:endParaRPr lang="en-US" sz="1900" dirty="0">
              <a:solidFill>
                <a:schemeClr val="accent2">
                  <a:lumMod val="75000"/>
                </a:schemeClr>
              </a:solidFill>
              <a:latin typeface="Gotham Book"/>
            </a:endParaRPr>
          </a:p>
          <a:p>
            <a:r>
              <a:rPr lang="es-ES" sz="19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Oñate decidió buscar en el oeste</a:t>
            </a:r>
            <a:r>
              <a:rPr lang="en-US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Gotham Book"/>
              </a:rPr>
              <a:t>. </a:t>
            </a:r>
            <a:r>
              <a:rPr lang="es-ES" sz="1900" dirty="0">
                <a:solidFill>
                  <a:srgbClr val="7030A0"/>
                </a:solidFill>
                <a:latin typeface="Gotham Book"/>
              </a:rPr>
              <a:t>Estableció un asentamiento en la región de las Montañas y Cuencas en un lugar llamado El Paso del Norte</a:t>
            </a:r>
            <a:r>
              <a:rPr lang="en-US" sz="1900" dirty="0">
                <a:solidFill>
                  <a:srgbClr val="7030A0"/>
                </a:solidFill>
                <a:latin typeface="Gotham Book"/>
              </a:rPr>
              <a:t>. </a:t>
            </a:r>
            <a:r>
              <a:rPr lang="es-ES" sz="1900" dirty="0">
                <a:solidFill>
                  <a:srgbClr val="0070C0"/>
                </a:solidFill>
                <a:latin typeface="Gotham Book"/>
              </a:rPr>
              <a:t>Te suena familiar? Es el actual El Paso, Texas</a:t>
            </a:r>
            <a:r>
              <a:rPr lang="en-US" sz="1900" dirty="0">
                <a:solidFill>
                  <a:srgbClr val="0070C0"/>
                </a:solidFill>
                <a:latin typeface="Gotham Book"/>
              </a:rPr>
              <a:t>!</a:t>
            </a:r>
          </a:p>
          <a:p>
            <a:endParaRPr lang="en-US" sz="1900" dirty="0">
              <a:solidFill>
                <a:schemeClr val="accent2">
                  <a:lumMod val="75000"/>
                </a:schemeClr>
              </a:solidFill>
              <a:latin typeface="Gotham Book"/>
            </a:endParaRPr>
          </a:p>
          <a:p>
            <a:r>
              <a:rPr lang="es-ES" sz="1900" dirty="0">
                <a:solidFill>
                  <a:srgbClr val="C00000"/>
                </a:solidFill>
                <a:latin typeface="Gotham Book"/>
              </a:rPr>
              <a:t>Continuó hasta el actual Nuevo México y reclamó toda la tierra allí en nombre de España</a:t>
            </a:r>
            <a:r>
              <a:rPr lang="en-US" sz="19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. </a:t>
            </a:r>
            <a:r>
              <a:rPr lang="es-ES" sz="1900" dirty="0">
                <a:solidFill>
                  <a:srgbClr val="00B050"/>
                </a:solidFill>
                <a:latin typeface="Gotham Book"/>
              </a:rPr>
              <a:t>También se le atribuye la fundación de Santa Fe, Nuevo México</a:t>
            </a:r>
            <a:r>
              <a:rPr lang="en-US" sz="1900" dirty="0">
                <a:solidFill>
                  <a:srgbClr val="00B050"/>
                </a:solidFill>
                <a:latin typeface="Gotham Book"/>
              </a:rPr>
              <a:t>.</a:t>
            </a:r>
          </a:p>
          <a:p>
            <a:endParaRPr lang="en-US" sz="1900" dirty="0">
              <a:solidFill>
                <a:schemeClr val="accent2">
                  <a:lumMod val="75000"/>
                </a:schemeClr>
              </a:solidFill>
              <a:latin typeface="Gotham Book"/>
            </a:endParaRPr>
          </a:p>
          <a:p>
            <a:r>
              <a:rPr lang="es-ES" sz="1900" dirty="0">
                <a:solidFill>
                  <a:schemeClr val="accent5">
                    <a:lumMod val="75000"/>
                  </a:schemeClr>
                </a:solidFill>
                <a:latin typeface="Gotham Book"/>
              </a:rPr>
              <a:t>Hubo afirmaciones de que Oñate era duro y cruel tanto con los indios americanos como con sus propios hombres</a:t>
            </a:r>
            <a:r>
              <a:rPr lang="en-US" sz="1900" b="0" i="0" dirty="0">
                <a:solidFill>
                  <a:schemeClr val="accent5">
                    <a:lumMod val="75000"/>
                  </a:schemeClr>
                </a:solidFill>
                <a:effectLst/>
                <a:latin typeface="Gotham Book"/>
              </a:rPr>
              <a:t>. </a:t>
            </a:r>
            <a:r>
              <a:rPr lang="es-ES" sz="19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Después de que su expedición no pudo encontrar oro, fue juzgado por crímenes que incluían crueldad</a:t>
            </a:r>
            <a:r>
              <a:rPr lang="en-US" sz="1900" b="0" i="0" dirty="0">
                <a:solidFill>
                  <a:schemeClr val="accent2">
                    <a:lumMod val="75000"/>
                  </a:schemeClr>
                </a:solidFill>
                <a:effectLst/>
                <a:latin typeface="Gotham Book"/>
              </a:rPr>
              <a:t>. </a:t>
            </a:r>
            <a:r>
              <a:rPr lang="es-ES" sz="1900" dirty="0">
                <a:solidFill>
                  <a:srgbClr val="7030A0"/>
                </a:solidFill>
                <a:latin typeface="Gotham Book"/>
              </a:rPr>
              <a:t>Fue declarado culpable y exiliado, aunque su condena fue anulada más tarde</a:t>
            </a:r>
            <a:r>
              <a:rPr lang="en-US" sz="1900" b="0" i="0" dirty="0">
                <a:solidFill>
                  <a:srgbClr val="7030A0"/>
                </a:solidFill>
                <a:effectLst/>
                <a:latin typeface="Gotham Book"/>
              </a:rPr>
              <a:t>. </a:t>
            </a:r>
            <a:endParaRPr lang="en-US" sz="1900" dirty="0">
              <a:solidFill>
                <a:srgbClr val="7030A0"/>
              </a:solidFill>
              <a:latin typeface="Gotham Book"/>
            </a:endParaRPr>
          </a:p>
          <a:p>
            <a:endParaRPr lang="en-US" sz="2200" dirty="0">
              <a:solidFill>
                <a:schemeClr val="accent2">
                  <a:lumMod val="75000"/>
                </a:schemeClr>
              </a:solidFill>
              <a:latin typeface="Gotham Book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22315E-B11C-0956-7E8F-9A0D32F00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952306"/>
              </p:ext>
            </p:extLst>
          </p:nvPr>
        </p:nvGraphicFramePr>
        <p:xfrm>
          <a:off x="7817987" y="104101"/>
          <a:ext cx="4091552" cy="221264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597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Información</a:t>
                      </a:r>
                      <a:r>
                        <a:rPr lang="en-US" sz="3200" dirty="0"/>
                        <a:t> clave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603023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500" dirty="0"/>
                        <a:t>Estableció un asentamiento en El Paso.
Fundada en Santa Fe, NM
Reclamado Nuevo México</a:t>
                      </a:r>
                      <a:endParaRPr lang="en-US" sz="2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EF80F9-9513-6204-C1B1-511F5CA443C5}"/>
              </a:ext>
            </a:extLst>
          </p:cNvPr>
          <p:cNvGraphicFramePr>
            <a:graphicFrameLocks noGrp="1"/>
          </p:cNvGraphicFramePr>
          <p:nvPr/>
        </p:nvGraphicFramePr>
        <p:xfrm>
          <a:off x="7804218" y="2654157"/>
          <a:ext cx="4091553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Importancia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/>
                        <a:t>Su expedición en Texas no logró encontrar oro</a:t>
                      </a:r>
                      <a:r>
                        <a:rPr lang="en-US" sz="2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BB2C2D-4B15-3F20-32FE-5E2ACDFA2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077138"/>
              </p:ext>
            </p:extLst>
          </p:nvPr>
        </p:nvGraphicFramePr>
        <p:xfrm>
          <a:off x="7785077" y="4263426"/>
          <a:ext cx="4110694" cy="24358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110694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Pregunta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esencial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s-ES" sz="2300" dirty="0"/>
                        <a:t>Piense en la región de las montañas y cuencas de Texas. Según su conocimiento, qué podría haber encontrado Oñate allí?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57326A7E-0226-0756-33AB-649B5267E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66207" y="1670272"/>
            <a:ext cx="925793" cy="92579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3F69964-CF51-7357-1684-E5E1532F2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17745" y="3416157"/>
            <a:ext cx="925793" cy="92579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7FA424B-9756-1237-AC2D-E5C1512BB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78311" y="5773420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31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34030" y="6500432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D174486-D359-CD42-DA73-F60B433EC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2599" y="13062"/>
            <a:ext cx="9655629" cy="90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solidFill>
                  <a:srgbClr val="0060A8"/>
                </a:solidFill>
                <a:latin typeface="Gotham Book"/>
              </a:rPr>
              <a:t>Expedición de Juan de Oñate</a:t>
            </a:r>
            <a:endParaRPr lang="en-US" sz="4800" b="1" dirty="0">
              <a:latin typeface="Gotham Medium"/>
            </a:endParaRPr>
          </a:p>
        </p:txBody>
      </p:sp>
      <p:pic>
        <p:nvPicPr>
          <p:cNvPr id="9" name="Picture 2" descr="A map showing Juan de Onate's route from Mexico City, through El Paso, Texas, to Santa Fe, New Mexico.">
            <a:extLst>
              <a:ext uri="{FF2B5EF4-FFF2-40B4-BE49-F238E27FC236}">
                <a16:creationId xmlns:a16="http://schemas.microsoft.com/office/drawing/2014/main" id="{FCC60C07-8DDC-65DF-8B05-73E4B92914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5" t="56858" r="33929" b="5047"/>
          <a:stretch/>
        </p:blipFill>
        <p:spPr bwMode="auto">
          <a:xfrm>
            <a:off x="3777342" y="1027308"/>
            <a:ext cx="5845629" cy="5242718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tar: 5 Points 9">
            <a:extLst>
              <a:ext uri="{FF2B5EF4-FFF2-40B4-BE49-F238E27FC236}">
                <a16:creationId xmlns:a16="http://schemas.microsoft.com/office/drawing/2014/main" id="{F4ECD476-2F21-2C9C-8966-F34EB1543C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136780" y="5163015"/>
            <a:ext cx="334537" cy="30108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721BAD-B8D0-5175-6BD5-E0AFF83AA2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705424" y="5415193"/>
            <a:ext cx="119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Mexico City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8FF6D2-F658-7C64-B48F-46524658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5146" y="4796080"/>
            <a:ext cx="119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Pacific Ocean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893CF7-D34B-266B-26D4-ADBA1468D6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230137" y="3965083"/>
            <a:ext cx="119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Gulf of Mexico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35040A-3B73-1F02-6FFC-3E481963A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988286" y="2891535"/>
            <a:ext cx="119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Texas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ACF59EA8-8465-FD9B-1DA7-3E6E6D3ACF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6309799" y="2187342"/>
              <a:ext cx="938520" cy="30654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ACF59EA8-8465-FD9B-1DA7-3E6E6D3ACF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2159" y="2169342"/>
                <a:ext cx="974160" cy="3101040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Oval 17">
            <a:extLst>
              <a:ext uri="{FF2B5EF4-FFF2-40B4-BE49-F238E27FC236}">
                <a16:creationId xmlns:a16="http://schemas.microsoft.com/office/drawing/2014/main" id="{96C44785-4AE7-EA61-45E8-495508D444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513507" y="2120436"/>
            <a:ext cx="125011" cy="1321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9A404C-0445-342D-C423-3CA93F5C9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928660" y="1724919"/>
            <a:ext cx="146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Santa Fe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2ED1D1F-A144-8A1A-DF5C-5C14E5708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297924" y="2986509"/>
            <a:ext cx="125011" cy="1321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8AAFD2-E234-E56B-798D-1807B3333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67887" y="2794987"/>
            <a:ext cx="1464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El Paso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AD84F3-EFB2-3960-EC40-B80ACAA0F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469573" y="1512738"/>
            <a:ext cx="146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New Mexico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ADEE2E-94FC-CFE5-0031-464617200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62005" y="1884360"/>
            <a:ext cx="761695" cy="52019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997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97974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743839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3" y="-349668"/>
            <a:ext cx="5798266" cy="127495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i="0" dirty="0">
                <a:solidFill>
                  <a:srgbClr val="0060A8"/>
                </a:solidFill>
                <a:effectLst/>
                <a:latin typeface="Arial" panose="020B0604020202020204" pitchFamily="34" charset="0"/>
              </a:rPr>
              <a:t>René-Robert Cavelier,    </a:t>
            </a:r>
            <a:br>
              <a:rPr lang="en-US" sz="2400" b="1" i="0" dirty="0">
                <a:solidFill>
                  <a:srgbClr val="0060A8"/>
                </a:solidFill>
                <a:effectLst/>
                <a:latin typeface="Arial" panose="020B0604020202020204" pitchFamily="34" charset="0"/>
              </a:rPr>
            </a:br>
            <a:r>
              <a:rPr lang="en-US" sz="4000" b="1" i="0" dirty="0">
                <a:solidFill>
                  <a:srgbClr val="0060A8"/>
                </a:solidFill>
                <a:effectLst/>
                <a:latin typeface="Arial" panose="020B0604020202020204" pitchFamily="34" charset="0"/>
              </a:rPr>
              <a:t>Sieur de La Salle </a:t>
            </a:r>
            <a:endParaRPr lang="en-US" sz="49600" b="1" dirty="0">
              <a:solidFill>
                <a:srgbClr val="0060A8"/>
              </a:solidFill>
              <a:latin typeface="Gotham Book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53771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FDF1EC-455E-1AF2-585F-50CA1F13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I need to write?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3E5B51-673E-141A-1631-158E37CE4FDC}"/>
              </a:ext>
            </a:extLst>
          </p:cNvPr>
          <p:cNvSpPr txBox="1"/>
          <p:nvPr/>
        </p:nvSpPr>
        <p:spPr>
          <a:xfrm>
            <a:off x="1424223" y="721023"/>
            <a:ext cx="6447139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Book"/>
              </a:rPr>
              <a:t>Spain had been growing extremely wealthy from resources like gold, and especially silver, in Mexico.  </a:t>
            </a:r>
            <a:r>
              <a:rPr lang="en-US" sz="2000" dirty="0">
                <a:solidFill>
                  <a:srgbClr val="C00000"/>
                </a:solidFill>
                <a:latin typeface="Gotham Book"/>
              </a:rPr>
              <a:t>In contrast, Texas had brought Spain no wealth at all.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Book"/>
              </a:rPr>
              <a:t>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As a result, Spain essentially began to ignore its northern frontier and focus its attention mostly on Mexico.</a:t>
            </a:r>
          </a:p>
          <a:p>
            <a:endParaRPr lang="en-US" sz="900" dirty="0">
              <a:solidFill>
                <a:schemeClr val="accent1">
                  <a:lumMod val="75000"/>
                </a:schemeClr>
              </a:solidFill>
              <a:latin typeface="Gotham Book"/>
            </a:endParaRPr>
          </a:p>
          <a:p>
            <a:r>
              <a:rPr lang="en-US" sz="2000" dirty="0">
                <a:solidFill>
                  <a:srgbClr val="7030A0"/>
                </a:solidFill>
                <a:latin typeface="Gotham Book"/>
              </a:rPr>
              <a:t>Then, 87 years after </a:t>
            </a:r>
            <a:r>
              <a:rPr lang="en-US" sz="2000" b="0" i="0" dirty="0">
                <a:solidFill>
                  <a:srgbClr val="7030A0"/>
                </a:solidFill>
                <a:effectLst/>
                <a:latin typeface="Gotham Book"/>
              </a:rPr>
              <a:t>Oñate and nearly 150 years after Moscoso, on a </a:t>
            </a:r>
            <a:r>
              <a:rPr lang="en-US" sz="2000" dirty="0">
                <a:solidFill>
                  <a:srgbClr val="7030A0"/>
                </a:solidFill>
                <a:latin typeface="Gotham Book"/>
              </a:rPr>
              <a:t>cold February day in 1685, a French man named Robert La Salle arrived with more than 100 other French people in Matagorda Bay, Texas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Book"/>
              </a:rPr>
              <a:t>.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He built a fort he called Fort Saint Louis. </a:t>
            </a:r>
            <a:r>
              <a:rPr lang="en-US" sz="2000" dirty="0">
                <a:solidFill>
                  <a:srgbClr val="0070C0"/>
                </a:solidFill>
                <a:latin typeface="Gotham Book"/>
              </a:rPr>
              <a:t>He and his men quickly began exploring Texas, planning to take part in the fur trade with American Indians.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Gotham Book"/>
              </a:rPr>
              <a:t> </a:t>
            </a:r>
            <a:r>
              <a:rPr lang="en-US" sz="2000" dirty="0">
                <a:solidFill>
                  <a:srgbClr val="00B050"/>
                </a:solidFill>
                <a:latin typeface="Gotham Book"/>
              </a:rPr>
              <a:t>This was a huge problem for Spain.</a:t>
            </a:r>
            <a:endParaRPr lang="en-US" sz="2000" dirty="0">
              <a:solidFill>
                <a:schemeClr val="accent1">
                  <a:lumMod val="75000"/>
                </a:schemeClr>
              </a:solidFill>
              <a:latin typeface="Gotham Book"/>
            </a:endParaRPr>
          </a:p>
          <a:p>
            <a:endParaRPr lang="en-US" sz="1000" dirty="0">
              <a:solidFill>
                <a:schemeClr val="accent1">
                  <a:lumMod val="75000"/>
                </a:schemeClr>
              </a:solidFill>
              <a:latin typeface="Gotham Book"/>
            </a:endParaRPr>
          </a:p>
          <a:p>
            <a:r>
              <a:rPr lang="en-US" sz="2050" dirty="0">
                <a:solidFill>
                  <a:srgbClr val="C00000"/>
                </a:solidFill>
                <a:latin typeface="Gotham Book"/>
              </a:rPr>
              <a:t>Spain and France had been enemies for hundreds of years. </a:t>
            </a:r>
            <a:r>
              <a:rPr lang="en-US" sz="2050" dirty="0">
                <a:solidFill>
                  <a:srgbClr val="0070C0"/>
                </a:solidFill>
                <a:latin typeface="Gotham Book"/>
              </a:rPr>
              <a:t>Spain might have lost interest in Texas, but the Spanish definitely didn’t want the French to have it! </a:t>
            </a:r>
            <a:r>
              <a:rPr lang="en-US" sz="2050" dirty="0">
                <a:solidFill>
                  <a:schemeClr val="accent6">
                    <a:lumMod val="75000"/>
                  </a:schemeClr>
                </a:solidFill>
                <a:latin typeface="Gotham Book"/>
              </a:rPr>
              <a:t>La Salle’s expedition was a failure. He even ended up being killed by his own men. </a:t>
            </a:r>
            <a:r>
              <a:rPr lang="en-US" sz="2050" dirty="0">
                <a:solidFill>
                  <a:schemeClr val="accent2">
                    <a:lumMod val="75000"/>
                  </a:schemeClr>
                </a:solidFill>
                <a:latin typeface="Gotham Book"/>
              </a:rPr>
              <a:t>Even so, La Salle’s arrival still made Spain worried enough to turn its attention back to Texas. </a:t>
            </a:r>
          </a:p>
          <a:p>
            <a:endParaRPr lang="en-US" sz="2200" dirty="0">
              <a:solidFill>
                <a:schemeClr val="accent2">
                  <a:lumMod val="75000"/>
                </a:schemeClr>
              </a:solidFill>
              <a:latin typeface="Gotham Book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22315E-B11C-0956-7E8F-9A0D32F00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816142"/>
              </p:ext>
            </p:extLst>
          </p:nvPr>
        </p:nvGraphicFramePr>
        <p:xfrm>
          <a:off x="7641772" y="343847"/>
          <a:ext cx="4376057" cy="220022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376057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597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Información</a:t>
                      </a:r>
                      <a:r>
                        <a:rPr lang="en-US" sz="3200" dirty="0"/>
                        <a:t> clave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603023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200" dirty="0"/>
                        <a:t>La plata y el oro mexicanos enriquecieron a España.
España ignoró a Texas.
Fuerte Francés Saint Louis en TX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EF80F9-9513-6204-C1B1-511F5CA44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935723"/>
              </p:ext>
            </p:extLst>
          </p:nvPr>
        </p:nvGraphicFramePr>
        <p:xfrm>
          <a:off x="7858648" y="2654157"/>
          <a:ext cx="4091553" cy="1371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Importancia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300" dirty="0"/>
                        <a:t>España quería mantener a Texas fuera de las manos francesas.</a:t>
                      </a:r>
                      <a:endParaRPr lang="en-US" sz="2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BB2C2D-4B15-3F20-32FE-5E2ACDFA2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514443"/>
              </p:ext>
            </p:extLst>
          </p:nvPr>
        </p:nvGraphicFramePr>
        <p:xfrm>
          <a:off x="7839507" y="4263426"/>
          <a:ext cx="4110694" cy="24358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110694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Pregunta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esencial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s-ES" sz="2300" dirty="0"/>
                        <a:t>Teniendo en cuenta los objetivos de España de "Dios, Oro y Gloria", en qué crees que se centrará España a continuación en Texas</a:t>
                      </a:r>
                      <a:r>
                        <a:rPr lang="en-US" sz="2300" dirty="0"/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57326A7E-0226-0756-33AB-649B5267E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66207" y="1941530"/>
            <a:ext cx="925793" cy="92579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3F69964-CF51-7357-1684-E5E1532F2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69785" y="3531328"/>
            <a:ext cx="925793" cy="92579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7FA424B-9756-1237-AC2D-E5C1512BB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346364" y="5661586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9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21114" y="6467776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6D174486-D359-CD42-DA73-F60B433ECE9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52599" y="13062"/>
            <a:ext cx="9655629" cy="90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0060A8"/>
                </a:solidFill>
                <a:latin typeface="Gotham Book"/>
              </a:rPr>
              <a:t>Expedición</a:t>
            </a:r>
            <a:r>
              <a:rPr lang="en-US" sz="4800" b="1" dirty="0">
                <a:solidFill>
                  <a:srgbClr val="0060A8"/>
                </a:solidFill>
                <a:latin typeface="Gotham Book"/>
              </a:rPr>
              <a:t> de La Salle</a:t>
            </a:r>
            <a:endParaRPr lang="en-US" sz="4800" b="1" dirty="0">
              <a:latin typeface="Gotham Medium"/>
            </a:endParaRPr>
          </a:p>
        </p:txBody>
      </p:sp>
      <p:pic>
        <p:nvPicPr>
          <p:cNvPr id="2" name="Picture 2" descr="A map showing the location of Fort Saint Louis, La Salle's exploration of Texas, including the approximate location where he was killed.">
            <a:extLst>
              <a:ext uri="{FF2B5EF4-FFF2-40B4-BE49-F238E27FC236}">
                <a16:creationId xmlns:a16="http://schemas.microsoft.com/office/drawing/2014/main" id="{EBF44066-3A37-35E6-287F-CE20B4309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9" t="61970" r="34752" b="7499"/>
          <a:stretch/>
        </p:blipFill>
        <p:spPr bwMode="auto">
          <a:xfrm>
            <a:off x="3412670" y="920610"/>
            <a:ext cx="6134101" cy="5203873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tar: 5 Points 2">
            <a:extLst>
              <a:ext uri="{FF2B5EF4-FFF2-40B4-BE49-F238E27FC236}">
                <a16:creationId xmlns:a16="http://schemas.microsoft.com/office/drawing/2014/main" id="{DA129DEB-4F3E-9D1F-2D65-B8BCE52347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79720" y="5130358"/>
            <a:ext cx="334537" cy="301083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FE6CB4-4ED5-5E25-F4A2-47495F63B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069798" y="4307606"/>
            <a:ext cx="119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Mexico City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361433-E921-0C4B-9B39-89A6ADC8D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89178" y="4586421"/>
            <a:ext cx="119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Gulf of Mexico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B4AAAE-C528-C592-7E4C-F26028A99D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609717" y="4865400"/>
            <a:ext cx="119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Pacific Ocean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BBAC24-F98F-2B0F-39DD-178174D69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215633" y="2569934"/>
            <a:ext cx="1197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Texas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A7615F1-3DAF-10BE-C7F5-FF3E2A38B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02655" y="3276600"/>
            <a:ext cx="173049" cy="152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CE2686-AA84-A1FB-5799-ABA6E8FC6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814256" y="3352800"/>
            <a:ext cx="1963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Fort Saint Louis, 1685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B7BDB2D-D4EE-3ED0-CD24-05EE9E5CBC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7772057" y="2667240"/>
              <a:ext cx="294120" cy="587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B7BDB2D-D4EE-3ED0-CD24-05EE9E5CBC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54057" y="2649240"/>
                <a:ext cx="329760" cy="62352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Oval 29">
            <a:extLst>
              <a:ext uri="{FF2B5EF4-FFF2-40B4-BE49-F238E27FC236}">
                <a16:creationId xmlns:a16="http://schemas.microsoft.com/office/drawing/2014/main" id="{22BFE279-9F40-E33D-AABD-F3A122886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29229" y="2623458"/>
            <a:ext cx="173049" cy="1524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0C278CC-119D-2BDB-C164-3B94E69E1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262600" y="1836243"/>
            <a:ext cx="1859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/>
              <a:t>La Salle Killed, 1687</a:t>
            </a:r>
          </a:p>
        </p:txBody>
      </p:sp>
    </p:spTree>
    <p:extLst>
      <p:ext uri="{BB962C8B-B14F-4D97-AF65-F5344CB8AC3E}">
        <p14:creationId xmlns:p14="http://schemas.microsoft.com/office/powerpoint/2010/main" val="1363906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Notas guiadas: Llegan los franceses</a:t>
            </a:r>
            <a:r>
              <a:rPr lang="en-US" sz="40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!</a:t>
            </a:r>
            <a:br>
              <a:rPr lang="en-US" dirty="0">
                <a:latin typeface="Gotham Medium"/>
              </a:rPr>
            </a:br>
            <a:r>
              <a:rPr lang="en-US" sz="8900" b="1" dirty="0" err="1">
                <a:solidFill>
                  <a:schemeClr val="bg1"/>
                </a:solidFill>
                <a:latin typeface="Gotham Medium"/>
              </a:rPr>
              <a:t>Boleto</a:t>
            </a:r>
            <a:r>
              <a:rPr lang="en-US" sz="8900" b="1" dirty="0">
                <a:solidFill>
                  <a:schemeClr val="bg1"/>
                </a:solidFill>
                <a:latin typeface="Gotham Medium"/>
              </a:rPr>
              <a:t> de </a:t>
            </a:r>
            <a:r>
              <a:rPr lang="en-US" sz="8900" b="1" dirty="0" err="1">
                <a:solidFill>
                  <a:schemeClr val="bg1"/>
                </a:solidFill>
                <a:latin typeface="Gotham Medium"/>
              </a:rPr>
              <a:t>salida</a:t>
            </a:r>
            <a:endParaRPr lang="en-US" sz="8900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86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latin typeface="Gotham Medium"/>
              </a:rPr>
              <a:t>Boleto</a:t>
            </a:r>
            <a:r>
              <a:rPr lang="en-US" sz="4500" b="1" dirty="0">
                <a:latin typeface="Gotham Medium"/>
              </a:rPr>
              <a:t> de </a:t>
            </a:r>
            <a:r>
              <a:rPr lang="en-US" sz="4500" b="1" dirty="0" err="1">
                <a:latin typeface="Gotham Medium"/>
              </a:rPr>
              <a:t>salida</a:t>
            </a:r>
            <a:r>
              <a:rPr lang="en-US" sz="4500" b="1" dirty="0">
                <a:latin typeface="Gotham Medium"/>
              </a:rPr>
              <a:t>: </a:t>
            </a:r>
            <a:br>
              <a:rPr lang="en-US" sz="4500" dirty="0">
                <a:latin typeface="Gotham Medium"/>
              </a:rPr>
            </a:br>
            <a:r>
              <a:rPr lang="es-ES" sz="3300" dirty="0">
                <a:latin typeface="Gotham Medium"/>
              </a:rPr>
              <a:t>Sigue las instrucciones para completar tu calentamiento</a:t>
            </a:r>
            <a:endParaRPr lang="en-US" sz="3300" dirty="0">
              <a:latin typeface="Gotham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C3E4C-6718-006B-D83A-7A5141BC3B4A}"/>
              </a:ext>
            </a:extLst>
          </p:cNvPr>
          <p:cNvSpPr txBox="1"/>
          <p:nvPr/>
        </p:nvSpPr>
        <p:spPr>
          <a:xfrm>
            <a:off x="3203439" y="1782323"/>
            <a:ext cx="76060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C00000"/>
                </a:solidFill>
              </a:rPr>
              <a:t>Lea cada recuadro que muestra la posible respuesta de España a la llegada de Francia a Texas</a:t>
            </a:r>
            <a:r>
              <a:rPr lang="en-US" sz="3600" dirty="0">
                <a:solidFill>
                  <a:srgbClr val="C00000"/>
                </a:solidFill>
              </a:rPr>
              <a:t>.</a:t>
            </a:r>
          </a:p>
          <a:p>
            <a:endParaRPr lang="en-US" sz="3600" dirty="0">
              <a:solidFill>
                <a:srgbClr val="C00000"/>
              </a:solidFill>
            </a:endParaRPr>
          </a:p>
          <a:p>
            <a:r>
              <a:rPr lang="es-ES" sz="3600" dirty="0">
                <a:solidFill>
                  <a:srgbClr val="00B050"/>
                </a:solidFill>
              </a:rPr>
              <a:t>Resalte o encierre en un círculo cuáles cree que son más probables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</a:p>
          <a:p>
            <a:endParaRPr lang="en-US" sz="3200" dirty="0"/>
          </a:p>
          <a:p>
            <a:r>
              <a:rPr lang="en-US" sz="4000" dirty="0" err="1">
                <a:solidFill>
                  <a:srgbClr val="0070C0"/>
                </a:solidFill>
              </a:rPr>
              <a:t>Compartir</a:t>
            </a:r>
            <a:r>
              <a:rPr lang="en-US" sz="4000" dirty="0">
                <a:solidFill>
                  <a:srgbClr val="0070C0"/>
                </a:solidFill>
              </a:rPr>
              <a:t> con un socio.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143B38-30E9-138B-F619-E70F32CE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88804" y="1782323"/>
            <a:ext cx="1071092" cy="1071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3751B7C-5C17-0A0B-F323-798F9BCB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30785" y="3587912"/>
            <a:ext cx="925793" cy="9257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069D754-54DA-F364-8370-8AE80B143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090677" y="5046687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715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>
                <a:latin typeface="Gotham Medium"/>
              </a:rPr>
              <a:t>Compartir</a:t>
            </a:r>
            <a:r>
              <a:rPr lang="en-US" sz="5400" b="1" dirty="0">
                <a:latin typeface="Gotham Medium"/>
              </a:rPr>
              <a:t> con la clase</a:t>
            </a:r>
            <a:r>
              <a:rPr lang="en-US" sz="5400" b="1" dirty="0">
                <a:solidFill>
                  <a:schemeClr val="bg1"/>
                </a:solidFill>
                <a:latin typeface="Gotham Medium"/>
              </a:rPr>
              <a:t>2</a:t>
            </a:r>
            <a:endParaRPr lang="en-US" sz="54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BF9ACE1-E895-9D6F-F9F3-A6E2D6B108E4}"/>
              </a:ext>
            </a:extLst>
          </p:cNvPr>
          <p:cNvSpPr/>
          <p:nvPr/>
        </p:nvSpPr>
        <p:spPr>
          <a:xfrm>
            <a:off x="4408714" y="1447801"/>
            <a:ext cx="5431972" cy="3907971"/>
          </a:xfrm>
          <a:prstGeom prst="wedgeRoundRectCallout">
            <a:avLst>
              <a:gd name="adj1" fmla="val -72718"/>
              <a:gd name="adj2" fmla="val 2812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800" kern="0" dirty="0">
                <a:latin typeface="Gotham Book"/>
                <a:cs typeface="Times New Roman" panose="02020603050405020304" pitchFamily="18" charset="0"/>
              </a:rPr>
              <a:t>Una cosa que creo que los españoles podrían hacer en respuesta a la llegada de los franceses es</a:t>
            </a:r>
            <a:r>
              <a:rPr lang="en-US" sz="4400" kern="0" dirty="0">
                <a:latin typeface="Gotham Book"/>
                <a:cs typeface="Times New Roman" panose="02020603050405020304" pitchFamily="18" charset="0"/>
              </a:rPr>
              <a:t>________</a:t>
            </a:r>
            <a:endParaRPr lang="en-US" sz="44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CED36FA-32BF-91E1-B61B-4C7E33C9D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35434" y="3864429"/>
            <a:ext cx="1130924" cy="11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9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73591" y="-2656909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C6D4C57C-7352-31D5-D327-85FCCA92DF0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82036" y="1875035"/>
            <a:ext cx="8240486" cy="264616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Notas guiadas: Llegan los franceses</a:t>
            </a:r>
            <a:r>
              <a:rPr lang="en-US" sz="4000" i="1" dirty="0">
                <a:solidFill>
                  <a:schemeClr val="bg1">
                    <a:lumMod val="85000"/>
                  </a:schemeClr>
                </a:solidFill>
                <a:latin typeface="Gotham Medium"/>
              </a:rPr>
              <a:t>!</a:t>
            </a:r>
            <a:br>
              <a:rPr lang="en-US" dirty="0">
                <a:latin typeface="Gotham Medium"/>
              </a:rPr>
            </a:br>
            <a:r>
              <a:rPr lang="en-US" sz="11500" b="1" dirty="0" err="1">
                <a:solidFill>
                  <a:schemeClr val="bg1"/>
                </a:solidFill>
                <a:latin typeface="Gotham Medium"/>
              </a:rPr>
              <a:t>Calentamiento</a:t>
            </a:r>
            <a:endParaRPr lang="en-US" b="1" dirty="0">
              <a:solidFill>
                <a:schemeClr val="bg1"/>
              </a:solidFill>
              <a:latin typeface="Gotham 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85E77C-6540-01D3-752D-70FE942E8E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0214" y="436670"/>
            <a:ext cx="1208326" cy="1208326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FB54E3A-705D-2728-C9E3-ED44D908B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86509" y="2822949"/>
            <a:ext cx="1071092" cy="107109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F4F3158-366A-A146-7433-58095BFA9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762567" y="3985428"/>
            <a:ext cx="925793" cy="92579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613993A3-5F6B-15FF-672C-0DC4C480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1766201" y="5090230"/>
            <a:ext cx="842453" cy="84245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EB61EEB-2ABE-539E-2891-325BDA4E7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994988" y="1620692"/>
            <a:ext cx="1208326" cy="1208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57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30037FE-698B-44F4-940B-A450F6774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495" y="1323883"/>
            <a:ext cx="3951714" cy="4800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33676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500" b="1" dirty="0" err="1">
                <a:latin typeface="Gotham Medium"/>
              </a:rPr>
              <a:t>Calentamiento</a:t>
            </a:r>
            <a:r>
              <a:rPr lang="en-US" sz="4500" b="1" dirty="0">
                <a:latin typeface="Gotham Medium"/>
              </a:rPr>
              <a:t>: </a:t>
            </a:r>
            <a:br>
              <a:rPr lang="en-US" sz="4500" dirty="0">
                <a:latin typeface="Gotham Medium"/>
              </a:rPr>
            </a:br>
            <a:r>
              <a:rPr lang="es-ES" sz="3800" dirty="0">
                <a:latin typeface="Gotham Medium"/>
              </a:rPr>
              <a:t>Sigue las instrucciones para completar tu calentamiento</a:t>
            </a:r>
            <a:endParaRPr lang="en-US" sz="3800" dirty="0">
              <a:latin typeface="Gotham Medium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4BC3E4C-6718-006B-D83A-7A5141BC3B4A}"/>
              </a:ext>
            </a:extLst>
          </p:cNvPr>
          <p:cNvSpPr txBox="1"/>
          <p:nvPr/>
        </p:nvSpPr>
        <p:spPr>
          <a:xfrm>
            <a:off x="3203440" y="1782323"/>
            <a:ext cx="509147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rgbClr val="C00000"/>
                </a:solidFill>
              </a:rPr>
              <a:t>Lea cada escenario y brinde su opinión en la respuesta</a:t>
            </a:r>
            <a:r>
              <a:rPr lang="en-US" sz="4000" dirty="0">
                <a:solidFill>
                  <a:srgbClr val="C00000"/>
                </a:solidFill>
              </a:rPr>
              <a:t>.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4000" dirty="0" err="1">
                <a:solidFill>
                  <a:srgbClr val="0070C0"/>
                </a:solidFill>
              </a:rPr>
              <a:t>Compartir</a:t>
            </a:r>
            <a:r>
              <a:rPr lang="en-US" sz="4000" dirty="0">
                <a:solidFill>
                  <a:srgbClr val="0070C0"/>
                </a:solidFill>
              </a:rPr>
              <a:t> con un socio.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143B38-30E9-138B-F619-E70F32CE4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32348" y="1782323"/>
            <a:ext cx="1071092" cy="10710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3751B7C-5C17-0A0B-F323-798F9BCBF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49008" y="3261286"/>
            <a:ext cx="925793" cy="92579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069D754-54DA-F364-8370-8AE80B1433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32348" y="4600373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3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544501" y="13062"/>
            <a:ext cx="10249705" cy="104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 err="1">
                <a:latin typeface="Gotham Medium"/>
              </a:rPr>
              <a:t>Compartir</a:t>
            </a:r>
            <a:r>
              <a:rPr lang="en-US" sz="5400" b="1" dirty="0">
                <a:latin typeface="Gotham Medium"/>
              </a:rPr>
              <a:t> con la </a:t>
            </a:r>
            <a:r>
              <a:rPr lang="en-US" sz="5400" b="1" dirty="0" err="1">
                <a:latin typeface="Gotham Medium"/>
              </a:rPr>
              <a:t>clase</a:t>
            </a:r>
            <a:endParaRPr lang="en-US" sz="5400" dirty="0">
              <a:latin typeface="Gotham Medium"/>
            </a:endParaRP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BF9ACE1-E895-9D6F-F9F3-A6E2D6B108E4}"/>
              </a:ext>
            </a:extLst>
          </p:cNvPr>
          <p:cNvSpPr/>
          <p:nvPr/>
        </p:nvSpPr>
        <p:spPr>
          <a:xfrm>
            <a:off x="4408714" y="1197429"/>
            <a:ext cx="7385492" cy="2231571"/>
          </a:xfrm>
          <a:prstGeom prst="wedgeRoundRectCallout">
            <a:avLst>
              <a:gd name="adj1" fmla="val -72718"/>
              <a:gd name="adj2" fmla="val 28125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kern="0" dirty="0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Cuando un niño ve a otro niño jugando con un juguete que tenía primero, el primer niño a menudo</a:t>
            </a:r>
            <a:r>
              <a:rPr lang="en-US" sz="3500" kern="0" dirty="0">
                <a:effectLst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_____________</a:t>
            </a:r>
            <a:endParaRPr lang="en-US" sz="35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CED36FA-32BF-91E1-B61B-4C7E33C9D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02678" y="2024744"/>
            <a:ext cx="1130924" cy="113092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58AE0592-8B03-A287-F8B8-8A116944C06E}"/>
              </a:ext>
            </a:extLst>
          </p:cNvPr>
          <p:cNvSpPr/>
          <p:nvPr/>
        </p:nvSpPr>
        <p:spPr>
          <a:xfrm>
            <a:off x="1777015" y="3729190"/>
            <a:ext cx="7217229" cy="2231571"/>
          </a:xfrm>
          <a:prstGeom prst="wedgeRoundRectCallout">
            <a:avLst>
              <a:gd name="adj1" fmla="val 67403"/>
              <a:gd name="adj2" fmla="val 35442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500" kern="0" dirty="0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Si dos países están explorando la misma tierra que uno de ellos reclamó primero, creo</a:t>
            </a:r>
            <a:r>
              <a:rPr lang="en-US" sz="3500" kern="0" dirty="0"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endParaRPr lang="en-US" sz="3500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D431CCC-9659-AD31-540F-CB17381BD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75354" y="4680858"/>
            <a:ext cx="1130924" cy="113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20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5376B541-C1FA-BF6E-B5FD-A0BCF1D0BE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9" y="13062"/>
            <a:ext cx="8240486" cy="138031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Preguntas</a:t>
            </a:r>
            <a:r>
              <a:rPr lang="en-US" sz="8000" dirty="0">
                <a:solidFill>
                  <a:schemeClr val="bg1"/>
                </a:solidFill>
                <a:latin typeface="Gotham Medium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Gotham Medium"/>
              </a:rPr>
              <a:t>esenciales</a:t>
            </a:r>
            <a:endParaRPr lang="en-US" sz="8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3754FD-D646-C773-3B22-2DF9134E72A1}"/>
              </a:ext>
            </a:extLst>
          </p:cNvPr>
          <p:cNvSpPr txBox="1"/>
          <p:nvPr/>
        </p:nvSpPr>
        <p:spPr>
          <a:xfrm>
            <a:off x="503696" y="1569681"/>
            <a:ext cx="11184607" cy="5086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0" indent="-914400">
              <a:lnSpc>
                <a:spcPct val="11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s-ES" sz="4800" dirty="0">
                <a:solidFill>
                  <a:srgbClr val="0070C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Qué éxito tuvo España en el logro de sus objetivos de "Dios, Oro y Gloria" en Texas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lvl="0" indent="-914400">
              <a:lnSpc>
                <a:spcPct val="11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480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Qué hace España como resultado</a:t>
            </a:r>
            <a:r>
              <a:rPr lang="en-US" sz="480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914400" lvl="0" indent="-914400">
              <a:lnSpc>
                <a:spcPct val="110000"/>
              </a:lnSpc>
              <a:spcAft>
                <a:spcPts val="600"/>
              </a:spcAft>
              <a:buFontTx/>
              <a:buAutoNum type="arabicPeriod"/>
              <a:defRPr/>
            </a:pPr>
            <a:r>
              <a:rPr lang="es-ES" sz="4800" dirty="0">
                <a:solidFill>
                  <a:srgbClr val="00B05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Cómo cambia la llegada de los franceses la respuesta de España</a:t>
            </a:r>
            <a:r>
              <a:rPr lang="en-US" sz="4800" dirty="0">
                <a:solidFill>
                  <a:srgbClr val="00B05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95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326671" y="-5351588"/>
            <a:ext cx="1524002" cy="12206659"/>
          </a:xfrm>
          <a:prstGeom prst="rect">
            <a:avLst/>
          </a:prstGeom>
          <a:solidFill>
            <a:srgbClr val="007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10" name="Content Placeholder 3">
            <a:extLst>
              <a:ext uri="{FF2B5EF4-FFF2-40B4-BE49-F238E27FC236}">
                <a16:creationId xmlns:a16="http://schemas.microsoft.com/office/drawing/2014/main" id="{7B4D059F-65A8-8C4D-8411-207E58E1B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313" y="220479"/>
            <a:ext cx="976941" cy="994812"/>
          </a:xfrm>
          <a:prstGeom prst="rect">
            <a:avLst/>
          </a:prstGeom>
        </p:spPr>
      </p:pic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23145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AA0FBFBF-DF50-12F8-85CD-D1AB10083F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5478" y="13061"/>
            <a:ext cx="8493035" cy="1490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7000" dirty="0">
                <a:solidFill>
                  <a:schemeClr val="bg1"/>
                </a:solidFill>
                <a:latin typeface="Gotham Medium"/>
              </a:rPr>
              <a:t>En la lección de hoy...</a:t>
            </a:r>
            <a:endParaRPr lang="en-US" sz="7000" dirty="0">
              <a:solidFill>
                <a:schemeClr val="bg1"/>
              </a:solidFill>
              <a:latin typeface="Gotham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F76A14-8E8E-BC23-58D9-55992D4E1090}"/>
              </a:ext>
            </a:extLst>
          </p:cNvPr>
          <p:cNvSpPr txBox="1"/>
          <p:nvPr/>
        </p:nvSpPr>
        <p:spPr>
          <a:xfrm>
            <a:off x="772887" y="1632857"/>
            <a:ext cx="10668000" cy="563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sz="4000" b="1" i="1" u="sng" dirty="0">
                <a:solidFill>
                  <a:srgbClr val="70AD47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Examinaremos</a:t>
            </a:r>
            <a:r>
              <a:rPr lang="es-ES" sz="4000" dirty="0">
                <a:solidFill>
                  <a:srgbClr val="70AD47">
                    <a:lumMod val="75000"/>
                  </a:srgbClr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la importancia de los últimos conquistadores españoles en explorar Texas y el primer explorador francés en llegar a Texas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  <a:tabLst>
                <a:tab pos="457200" algn="l"/>
              </a:tabLst>
              <a:defRPr/>
            </a:pPr>
            <a:r>
              <a:rPr lang="es-ES" sz="4000" b="1" i="1" u="sng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Completaré</a:t>
            </a:r>
            <a:r>
              <a:rPr lang="es-ES" sz="4000" dirty="0">
                <a:solidFill>
                  <a:srgbClr val="7030A0"/>
                </a:solidFill>
                <a:latin typeface="Gotham Book"/>
                <a:ea typeface="Times New Roman" panose="02020603050405020304" pitchFamily="18" charset="0"/>
                <a:cs typeface="Times New Roman" panose="02020603050405020304" pitchFamily="18" charset="0"/>
              </a:rPr>
              <a:t> mi tabla guiada para tomar notas, que incluye escribir información clave, la importancia de cada tema y responder a una pregunta esencial sobre cada tema</a:t>
            </a:r>
            <a:r>
              <a:rPr lang="en-US" sz="4000" dirty="0">
                <a:solidFill>
                  <a:srgbClr val="002060"/>
                </a:solidFill>
                <a:latin typeface="Calibri" panose="020F0502020204030204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07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781633" y="-88404"/>
            <a:ext cx="6806655" cy="97887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b="1" dirty="0">
                <a:solidFill>
                  <a:srgbClr val="0060A8"/>
                </a:solidFill>
                <a:latin typeface="Gotham Medium"/>
              </a:rPr>
              <a:t>Hernando de Soto</a:t>
            </a: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53771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FDF1EC-455E-1AF2-585F-50CA1F13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I need to write?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3E5B51-673E-141A-1631-158E37CE4FDC}"/>
              </a:ext>
            </a:extLst>
          </p:cNvPr>
          <p:cNvSpPr txBox="1"/>
          <p:nvPr/>
        </p:nvSpPr>
        <p:spPr>
          <a:xfrm>
            <a:off x="1604025" y="684495"/>
            <a:ext cx="6049833" cy="634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200" dirty="0">
                <a:solidFill>
                  <a:schemeClr val="accent6">
                    <a:lumMod val="75000"/>
                  </a:schemeClr>
                </a:solidFill>
              </a:rPr>
              <a:t>Aunque ni Cabeza de Vaca ni Francisco Coronado tuvieron éxito en la adquisición de oro en América del Norte, otros conquistadores probaron suerte en las tierras del norte de México</a:t>
            </a:r>
            <a:r>
              <a:rPr lang="en-US" sz="2200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endParaRPr lang="en-US" sz="800" dirty="0"/>
          </a:p>
          <a:p>
            <a:r>
              <a:rPr lang="es-ES" sz="2200" dirty="0">
                <a:solidFill>
                  <a:schemeClr val="accent2">
                    <a:lumMod val="75000"/>
                  </a:schemeClr>
                </a:solidFill>
              </a:rPr>
              <a:t>Un hombre llamado Hernando de Soto dirigió una expedición que comenzó en Florida</a:t>
            </a:r>
            <a:r>
              <a:rPr lang="en-US" sz="2200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s-ES" sz="2200" dirty="0">
                <a:solidFill>
                  <a:srgbClr val="7030A0"/>
                </a:solidFill>
              </a:rPr>
              <a:t>Él y sus hombres viajaron por las actuales Georgia, Carolina del Norte y del Sur, Tennessee, Alabama, Mississippi, Arkansas y </a:t>
            </a:r>
            <a:r>
              <a:rPr lang="es-ES" sz="2200" dirty="0" err="1">
                <a:solidFill>
                  <a:srgbClr val="7030A0"/>
                </a:solidFill>
              </a:rPr>
              <a:t>Louisiana</a:t>
            </a:r>
            <a:r>
              <a:rPr lang="en-US" sz="2200" dirty="0">
                <a:solidFill>
                  <a:srgbClr val="7030A0"/>
                </a:solidFill>
              </a:rPr>
              <a:t>. </a:t>
            </a:r>
          </a:p>
          <a:p>
            <a:endParaRPr lang="en-US" sz="900" dirty="0"/>
          </a:p>
          <a:p>
            <a:r>
              <a:rPr lang="es-ES" sz="2200" dirty="0">
                <a:solidFill>
                  <a:srgbClr val="C00000"/>
                </a:solidFill>
              </a:rPr>
              <a:t>De Soto y sus hombres fueron los primeros europeos conocidos en explorar gran parte del sureste de Estados Unidos</a:t>
            </a:r>
            <a:r>
              <a:rPr lang="en-US" sz="2200" dirty="0">
                <a:solidFill>
                  <a:srgbClr val="C00000"/>
                </a:solidFill>
              </a:rPr>
              <a:t>.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200" dirty="0">
                <a:solidFill>
                  <a:schemeClr val="accent1">
                    <a:lumMod val="75000"/>
                  </a:schemeClr>
                </a:solidFill>
              </a:rPr>
              <a:t>Desafortunadamente, tuvo fiebre severa y murió en el río Mississippi en mayo de 1542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en-US" sz="2200" dirty="0">
                <a:solidFill>
                  <a:srgbClr val="C00000"/>
                </a:solidFill>
              </a:rPr>
              <a:t> </a:t>
            </a:r>
          </a:p>
          <a:p>
            <a:endParaRPr lang="en-US" sz="700" dirty="0"/>
          </a:p>
          <a:p>
            <a:r>
              <a:rPr lang="es-ES" sz="2200" dirty="0">
                <a:solidFill>
                  <a:schemeClr val="accent4">
                    <a:lumMod val="75000"/>
                  </a:schemeClr>
                </a:solidFill>
              </a:rPr>
              <a:t>Antes de morir, dejó a otro conquistador llamado Luis de Moscoso Alvarado a cargo de su expedición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US" sz="2200" dirty="0">
                <a:solidFill>
                  <a:srgbClr val="7030A0"/>
                </a:solidFill>
              </a:rPr>
              <a:t>Moscoso </a:t>
            </a:r>
            <a:r>
              <a:rPr lang="en-US" sz="2200" dirty="0" err="1">
                <a:solidFill>
                  <a:srgbClr val="7030A0"/>
                </a:solidFill>
              </a:rPr>
              <a:t>continuaría</a:t>
            </a:r>
            <a:r>
              <a:rPr lang="en-US" sz="2200" dirty="0">
                <a:solidFill>
                  <a:srgbClr val="7030A0"/>
                </a:solidFill>
              </a:rPr>
              <a:t> </a:t>
            </a:r>
            <a:r>
              <a:rPr lang="en-US" sz="2200" dirty="0" err="1">
                <a:solidFill>
                  <a:srgbClr val="7030A0"/>
                </a:solidFill>
              </a:rPr>
              <a:t>explorando</a:t>
            </a:r>
            <a:r>
              <a:rPr lang="en-US" sz="2200" dirty="0">
                <a:solidFill>
                  <a:srgbClr val="7030A0"/>
                </a:solidFill>
              </a:rPr>
              <a:t> Texas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22315E-B11C-0956-7E8F-9A0D32F00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79743"/>
              </p:ext>
            </p:extLst>
          </p:nvPr>
        </p:nvGraphicFramePr>
        <p:xfrm>
          <a:off x="7817995" y="150367"/>
          <a:ext cx="4091552" cy="23955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597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Información</a:t>
                      </a:r>
                      <a:r>
                        <a:rPr lang="en-US" sz="3200" dirty="0"/>
                        <a:t> clave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603023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/>
                        <a:t>Exploró el sureste de Estados Unidos
Sin oro
Murió cerca de Texas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EF80F9-9513-6204-C1B1-511F5CA44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205658"/>
              </p:ext>
            </p:extLst>
          </p:nvPr>
        </p:nvGraphicFramePr>
        <p:xfrm>
          <a:off x="7804218" y="2599727"/>
          <a:ext cx="4091553" cy="17678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Importancia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200" dirty="0"/>
                        <a:t>Primer europeo conocido en explorar la parte sureste de América del Norte</a:t>
                      </a:r>
                      <a:r>
                        <a:rPr lang="en-US" sz="2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BB2C2D-4B15-3F20-32FE-5E2ACDFA2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80910"/>
              </p:ext>
            </p:extLst>
          </p:nvPr>
        </p:nvGraphicFramePr>
        <p:xfrm>
          <a:off x="7785077" y="4633542"/>
          <a:ext cx="4110694" cy="178049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110694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Pregunta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esencial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s-ES" sz="2400" dirty="0"/>
                        <a:t>Predice que Moscoso tendrá suerte para encontrar oro en Texas? Por qué o por qué no</a:t>
                      </a:r>
                      <a:r>
                        <a:rPr lang="en-US" sz="2400" dirty="0"/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57326A7E-0226-0756-33AB-649B5267E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7891" y="1542887"/>
            <a:ext cx="925793" cy="92579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3F69964-CF51-7357-1684-E5E1532F2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70921" y="3755826"/>
            <a:ext cx="925793" cy="92579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7FA424B-9756-1237-AC2D-E5C1512BB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5694" y="5661586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4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2314304" y="13062"/>
            <a:ext cx="8240486" cy="90133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800" b="1" dirty="0">
                <a:latin typeface="Gotham Medium"/>
              </a:rPr>
              <a:t>Expedición de Hernando de Soto</a:t>
            </a:r>
            <a:endParaRPr lang="en-US" sz="4800" b="1" dirty="0">
              <a:latin typeface="Gotham Medium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A map showing the route de Soto took through the American southeast. A headstone icon is placed in the southeastern portion of present-day Arkansas to show the approximate location where he died. ">
            <a:extLst>
              <a:ext uri="{FF2B5EF4-FFF2-40B4-BE49-F238E27FC236}">
                <a16:creationId xmlns:a16="http://schemas.microsoft.com/office/drawing/2014/main" id="{1A13C49C-91DA-E49F-7481-77AE41DF5A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84"/>
          <a:stretch/>
        </p:blipFill>
        <p:spPr bwMode="auto">
          <a:xfrm>
            <a:off x="2188067" y="914400"/>
            <a:ext cx="8550342" cy="5185289"/>
          </a:xfrm>
          <a:prstGeom prst="rect">
            <a:avLst/>
          </a:prstGeom>
          <a:noFill/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phic 2" descr="Gravestone with solid fill">
            <a:extLst>
              <a:ext uri="{FF2B5EF4-FFF2-40B4-BE49-F238E27FC236}">
                <a16:creationId xmlns:a16="http://schemas.microsoft.com/office/drawing/2014/main" id="{77D5883B-C015-510A-C6AD-4283CA1F89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345865" y="3059057"/>
            <a:ext cx="555171" cy="55517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B6AA69F-8729-452D-A810-4D6CF1C100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3525429" y="1196760"/>
              <a:ext cx="6457320" cy="4692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B6AA69F-8729-452D-A810-4D6CF1C100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71789" y="1088760"/>
                <a:ext cx="6564960" cy="49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85C162C-66FE-8633-2521-E2EA9C2285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/>
              <p14:nvPr/>
            </p14:nvContentPartPr>
            <p14:xfrm>
              <a:off x="4395437" y="3059057"/>
              <a:ext cx="611640" cy="5558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85C162C-66FE-8633-2521-E2EA9C2285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41469" y="2951057"/>
                <a:ext cx="719217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EBCB0F7-0A61-FC24-7355-15DCC02A5CC7}"/>
                  </a:ext>
                </a:extLst>
              </p14:cNvPr>
              <p14:cNvContentPartPr/>
              <p14:nvPr/>
            </p14:nvContentPartPr>
            <p14:xfrm>
              <a:off x="4701257" y="3059057"/>
              <a:ext cx="275400" cy="4154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EBCB0F7-0A61-FC24-7355-15DCC02A5CC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47257" y="2951057"/>
                <a:ext cx="383040" cy="63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30182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057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D0DFCA26-F947-4F47-A71A-87D2B4E67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1" name="Title 5"/>
          <p:cNvSpPr txBox="1">
            <a:spLocks noGrp="1"/>
          </p:cNvSpPr>
          <p:nvPr>
            <p:ph type="title"/>
          </p:nvPr>
        </p:nvSpPr>
        <p:spPr>
          <a:xfrm>
            <a:off x="1600199" y="-164606"/>
            <a:ext cx="6911888" cy="9788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b="1" dirty="0">
                <a:solidFill>
                  <a:srgbClr val="0060A8"/>
                </a:solidFill>
                <a:latin typeface="Gotham Medium"/>
              </a:rPr>
              <a:t>Luis de Moscoso Alvarado</a:t>
            </a:r>
          </a:p>
        </p:txBody>
      </p:sp>
      <p:sp>
        <p:nvSpPr>
          <p:cNvPr id="12" name="TextBox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453771" y="6467777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Gotham Book" pitchFamily="2" charset="0"/>
                <a:cs typeface="Gotham Book" pitchFamily="2" charset="0"/>
              </a:rPr>
              <a:t>https://education.texashistory.unt.edu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2FDF1EC-455E-1AF2-585F-50CA1F137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74006" y="481839"/>
            <a:ext cx="3494314" cy="5397282"/>
          </a:xfrm>
          <a:prstGeom prst="rect">
            <a:avLst/>
          </a:prstGeom>
          <a:noFill/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What do I need to write?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3E5B51-673E-141A-1631-158E37CE4FDC}"/>
              </a:ext>
            </a:extLst>
          </p:cNvPr>
          <p:cNvSpPr txBox="1"/>
          <p:nvPr/>
        </p:nvSpPr>
        <p:spPr>
          <a:xfrm>
            <a:off x="1676400" y="770729"/>
            <a:ext cx="6065389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solidFill>
                  <a:schemeClr val="accent6">
                    <a:lumMod val="75000"/>
                  </a:schemeClr>
                </a:solidFill>
              </a:rPr>
              <a:t>Después de la muerte de </a:t>
            </a:r>
            <a:r>
              <a:rPr lang="es-ES" sz="2100" dirty="0" err="1">
                <a:solidFill>
                  <a:schemeClr val="accent6">
                    <a:lumMod val="75000"/>
                  </a:schemeClr>
                </a:solidFill>
              </a:rPr>
              <a:t>De</a:t>
            </a:r>
            <a:r>
              <a:rPr lang="es-ES" sz="2100" dirty="0">
                <a:solidFill>
                  <a:schemeClr val="accent6">
                    <a:lumMod val="75000"/>
                  </a:schemeClr>
                </a:solidFill>
              </a:rPr>
              <a:t> Soto en 1542, Moscoso continuó hacia Texas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s-ES" sz="2100" dirty="0">
                <a:solidFill>
                  <a:schemeClr val="accent4">
                    <a:lumMod val="75000"/>
                  </a:schemeClr>
                </a:solidFill>
              </a:rPr>
              <a:t>Dirigió la expedición al noreste de Texas, parte de las ricas y fértiles llanuras costeras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s-ES" sz="2100" dirty="0">
                <a:solidFill>
                  <a:schemeClr val="accent1">
                    <a:lumMod val="75000"/>
                  </a:schemeClr>
                </a:solidFill>
              </a:rPr>
              <a:t>Esta área estaba poblada principalmente por diferentes tribus dentro de la Confederación Caddo</a:t>
            </a:r>
            <a:r>
              <a:rPr lang="en-US" sz="2100" dirty="0">
                <a:solidFill>
                  <a:schemeClr val="accent1">
                    <a:lumMod val="75000"/>
                  </a:schemeClr>
                </a:solidFill>
              </a:rPr>
              <a:t>. </a:t>
            </a:r>
          </a:p>
          <a:p>
            <a:endParaRPr lang="en-US" sz="21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ES" sz="2100" dirty="0">
                <a:solidFill>
                  <a:srgbClr val="C00000"/>
                </a:solidFill>
              </a:rPr>
              <a:t>Moscoso se encontró con varios grupos de personas Caddo, incluidos los pueblos </a:t>
            </a:r>
            <a:r>
              <a:rPr lang="es-ES" sz="2100" dirty="0" err="1">
                <a:solidFill>
                  <a:srgbClr val="C00000"/>
                </a:solidFill>
              </a:rPr>
              <a:t>Naguatex</a:t>
            </a:r>
            <a:r>
              <a:rPr lang="es-ES" sz="2100" dirty="0">
                <a:solidFill>
                  <a:srgbClr val="C00000"/>
                </a:solidFill>
              </a:rPr>
              <a:t>, </a:t>
            </a:r>
            <a:r>
              <a:rPr lang="es-ES" sz="2100" dirty="0" err="1">
                <a:solidFill>
                  <a:srgbClr val="C00000"/>
                </a:solidFill>
              </a:rPr>
              <a:t>Hacanac</a:t>
            </a:r>
            <a:r>
              <a:rPr lang="es-ES" sz="2100" dirty="0">
                <a:solidFill>
                  <a:srgbClr val="C00000"/>
                </a:solidFill>
              </a:rPr>
              <a:t> y Maye</a:t>
            </a:r>
            <a:r>
              <a:rPr lang="en-US" sz="2100" dirty="0">
                <a:solidFill>
                  <a:srgbClr val="C00000"/>
                </a:solidFill>
              </a:rPr>
              <a:t>.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s-ES" sz="2100" dirty="0">
                <a:solidFill>
                  <a:srgbClr val="002060"/>
                </a:solidFill>
              </a:rPr>
              <a:t>Un miembro de la expedición de Moscoso llevó un diario en el que documentó muchos encuentros con los </a:t>
            </a:r>
            <a:r>
              <a:rPr lang="es-ES" sz="2100" dirty="0" err="1">
                <a:solidFill>
                  <a:srgbClr val="002060"/>
                </a:solidFill>
              </a:rPr>
              <a:t>caddo</a:t>
            </a:r>
            <a:r>
              <a:rPr lang="es-ES" sz="2100" dirty="0">
                <a:solidFill>
                  <a:srgbClr val="002060"/>
                </a:solidFill>
              </a:rPr>
              <a:t> y otros pueblos indígenas de las llanuras costeras</a:t>
            </a:r>
            <a:r>
              <a:rPr lang="en-US" sz="2100" dirty="0">
                <a:solidFill>
                  <a:srgbClr val="002060"/>
                </a:solidFill>
              </a:rPr>
              <a:t>.</a:t>
            </a:r>
          </a:p>
          <a:p>
            <a:endParaRPr lang="en-US" sz="21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s-ES" sz="2100" dirty="0">
                <a:solidFill>
                  <a:srgbClr val="7030A0"/>
                </a:solidFill>
              </a:rPr>
              <a:t>A medida que la expedición de Moscoso se dirigía hacia la parte sur de las llanuras costeras, encontraron dificultades como resultado del clima y el medio ambiente más duros, y la falta de alimentos y otros recursos allí</a:t>
            </a:r>
            <a:r>
              <a:rPr lang="en-US" sz="2100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s-ES" sz="2100" dirty="0">
                <a:solidFill>
                  <a:schemeClr val="accent2">
                    <a:lumMod val="75000"/>
                  </a:schemeClr>
                </a:solidFill>
              </a:rPr>
              <a:t>Moscoso y sus hombres decidieron abandonar Texas debido a estas dificultades</a:t>
            </a:r>
            <a:r>
              <a:rPr lang="en-US" sz="2100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22315E-B11C-0956-7E8F-9A0D32F00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468323"/>
              </p:ext>
            </p:extLst>
          </p:nvPr>
        </p:nvGraphicFramePr>
        <p:xfrm>
          <a:off x="7817995" y="150367"/>
          <a:ext cx="4091552" cy="239552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2">
                  <a:extLst>
                    <a:ext uri="{9D8B030D-6E8A-4147-A177-3AD203B41FA5}">
                      <a16:colId xmlns:a16="http://schemas.microsoft.com/office/drawing/2014/main" val="985832744"/>
                    </a:ext>
                  </a:extLst>
                </a:gridCol>
              </a:tblGrid>
              <a:tr h="59720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Información</a:t>
                      </a:r>
                      <a:r>
                        <a:rPr lang="en-US" sz="3200" dirty="0"/>
                        <a:t> clave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395769"/>
                  </a:ext>
                </a:extLst>
              </a:tr>
              <a:tr h="1603023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s-ES" sz="2800" dirty="0"/>
                        <a:t>Encontré a la gente de Caddo
Luchó en el sur de TX
Sin oro</a:t>
                      </a:r>
                      <a:r>
                        <a:rPr lang="en-US" sz="2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0396997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EF80F9-9513-6204-C1B1-511F5CA44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889215"/>
              </p:ext>
            </p:extLst>
          </p:nvPr>
        </p:nvGraphicFramePr>
        <p:xfrm>
          <a:off x="7804218" y="2654157"/>
          <a:ext cx="4091553" cy="15240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091553">
                  <a:extLst>
                    <a:ext uri="{9D8B030D-6E8A-4147-A177-3AD203B41FA5}">
                      <a16:colId xmlns:a16="http://schemas.microsoft.com/office/drawing/2014/main" val="51678757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Importancia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616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2800" dirty="0"/>
                        <a:t>Su expedición en Texas no logró encontrar oro</a:t>
                      </a:r>
                      <a:r>
                        <a:rPr lang="en-US" sz="28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453561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4BB2C2D-4B15-3F20-32FE-5E2ACDFA24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9608808"/>
              </p:ext>
            </p:extLst>
          </p:nvPr>
        </p:nvGraphicFramePr>
        <p:xfrm>
          <a:off x="7785077" y="4263426"/>
          <a:ext cx="4110694" cy="25120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7860000" algn="ctr" rotWithShape="0">
                    <a:srgbClr val="000000">
                      <a:alpha val="43137"/>
                    </a:srgbClr>
                  </a:outerShdw>
                </a:effectLst>
                <a:tableStyleId>{5C22544A-7EE6-4342-B048-85BDC9FD1C3A}</a:tableStyleId>
              </a:tblPr>
              <a:tblGrid>
                <a:gridCol w="4110694">
                  <a:extLst>
                    <a:ext uri="{9D8B030D-6E8A-4147-A177-3AD203B41FA5}">
                      <a16:colId xmlns:a16="http://schemas.microsoft.com/office/drawing/2014/main" val="1560003369"/>
                    </a:ext>
                  </a:extLst>
                </a:gridCol>
              </a:tblGrid>
              <a:tr h="59177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/>
                        <a:t>Pregunta</a:t>
                      </a:r>
                      <a:r>
                        <a:rPr lang="en-US" sz="3200" dirty="0"/>
                        <a:t> </a:t>
                      </a:r>
                      <a:r>
                        <a:rPr lang="en-US" sz="3200" dirty="0" err="1"/>
                        <a:t>esencial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338486"/>
                  </a:ext>
                </a:extLst>
              </a:tr>
              <a:tr h="742204">
                <a:tc>
                  <a:txBody>
                    <a:bodyPr/>
                    <a:lstStyle/>
                    <a:p>
                      <a:r>
                        <a:rPr lang="es-ES" sz="2400" dirty="0"/>
                        <a:t>Esta información sobre las llanuras costeras respalda lo que aprendimos sobre la región en la Unidad 1? Por qué o por qué no</a:t>
                      </a:r>
                      <a:r>
                        <a:rPr lang="en-US" sz="2400" dirty="0"/>
                        <a:t>?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6572904"/>
                  </a:ext>
                </a:extLst>
              </a:tr>
            </a:tbl>
          </a:graphicData>
        </a:graphic>
      </p:graphicFrame>
      <p:pic>
        <p:nvPicPr>
          <p:cNvPr id="10" name="Graphic 9">
            <a:extLst>
              <a:ext uri="{FF2B5EF4-FFF2-40B4-BE49-F238E27FC236}">
                <a16:creationId xmlns:a16="http://schemas.microsoft.com/office/drawing/2014/main" id="{57326A7E-0226-0756-33AB-649B5267E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147891" y="1542887"/>
            <a:ext cx="925793" cy="92579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73F69964-CF51-7357-1684-E5E1532F2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17745" y="3416157"/>
            <a:ext cx="925793" cy="92579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E7FA424B-9756-1237-AC2D-E5C1512BB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45694" y="5661586"/>
            <a:ext cx="925793" cy="92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6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acec14-576f-4745-8bc6-f1209321bcba">
      <Terms xmlns="http://schemas.microsoft.com/office/infopath/2007/PartnerControls"/>
    </lcf76f155ced4ddcb4097134ff3c332f>
    <TaxCatchAll xmlns="545cb1ba-8b8a-41a6-8528-558dc0e975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0A8DCC8F544446B22E24D6E812C780" ma:contentTypeVersion="15" ma:contentTypeDescription="Create a new document." ma:contentTypeScope="" ma:versionID="a7c63615015382758a6d0a335afa0978">
  <xsd:schema xmlns:xsd="http://www.w3.org/2001/XMLSchema" xmlns:xs="http://www.w3.org/2001/XMLSchema" xmlns:p="http://schemas.microsoft.com/office/2006/metadata/properties" xmlns:ns2="33acec14-576f-4745-8bc6-f1209321bcba" xmlns:ns3="545cb1ba-8b8a-41a6-8528-558dc0e9756b" targetNamespace="http://schemas.microsoft.com/office/2006/metadata/properties" ma:root="true" ma:fieldsID="eed60e9fed7c1dff8be74a8f08c53ae5" ns2:_="" ns3:_="">
    <xsd:import namespace="33acec14-576f-4745-8bc6-f1209321bcba"/>
    <xsd:import namespace="545cb1ba-8b8a-41a6-8528-558dc0e975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acec14-576f-4745-8bc6-f1209321bc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cfe284ab-3129-4a4f-a33b-1446679d637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cb1ba-8b8a-41a6-8528-558dc0e9756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6e693da1-8859-418a-a592-5356612f0256}" ma:internalName="TaxCatchAll" ma:showField="CatchAllData" ma:web="545cb1ba-8b8a-41a6-8528-558dc0e975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7E3D596-5A4A-432F-A5A4-C372B2D24CDA}">
  <ds:schemaRefs>
    <ds:schemaRef ds:uri="http://schemas.microsoft.com/office/2006/metadata/properties"/>
    <ds:schemaRef ds:uri="http://schemas.microsoft.com/office/infopath/2007/PartnerControls"/>
    <ds:schemaRef ds:uri="33acec14-576f-4745-8bc6-f1209321bcba"/>
    <ds:schemaRef ds:uri="545cb1ba-8b8a-41a6-8528-558dc0e9756b"/>
  </ds:schemaRefs>
</ds:datastoreItem>
</file>

<file path=customXml/itemProps2.xml><?xml version="1.0" encoding="utf-8"?>
<ds:datastoreItem xmlns:ds="http://schemas.openxmlformats.org/officeDocument/2006/customXml" ds:itemID="{A7C1583A-DA8C-4BCA-B75E-6A2BE59648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CF1434-ECE3-47E5-9E56-69F53730F6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acec14-576f-4745-8bc6-f1209321bcba"/>
    <ds:schemaRef ds:uri="545cb1ba-8b8a-41a6-8528-558dc0e975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672</TotalTime>
  <Words>1792</Words>
  <Application>Microsoft Office PowerPoint</Application>
  <PresentationFormat>Widescreen</PresentationFormat>
  <Paragraphs>131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Times New Roman</vt:lpstr>
      <vt:lpstr>1_Office Theme</vt:lpstr>
      <vt:lpstr>Office Theme</vt:lpstr>
      <vt:lpstr>Unidad 2:  Edad de contacto</vt:lpstr>
      <vt:lpstr>Notas guiadas: Llegan los franceses! Calentamiento</vt:lpstr>
      <vt:lpstr>Calentamiento:  Sigue las instrucciones para completar tu calentamiento</vt:lpstr>
      <vt:lpstr>Compartir con la clase</vt:lpstr>
      <vt:lpstr>Preguntas esenciales</vt:lpstr>
      <vt:lpstr>En la lección de hoy...</vt:lpstr>
      <vt:lpstr>Hernando de Soto</vt:lpstr>
      <vt:lpstr>Expedición de Hernando de Soto</vt:lpstr>
      <vt:lpstr>Luis de Moscoso Alvarado</vt:lpstr>
      <vt:lpstr>Expedición de Luis de Moscoso Alvarado</vt:lpstr>
      <vt:lpstr>Juan de Oñate</vt:lpstr>
      <vt:lpstr>Expedición de Juan de Oñate</vt:lpstr>
      <vt:lpstr>René-Robert Cavelier,     Sieur de La Salle </vt:lpstr>
      <vt:lpstr>Expedición de La Salle</vt:lpstr>
      <vt:lpstr>Notas guiadas: Llegan los franceses! Boleto de salida</vt:lpstr>
      <vt:lpstr>Boleto de salida:  Sigue las instrucciones para completar tu calentamiento</vt:lpstr>
      <vt:lpstr>Compartir con la clase2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Wilkinson, Ulises</cp:lastModifiedBy>
  <cp:revision>13</cp:revision>
  <dcterms:created xsi:type="dcterms:W3CDTF">2024-08-27T18:02:13Z</dcterms:created>
  <dcterms:modified xsi:type="dcterms:W3CDTF">2025-11-12T03:36:41Z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0x010100EB0A8DCC8F544446B22E24D6E812C780</vt:lpwstr>
  </property>
  <property fmtid="{D5CDD505-2E9C-101B-9397-08002B2CF9AE}" pid="3" name="MediaServiceImageTags">
    <vt:lpwstr/>
  </property>
</Properties>
</file>