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Lst>
  <p:notesMasterIdLst>
    <p:notesMasterId r:id="rId21"/>
  </p:notesMasterIdLst>
  <p:sldIdLst>
    <p:sldId id="326" r:id="rId6"/>
    <p:sldId id="327" r:id="rId7"/>
    <p:sldId id="328" r:id="rId8"/>
    <p:sldId id="329" r:id="rId9"/>
    <p:sldId id="324" r:id="rId10"/>
    <p:sldId id="325" r:id="rId11"/>
    <p:sldId id="334" r:id="rId12"/>
    <p:sldId id="270" r:id="rId13"/>
    <p:sldId id="330" r:id="rId14"/>
    <p:sldId id="331" r:id="rId15"/>
    <p:sldId id="332" r:id="rId16"/>
    <p:sldId id="333" r:id="rId17"/>
    <p:sldId id="335" r:id="rId18"/>
    <p:sldId id="336" r:id="rId19"/>
    <p:sldId id="337"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419D955-9691-4E2C-BE85-C86FE8581162}" v="48" dt="2025-11-13T21:19:14.8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9" d="100"/>
          <a:sy n="99" d="100"/>
        </p:scale>
        <p:origin x="10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lkinson, Ulises" userId="aece8d85-eb83-4e23-bf28-c30077cba893" providerId="ADAL" clId="{884F47B1-B553-4192-9126-1C112833296C}"/>
    <pc:docChg chg="undo custSel modSld">
      <pc:chgData name="Wilkinson, Ulises" userId="aece8d85-eb83-4e23-bf28-c30077cba893" providerId="ADAL" clId="{884F47B1-B553-4192-9126-1C112833296C}" dt="2025-11-13T21:19:21.587" v="39" actId="255"/>
      <pc:docMkLst>
        <pc:docMk/>
      </pc:docMkLst>
      <pc:sldChg chg="modSp">
        <pc:chgData name="Wilkinson, Ulises" userId="aece8d85-eb83-4e23-bf28-c30077cba893" providerId="ADAL" clId="{884F47B1-B553-4192-9126-1C112833296C}" dt="2025-11-13T21:17:15.472" v="25"/>
        <pc:sldMkLst>
          <pc:docMk/>
          <pc:sldMk cId="2287314080" sldId="270"/>
        </pc:sldMkLst>
        <pc:spChg chg="mod">
          <ac:chgData name="Wilkinson, Ulises" userId="aece8d85-eb83-4e23-bf28-c30077cba893" providerId="ADAL" clId="{884F47B1-B553-4192-9126-1C112833296C}" dt="2025-11-13T21:17:15.472" v="25"/>
          <ac:spMkLst>
            <pc:docMk/>
            <pc:sldMk cId="2287314080" sldId="270"/>
            <ac:spMk id="2" creationId="{FD2DBDCC-36FD-31FD-7F2A-C8C9DA0AAC40}"/>
          </ac:spMkLst>
        </pc:spChg>
      </pc:sldChg>
      <pc:sldChg chg="modSp mod">
        <pc:chgData name="Wilkinson, Ulises" userId="aece8d85-eb83-4e23-bf28-c30077cba893" providerId="ADAL" clId="{884F47B1-B553-4192-9126-1C112833296C}" dt="2025-11-13T21:15:42.094" v="24" actId="114"/>
        <pc:sldMkLst>
          <pc:docMk/>
          <pc:sldMk cId="279607379" sldId="325"/>
        </pc:sldMkLst>
        <pc:spChg chg="mod">
          <ac:chgData name="Wilkinson, Ulises" userId="aece8d85-eb83-4e23-bf28-c30077cba893" providerId="ADAL" clId="{884F47B1-B553-4192-9126-1C112833296C}" dt="2025-11-13T21:15:05.559" v="11" actId="27636"/>
          <ac:spMkLst>
            <pc:docMk/>
            <pc:sldMk cId="279607379" sldId="325"/>
            <ac:spMk id="12" creationId="{AA0FBFBF-DF50-12F8-85CD-D1AB10083F91}"/>
          </ac:spMkLst>
        </pc:spChg>
        <pc:spChg chg="mod">
          <ac:chgData name="Wilkinson, Ulises" userId="aece8d85-eb83-4e23-bf28-c30077cba893" providerId="ADAL" clId="{884F47B1-B553-4192-9126-1C112833296C}" dt="2025-11-13T21:15:42.094" v="24" actId="114"/>
          <ac:spMkLst>
            <pc:docMk/>
            <pc:sldMk cId="279607379" sldId="325"/>
            <ac:spMk id="13" creationId="{0CF76A14-8E8E-BC23-58D9-55992D4E1090}"/>
          </ac:spMkLst>
        </pc:spChg>
      </pc:sldChg>
      <pc:sldChg chg="modSp mod">
        <pc:chgData name="Wilkinson, Ulises" userId="aece8d85-eb83-4e23-bf28-c30077cba893" providerId="ADAL" clId="{884F47B1-B553-4192-9126-1C112833296C}" dt="2025-11-13T21:10:57.526" v="1" actId="27636"/>
        <pc:sldMkLst>
          <pc:docMk/>
          <pc:sldMk cId="3913084798" sldId="326"/>
        </pc:sldMkLst>
        <pc:spChg chg="mod">
          <ac:chgData name="Wilkinson, Ulises" userId="aece8d85-eb83-4e23-bf28-c30077cba893" providerId="ADAL" clId="{884F47B1-B553-4192-9126-1C112833296C}" dt="2025-11-13T21:10:42.511" v="0" actId="27636"/>
          <ac:spMkLst>
            <pc:docMk/>
            <pc:sldMk cId="3913084798" sldId="326"/>
            <ac:spMk id="2" creationId="{67C0AF97-B1C7-ACDC-AA84-18DD3E14F324}"/>
          </ac:spMkLst>
        </pc:spChg>
        <pc:spChg chg="mod">
          <ac:chgData name="Wilkinson, Ulises" userId="aece8d85-eb83-4e23-bf28-c30077cba893" providerId="ADAL" clId="{884F47B1-B553-4192-9126-1C112833296C}" dt="2025-11-13T21:10:57.526" v="1" actId="27636"/>
          <ac:spMkLst>
            <pc:docMk/>
            <pc:sldMk cId="3913084798" sldId="326"/>
            <ac:spMk id="3" creationId="{DE5E7D88-B411-0667-9CA2-7DAF8B9F01D0}"/>
          </ac:spMkLst>
        </pc:spChg>
      </pc:sldChg>
      <pc:sldChg chg="modSp mod">
        <pc:chgData name="Wilkinson, Ulises" userId="aece8d85-eb83-4e23-bf28-c30077cba893" providerId="ADAL" clId="{884F47B1-B553-4192-9126-1C112833296C}" dt="2025-11-13T21:12:04.095" v="2" actId="27636"/>
        <pc:sldMkLst>
          <pc:docMk/>
          <pc:sldMk cId="3431575100" sldId="327"/>
        </pc:sldMkLst>
        <pc:spChg chg="mod">
          <ac:chgData name="Wilkinson, Ulises" userId="aece8d85-eb83-4e23-bf28-c30077cba893" providerId="ADAL" clId="{884F47B1-B553-4192-9126-1C112833296C}" dt="2025-11-13T21:12:04.095" v="2" actId="27636"/>
          <ac:spMkLst>
            <pc:docMk/>
            <pc:sldMk cId="3431575100" sldId="327"/>
            <ac:spMk id="4" creationId="{C6D4C57C-7352-31D5-D327-85FCCA92DF00}"/>
          </ac:spMkLst>
        </pc:spChg>
      </pc:sldChg>
      <pc:sldChg chg="modSp mod">
        <pc:chgData name="Wilkinson, Ulises" userId="aece8d85-eb83-4e23-bf28-c30077cba893" providerId="ADAL" clId="{884F47B1-B553-4192-9126-1C112833296C}" dt="2025-11-13T21:14:15.278" v="5"/>
        <pc:sldMkLst>
          <pc:docMk/>
          <pc:sldMk cId="2989061337" sldId="328"/>
        </pc:sldMkLst>
        <pc:spChg chg="mod">
          <ac:chgData name="Wilkinson, Ulises" userId="aece8d85-eb83-4e23-bf28-c30077cba893" providerId="ADAL" clId="{884F47B1-B553-4192-9126-1C112833296C}" dt="2025-11-13T21:12:25.327" v="4" actId="255"/>
          <ac:spMkLst>
            <pc:docMk/>
            <pc:sldMk cId="2989061337" sldId="328"/>
            <ac:spMk id="11" creationId="{00000000-0000-0000-0000-000000000000}"/>
          </ac:spMkLst>
        </pc:spChg>
        <pc:spChg chg="mod">
          <ac:chgData name="Wilkinson, Ulises" userId="aece8d85-eb83-4e23-bf28-c30077cba893" providerId="ADAL" clId="{884F47B1-B553-4192-9126-1C112833296C}" dt="2025-11-13T21:14:15.278" v="5"/>
          <ac:spMkLst>
            <pc:docMk/>
            <pc:sldMk cId="2989061337" sldId="328"/>
            <ac:spMk id="14" creationId="{9D4FE2A7-8BA6-BA60-CE61-5955D725A7E2}"/>
          </ac:spMkLst>
        </pc:spChg>
      </pc:sldChg>
      <pc:sldChg chg="modSp mod">
        <pc:chgData name="Wilkinson, Ulises" userId="aece8d85-eb83-4e23-bf28-c30077cba893" providerId="ADAL" clId="{884F47B1-B553-4192-9126-1C112833296C}" dt="2025-11-13T21:14:38.410" v="8" actId="255"/>
        <pc:sldMkLst>
          <pc:docMk/>
          <pc:sldMk cId="1541120439" sldId="329"/>
        </pc:sldMkLst>
        <pc:spChg chg="mod">
          <ac:chgData name="Wilkinson, Ulises" userId="aece8d85-eb83-4e23-bf28-c30077cba893" providerId="ADAL" clId="{884F47B1-B553-4192-9126-1C112833296C}" dt="2025-11-13T21:14:29.078" v="6" actId="255"/>
          <ac:spMkLst>
            <pc:docMk/>
            <pc:sldMk cId="1541120439" sldId="329"/>
            <ac:spMk id="2" creationId="{8BF9ACE1-E895-9D6F-F9F3-A6E2D6B108E4}"/>
          </ac:spMkLst>
        </pc:spChg>
        <pc:spChg chg="mod">
          <ac:chgData name="Wilkinson, Ulises" userId="aece8d85-eb83-4e23-bf28-c30077cba893" providerId="ADAL" clId="{884F47B1-B553-4192-9126-1C112833296C}" dt="2025-11-13T21:14:38.410" v="8" actId="255"/>
          <ac:spMkLst>
            <pc:docMk/>
            <pc:sldMk cId="1541120439" sldId="329"/>
            <ac:spMk id="4" creationId="{450DDF20-A574-B12B-024C-B7EABF0A4ADC}"/>
          </ac:spMkLst>
        </pc:spChg>
      </pc:sldChg>
      <pc:sldChg chg="modSp">
        <pc:chgData name="Wilkinson, Ulises" userId="aece8d85-eb83-4e23-bf28-c30077cba893" providerId="ADAL" clId="{884F47B1-B553-4192-9126-1C112833296C}" dt="2025-11-13T21:17:29.913" v="26"/>
        <pc:sldMkLst>
          <pc:docMk/>
          <pc:sldMk cId="157305432" sldId="330"/>
        </pc:sldMkLst>
        <pc:spChg chg="mod">
          <ac:chgData name="Wilkinson, Ulises" userId="aece8d85-eb83-4e23-bf28-c30077cba893" providerId="ADAL" clId="{884F47B1-B553-4192-9126-1C112833296C}" dt="2025-11-13T21:17:29.913" v="26"/>
          <ac:spMkLst>
            <pc:docMk/>
            <pc:sldMk cId="157305432" sldId="330"/>
            <ac:spMk id="2" creationId="{FD2DBDCC-36FD-31FD-7F2A-C8C9DA0AAC40}"/>
          </ac:spMkLst>
        </pc:spChg>
      </pc:sldChg>
      <pc:sldChg chg="modSp">
        <pc:chgData name="Wilkinson, Ulises" userId="aece8d85-eb83-4e23-bf28-c30077cba893" providerId="ADAL" clId="{884F47B1-B553-4192-9126-1C112833296C}" dt="2025-11-13T21:17:48.495" v="27"/>
        <pc:sldMkLst>
          <pc:docMk/>
          <pc:sldMk cId="1772231177" sldId="331"/>
        </pc:sldMkLst>
        <pc:spChg chg="mod">
          <ac:chgData name="Wilkinson, Ulises" userId="aece8d85-eb83-4e23-bf28-c30077cba893" providerId="ADAL" clId="{884F47B1-B553-4192-9126-1C112833296C}" dt="2025-11-13T21:17:48.495" v="27"/>
          <ac:spMkLst>
            <pc:docMk/>
            <pc:sldMk cId="1772231177" sldId="331"/>
            <ac:spMk id="2" creationId="{FD2DBDCC-36FD-31FD-7F2A-C8C9DA0AAC40}"/>
          </ac:spMkLst>
        </pc:spChg>
      </pc:sldChg>
      <pc:sldChg chg="modSp">
        <pc:chgData name="Wilkinson, Ulises" userId="aece8d85-eb83-4e23-bf28-c30077cba893" providerId="ADAL" clId="{884F47B1-B553-4192-9126-1C112833296C}" dt="2025-11-13T21:18:12.143" v="28"/>
        <pc:sldMkLst>
          <pc:docMk/>
          <pc:sldMk cId="2525090742" sldId="332"/>
        </pc:sldMkLst>
        <pc:spChg chg="mod">
          <ac:chgData name="Wilkinson, Ulises" userId="aece8d85-eb83-4e23-bf28-c30077cba893" providerId="ADAL" clId="{884F47B1-B553-4192-9126-1C112833296C}" dt="2025-11-13T21:18:12.143" v="28"/>
          <ac:spMkLst>
            <pc:docMk/>
            <pc:sldMk cId="2525090742" sldId="332"/>
            <ac:spMk id="2" creationId="{FD2DBDCC-36FD-31FD-7F2A-C8C9DA0AAC40}"/>
          </ac:spMkLst>
        </pc:spChg>
      </pc:sldChg>
      <pc:sldChg chg="modSp">
        <pc:chgData name="Wilkinson, Ulises" userId="aece8d85-eb83-4e23-bf28-c30077cba893" providerId="ADAL" clId="{884F47B1-B553-4192-9126-1C112833296C}" dt="2025-11-13T21:18:21.183" v="29"/>
        <pc:sldMkLst>
          <pc:docMk/>
          <pc:sldMk cId="868795647" sldId="333"/>
        </pc:sldMkLst>
        <pc:spChg chg="mod">
          <ac:chgData name="Wilkinson, Ulises" userId="aece8d85-eb83-4e23-bf28-c30077cba893" providerId="ADAL" clId="{884F47B1-B553-4192-9126-1C112833296C}" dt="2025-11-13T21:18:21.183" v="29"/>
          <ac:spMkLst>
            <pc:docMk/>
            <pc:sldMk cId="868795647" sldId="333"/>
            <ac:spMk id="2" creationId="{FD2DBDCC-36FD-31FD-7F2A-C8C9DA0AAC40}"/>
          </ac:spMkLst>
        </pc:spChg>
      </pc:sldChg>
      <pc:sldChg chg="modSp mod">
        <pc:chgData name="Wilkinson, Ulises" userId="aece8d85-eb83-4e23-bf28-c30077cba893" providerId="ADAL" clId="{884F47B1-B553-4192-9126-1C112833296C}" dt="2025-11-13T21:18:35.540" v="31" actId="255"/>
        <pc:sldMkLst>
          <pc:docMk/>
          <pc:sldMk cId="1459214755" sldId="335"/>
        </pc:sldMkLst>
        <pc:spChg chg="mod">
          <ac:chgData name="Wilkinson, Ulises" userId="aece8d85-eb83-4e23-bf28-c30077cba893" providerId="ADAL" clId="{884F47B1-B553-4192-9126-1C112833296C}" dt="2025-11-13T21:18:35.540" v="31" actId="255"/>
          <ac:spMkLst>
            <pc:docMk/>
            <pc:sldMk cId="1459214755" sldId="335"/>
            <ac:spMk id="4" creationId="{C6D4C57C-7352-31D5-D327-85FCCA92DF00}"/>
          </ac:spMkLst>
        </pc:spChg>
      </pc:sldChg>
      <pc:sldChg chg="modSp mod">
        <pc:chgData name="Wilkinson, Ulises" userId="aece8d85-eb83-4e23-bf28-c30077cba893" providerId="ADAL" clId="{884F47B1-B553-4192-9126-1C112833296C}" dt="2025-11-13T21:19:02.697" v="37" actId="20577"/>
        <pc:sldMkLst>
          <pc:docMk/>
          <pc:sldMk cId="1501859804" sldId="336"/>
        </pc:sldMkLst>
        <pc:spChg chg="mod">
          <ac:chgData name="Wilkinson, Ulises" userId="aece8d85-eb83-4e23-bf28-c30077cba893" providerId="ADAL" clId="{884F47B1-B553-4192-9126-1C112833296C}" dt="2025-11-13T21:18:49.109" v="33" actId="255"/>
          <ac:spMkLst>
            <pc:docMk/>
            <pc:sldMk cId="1501859804" sldId="336"/>
            <ac:spMk id="11" creationId="{00000000-0000-0000-0000-000000000000}"/>
          </ac:spMkLst>
        </pc:spChg>
        <pc:spChg chg="mod">
          <ac:chgData name="Wilkinson, Ulises" userId="aece8d85-eb83-4e23-bf28-c30077cba893" providerId="ADAL" clId="{884F47B1-B553-4192-9126-1C112833296C}" dt="2025-11-13T21:19:02.697" v="37" actId="20577"/>
          <ac:spMkLst>
            <pc:docMk/>
            <pc:sldMk cId="1501859804" sldId="336"/>
            <ac:spMk id="14" creationId="{9D4FE2A7-8BA6-BA60-CE61-5955D725A7E2}"/>
          </ac:spMkLst>
        </pc:spChg>
      </pc:sldChg>
      <pc:sldChg chg="modSp mod">
        <pc:chgData name="Wilkinson, Ulises" userId="aece8d85-eb83-4e23-bf28-c30077cba893" providerId="ADAL" clId="{884F47B1-B553-4192-9126-1C112833296C}" dt="2025-11-13T21:19:21.587" v="39" actId="255"/>
        <pc:sldMkLst>
          <pc:docMk/>
          <pc:sldMk cId="1812422643" sldId="337"/>
        </pc:sldMkLst>
        <pc:spChg chg="mod">
          <ac:chgData name="Wilkinson, Ulises" userId="aece8d85-eb83-4e23-bf28-c30077cba893" providerId="ADAL" clId="{884F47B1-B553-4192-9126-1C112833296C}" dt="2025-11-13T21:19:21.587" v="39" actId="255"/>
          <ac:spMkLst>
            <pc:docMk/>
            <pc:sldMk cId="1812422643" sldId="337"/>
            <ac:spMk id="4" creationId="{450DDF20-A574-B12B-024C-B7EABF0A4AD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6861F9-038D-4A3D-904E-F7BA7315FEF0}" type="datetimeFigureOut">
              <a:rPr lang="en-US" smtClean="0"/>
              <a:t>11/13/2025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20D642-2B26-4553-AD17-F2FF0B566313}" type="slidenum">
              <a:rPr lang="en-US" smtClean="0"/>
              <a:t>‹#›</a:t>
            </a:fld>
            <a:endParaRPr lang="en-US"/>
          </a:p>
        </p:txBody>
      </p:sp>
    </p:spTree>
    <p:extLst>
      <p:ext uri="{BB962C8B-B14F-4D97-AF65-F5344CB8AC3E}">
        <p14:creationId xmlns:p14="http://schemas.microsoft.com/office/powerpoint/2010/main" val="34702715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loc.gov/item/tx0499/"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loc.gov/item/tx0499/"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texashistory.unt.edu/ark:/67531/metapth492871/"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texashistory.unt.edu/"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texashistory.unt.edu/ark:/67531/metadc1980254/"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texashistory.unt.edu/"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texashistory.unt.edu/ark:/67531/metapth459952"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texashistory.unt.edu/ark:/67531/metapth3545/"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8" Type="http://schemas.openxmlformats.org/officeDocument/2006/relationships/hyperlink" Target="https://commons.wikimedia.org/wiki/File:Texas_blank_map.svg" TargetMode="External"/><Relationship Id="rId3" Type="http://schemas.openxmlformats.org/officeDocument/2006/relationships/hyperlink" Target="https://en.wikipedia.org/wiki/en:GNU_Free_Documentation_License" TargetMode="External"/><Relationship Id="rId7" Type="http://schemas.openxmlformats.org/officeDocument/2006/relationships/hyperlink" Target="https://commons.wikimedia.org/wiki/Commons:GNU_Free_Documentation_License,_version_1.2"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s://creativecommons.org/licenses/by-sa/3.0/deed.en" TargetMode="External"/><Relationship Id="rId5" Type="http://schemas.openxmlformats.org/officeDocument/2006/relationships/hyperlink" Target="https://en.wikipedia.org/wiki/en:Creative_Commons" TargetMode="External"/><Relationship Id="rId4" Type="http://schemas.openxmlformats.org/officeDocument/2006/relationships/hyperlink" Target="https://en.wikipedia.org/wiki/en:Free_Software_Foundation"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dirty="0">
                <a:solidFill>
                  <a:srgbClr val="242424"/>
                </a:solidFill>
                <a:effectLst/>
                <a:latin typeface="Times New Roman" panose="02020603050405020304" pitchFamily="18" charset="0"/>
              </a:rPr>
              <a:t>Historic American Buildings Survey, Creator. Mission San Francisco de la Espada, Church, Berg's Mill Community, San Antonio, Bexar County, TX. Texas Bexar County San Antonio, 1933. Documentation Compiled After. Photograph. </a:t>
            </a:r>
            <a:r>
              <a:rPr lang="en-US" sz="1800" b="0" i="0" u="sng" strike="noStrike" dirty="0">
                <a:solidFill>
                  <a:srgbClr val="1155CC"/>
                </a:solidFill>
                <a:effectLst/>
                <a:latin typeface="Times New Roman" panose="02020603050405020304" pitchFamily="18" charset="0"/>
                <a:hlinkClick r:id="rId3"/>
              </a:rPr>
              <a:t>https://www.loc.gov/item/tx0499/</a:t>
            </a:r>
            <a:r>
              <a:rPr lang="en-US" sz="1800" b="0" i="0" u="none" strike="noStrike" dirty="0">
                <a:solidFill>
                  <a:srgbClr val="242424"/>
                </a:solidFill>
                <a:effectLst/>
                <a:latin typeface="Times New Roman" panose="02020603050405020304" pitchFamily="18" charset="0"/>
              </a:rPr>
              <a:t>.</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6680DF-FBC2-44B2-B7B0-5E8793897DE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11918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Gotham Book"/>
                <a:ea typeface="Times New Roman" panose="02020603050405020304" pitchFamily="18" charset="0"/>
                <a:cs typeface="Times New Roman" panose="02020603050405020304" pitchFamily="18" charset="0"/>
              </a:rPr>
              <a:t>Historic American Buildings Survey, Creator. Mission San Francisco de la Espada, Church, Berg's Mill Community, San Antonio, Bexar County, TX. Texas Bexar County San Antonio, 1933. Documentation Compiled After. Photograph. </a:t>
            </a:r>
            <a:r>
              <a:rPr lang="en-US" sz="1800" u="sng" dirty="0">
                <a:solidFill>
                  <a:srgbClr val="467886"/>
                </a:solidFill>
                <a:effectLst/>
                <a:latin typeface="Gotham Book"/>
                <a:ea typeface="Times New Roman" panose="02020603050405020304" pitchFamily="18" charset="0"/>
                <a:cs typeface="Times New Roman" panose="02020603050405020304" pitchFamily="18" charset="0"/>
                <a:hlinkClick r:id="rId3"/>
              </a:rPr>
              <a:t>https://www.loc.gov/item/tx0499/</a:t>
            </a:r>
            <a:r>
              <a:rPr lang="en-US" sz="1800" dirty="0">
                <a:effectLst/>
                <a:latin typeface="Gotham Book"/>
                <a:ea typeface="Times New Roman" panose="02020603050405020304" pitchFamily="18" charset="0"/>
                <a:cs typeface="Times New Roman" panose="02020603050405020304" pitchFamily="18" charset="0"/>
              </a:rPr>
              <a:t>.</a:t>
            </a:r>
            <a:endParaRPr lang="en-US" sz="1800" dirty="0">
              <a:effectLst/>
              <a:latin typeface="Aptos" panose="020B0004020202020204" pitchFamily="34" charset="0"/>
              <a:ea typeface="Times New Roman" panose="02020603050405020304" pitchFamily="18" charset="0"/>
              <a:cs typeface="Times New Roman" panose="02020603050405020304" pitchFamily="18" charset="0"/>
            </a:endParaRPr>
          </a:p>
          <a:p>
            <a:endParaRPr lang="en-US" b="1" dirty="0"/>
          </a:p>
        </p:txBody>
      </p:sp>
      <p:sp>
        <p:nvSpPr>
          <p:cNvPr id="4" name="Slide Number Placeholder 3"/>
          <p:cNvSpPr>
            <a:spLocks noGrp="1"/>
          </p:cNvSpPr>
          <p:nvPr>
            <p:ph type="sldNum" sz="quarter" idx="5"/>
          </p:nvPr>
        </p:nvSpPr>
        <p:spPr/>
        <p:txBody>
          <a:bodyPr/>
          <a:lstStyle/>
          <a:p>
            <a:fld id="{4C20D642-2B26-4553-AD17-F2FF0B566313}" type="slidenum">
              <a:rPr lang="en-US" smtClean="0"/>
              <a:t>3</a:t>
            </a:fld>
            <a:endParaRPr lang="en-US"/>
          </a:p>
        </p:txBody>
      </p:sp>
    </p:spTree>
    <p:extLst>
      <p:ext uri="{BB962C8B-B14F-4D97-AF65-F5344CB8AC3E}">
        <p14:creationId xmlns:p14="http://schemas.microsoft.com/office/powerpoint/2010/main" val="42716511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b="0" i="0" dirty="0">
                <a:solidFill>
                  <a:srgbClr val="757575"/>
                </a:solidFill>
                <a:effectLst/>
                <a:highlight>
                  <a:srgbClr val="FFFFFF"/>
                </a:highlight>
                <a:latin typeface="Josefin Sans" pitchFamily="2" charset="0"/>
              </a:rPr>
              <a:t>Bolton, Herbert E. Map of Texas and Adjacent Regions in the Eighteenth Century, map, 1915; (</a:t>
            </a:r>
            <a:r>
              <a:rPr lang="en-US" sz="2800" b="0" i="0" u="none" strike="noStrike" dirty="0">
                <a:solidFill>
                  <a:srgbClr val="0277BD"/>
                </a:solidFill>
                <a:effectLst/>
                <a:highlight>
                  <a:srgbClr val="FFFFFF"/>
                </a:highlight>
                <a:latin typeface="Josefin Sans" pitchFamily="2" charset="0"/>
                <a:hlinkClick r:id="rId3"/>
              </a:rPr>
              <a:t>https://texashistory.unt.edu/ark:/67531/metapth492871/</a:t>
            </a:r>
            <a:r>
              <a:rPr lang="en-US" sz="2800" b="0" i="0" dirty="0">
                <a:solidFill>
                  <a:srgbClr val="757575"/>
                </a:solidFill>
                <a:effectLst/>
                <a:highlight>
                  <a:srgbClr val="FFFFFF"/>
                </a:highlight>
                <a:latin typeface="Josefin Sans" pitchFamily="2" charset="0"/>
              </a:rPr>
              <a:t>: accessed September 11, 2024), University of North Texas Libraries, The Portal to Texas History, </a:t>
            </a:r>
            <a:r>
              <a:rPr lang="en-US" sz="2800" b="0" i="0" u="none" strike="noStrike" dirty="0">
                <a:solidFill>
                  <a:srgbClr val="0277BD"/>
                </a:solidFill>
                <a:effectLst/>
                <a:highlight>
                  <a:srgbClr val="FFFFFF"/>
                </a:highlight>
                <a:latin typeface="Josefin Sans" pitchFamily="2" charset="0"/>
                <a:hlinkClick r:id="rId4"/>
              </a:rPr>
              <a:t>https://texashistory.unt.edu</a:t>
            </a:r>
            <a:r>
              <a:rPr lang="en-US" sz="2800" b="0" i="0" dirty="0">
                <a:solidFill>
                  <a:srgbClr val="757575"/>
                </a:solidFill>
                <a:effectLst/>
                <a:highlight>
                  <a:srgbClr val="FFFFFF"/>
                </a:highlight>
                <a:latin typeface="Josefin Sans" pitchFamily="2" charset="0"/>
              </a:rPr>
              <a:t>; crediting Hardin-Simmons University Library.</a:t>
            </a:r>
            <a:endParaRPr lang="en-US" sz="1800" b="0" i="0" u="none" strike="noStrike" dirty="0">
              <a:solidFill>
                <a:srgbClr val="757575"/>
              </a:solidFill>
              <a:effectLst/>
              <a:highlight>
                <a:srgbClr val="FFFFFF"/>
              </a:highligh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4C20D642-2B26-4553-AD17-F2FF0B566313}" type="slidenum">
              <a:rPr lang="en-US" smtClean="0"/>
              <a:t>8</a:t>
            </a:fld>
            <a:endParaRPr lang="en-US"/>
          </a:p>
        </p:txBody>
      </p:sp>
    </p:spTree>
    <p:extLst>
      <p:ext uri="{BB962C8B-B14F-4D97-AF65-F5344CB8AC3E}">
        <p14:creationId xmlns:p14="http://schemas.microsoft.com/office/powerpoint/2010/main" val="27135993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757575"/>
                </a:solidFill>
                <a:effectLst/>
                <a:highlight>
                  <a:srgbClr val="FFFFFF"/>
                </a:highlight>
                <a:latin typeface="Arial" panose="020B0604020202020204" pitchFamily="34" charset="0"/>
              </a:rPr>
              <a:t>Mallory, Randy. [Timeless Beauty: Mission Concepción, San Antonio's Living Heritage], photograph, 20XX; (</a:t>
            </a:r>
            <a:r>
              <a:rPr lang="en-US" sz="1800" b="0" i="0" u="none" strike="noStrike" dirty="0">
                <a:solidFill>
                  <a:srgbClr val="0277BD"/>
                </a:solidFill>
                <a:effectLst/>
                <a:highlight>
                  <a:srgbClr val="FFFFFF"/>
                </a:highlight>
                <a:latin typeface="Arial" panose="020B0604020202020204" pitchFamily="34" charset="0"/>
                <a:hlinkClick r:id="rId3"/>
              </a:rPr>
              <a:t>https://texashistory.unt.edu/ark:/67531/metadc1980254/</a:t>
            </a:r>
            <a:r>
              <a:rPr lang="en-US" sz="1800" b="0" i="0" u="none" strike="noStrike" dirty="0">
                <a:solidFill>
                  <a:srgbClr val="757575"/>
                </a:solidFill>
                <a:effectLst/>
                <a:highlight>
                  <a:srgbClr val="FFFFFF"/>
                </a:highlight>
                <a:latin typeface="Arial" panose="020B0604020202020204" pitchFamily="34" charset="0"/>
              </a:rPr>
              <a:t>: accessed September 10, 2024), University of North Texas Libraries, The Portal to Texas History, </a:t>
            </a:r>
            <a:r>
              <a:rPr lang="en-US" sz="1800" b="0" i="0" u="none" strike="noStrike" dirty="0">
                <a:solidFill>
                  <a:srgbClr val="0277BD"/>
                </a:solidFill>
                <a:effectLst/>
                <a:highlight>
                  <a:srgbClr val="FFFFFF"/>
                </a:highlight>
                <a:latin typeface="Arial" panose="020B0604020202020204" pitchFamily="34" charset="0"/>
                <a:hlinkClick r:id="rId4"/>
              </a:rPr>
              <a:t>https://texashistory.unt.edu</a:t>
            </a:r>
            <a:r>
              <a:rPr lang="en-US" sz="1800" b="0" i="0" u="none" strike="noStrike" dirty="0">
                <a:solidFill>
                  <a:srgbClr val="757575"/>
                </a:solidFill>
                <a:effectLst/>
                <a:highlight>
                  <a:srgbClr val="FFFFFF"/>
                </a:highlight>
                <a:latin typeface="Arial" panose="020B0604020202020204" pitchFamily="34" charset="0"/>
              </a:rPr>
              <a:t>; crediting UNT Libraries Special Collections.</a:t>
            </a:r>
            <a:endParaRPr lang="en-US" dirty="0"/>
          </a:p>
        </p:txBody>
      </p:sp>
      <p:sp>
        <p:nvSpPr>
          <p:cNvPr id="4" name="Slide Number Placeholder 3"/>
          <p:cNvSpPr>
            <a:spLocks noGrp="1"/>
          </p:cNvSpPr>
          <p:nvPr>
            <p:ph type="sldNum" sz="quarter" idx="5"/>
          </p:nvPr>
        </p:nvSpPr>
        <p:spPr/>
        <p:txBody>
          <a:bodyPr/>
          <a:lstStyle/>
          <a:p>
            <a:fld id="{4C20D642-2B26-4553-AD17-F2FF0B566313}" type="slidenum">
              <a:rPr lang="en-US" smtClean="0"/>
              <a:t>9</a:t>
            </a:fld>
            <a:endParaRPr lang="en-US"/>
          </a:p>
        </p:txBody>
      </p:sp>
    </p:spTree>
    <p:extLst>
      <p:ext uri="{BB962C8B-B14F-4D97-AF65-F5344CB8AC3E}">
        <p14:creationId xmlns:p14="http://schemas.microsoft.com/office/powerpoint/2010/main" val="6298488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800" b="0" i="0" u="none" strike="noStrike" dirty="0">
                <a:solidFill>
                  <a:srgbClr val="000000"/>
                </a:solidFill>
                <a:effectLst/>
                <a:latin typeface="Times New Roman" panose="02020603050405020304" pitchFamily="18" charset="0"/>
              </a:rPr>
              <a:t>Fer, Nicolas De, and Vincent De </a:t>
            </a:r>
            <a:r>
              <a:rPr lang="fr-FR" sz="1800" b="0" i="0" u="none" strike="noStrike" dirty="0" err="1">
                <a:solidFill>
                  <a:srgbClr val="000000"/>
                </a:solidFill>
                <a:effectLst/>
                <a:latin typeface="Times New Roman" panose="02020603050405020304" pitchFamily="18" charset="0"/>
              </a:rPr>
              <a:t>Ginville</a:t>
            </a:r>
            <a:r>
              <a:rPr lang="fr-FR" sz="1800" b="0" i="0" u="none" strike="noStrike" dirty="0">
                <a:solidFill>
                  <a:srgbClr val="000000"/>
                </a:solidFill>
                <a:effectLst/>
                <a:latin typeface="Times New Roman" panose="02020603050405020304" pitchFamily="18" charset="0"/>
              </a:rPr>
              <a:t>. </a:t>
            </a:r>
            <a:r>
              <a:rPr lang="fr-FR" sz="1800" b="0" i="1" u="none" strike="noStrike" dirty="0">
                <a:solidFill>
                  <a:srgbClr val="000000"/>
                </a:solidFill>
                <a:effectLst/>
                <a:latin typeface="Times New Roman" panose="02020603050405020304" pitchFamily="18" charset="0"/>
              </a:rPr>
              <a:t>Les </a:t>
            </a:r>
            <a:r>
              <a:rPr lang="fr-FR" sz="1800" b="0" i="1" u="none" strike="noStrike" dirty="0" err="1">
                <a:solidFill>
                  <a:srgbClr val="000000"/>
                </a:solidFill>
                <a:effectLst/>
                <a:latin typeface="Times New Roman" panose="02020603050405020304" pitchFamily="18" charset="0"/>
              </a:rPr>
              <a:t>costes</a:t>
            </a:r>
            <a:r>
              <a:rPr lang="fr-FR" sz="1800" b="0" i="1" u="none" strike="noStrike" dirty="0">
                <a:solidFill>
                  <a:srgbClr val="000000"/>
                </a:solidFill>
                <a:effectLst/>
                <a:latin typeface="Times New Roman" panose="02020603050405020304" pitchFamily="18" charset="0"/>
              </a:rPr>
              <a:t> aux environs de la rivière de </a:t>
            </a:r>
            <a:r>
              <a:rPr lang="fr-FR" sz="1800" b="0" i="1" u="none" strike="noStrike" dirty="0" err="1">
                <a:solidFill>
                  <a:srgbClr val="000000"/>
                </a:solidFill>
                <a:effectLst/>
                <a:latin typeface="Times New Roman" panose="02020603050405020304" pitchFamily="18" charset="0"/>
              </a:rPr>
              <a:t>Misisipi</a:t>
            </a:r>
            <a:r>
              <a:rPr lang="fr-FR" sz="1800" b="0" i="1" u="none" strike="noStrike" dirty="0">
                <a:solidFill>
                  <a:srgbClr val="000000"/>
                </a:solidFill>
                <a:effectLst/>
                <a:latin typeface="Times New Roman" panose="02020603050405020304" pitchFamily="18" charset="0"/>
              </a:rPr>
              <a:t>: découvertes par Mr. de la Salle </a:t>
            </a:r>
            <a:r>
              <a:rPr lang="fr-FR" sz="1800" b="0" i="1" u="none" strike="noStrike" dirty="0" err="1">
                <a:solidFill>
                  <a:srgbClr val="000000"/>
                </a:solidFill>
                <a:effectLst/>
                <a:latin typeface="Times New Roman" panose="02020603050405020304" pitchFamily="18" charset="0"/>
              </a:rPr>
              <a:t>enet</a:t>
            </a:r>
            <a:r>
              <a:rPr lang="fr-FR" sz="1800" b="0" i="1" u="none" strike="noStrike" dirty="0">
                <a:solidFill>
                  <a:srgbClr val="000000"/>
                </a:solidFill>
                <a:effectLst/>
                <a:latin typeface="Times New Roman" panose="02020603050405020304" pitchFamily="18" charset="0"/>
              </a:rPr>
              <a:t> reconnues par Mr. le Chevallier d'Iberville en 1698 et 1699</a:t>
            </a:r>
            <a:r>
              <a:rPr lang="fr-FR" sz="1800" b="0" i="0" u="none" strike="noStrike" dirty="0">
                <a:solidFill>
                  <a:srgbClr val="000000"/>
                </a:solidFill>
                <a:effectLst/>
                <a:latin typeface="Times New Roman" panose="02020603050405020304" pitchFamily="18" charset="0"/>
              </a:rPr>
              <a:t>. 1701. </a:t>
            </a:r>
            <a:r>
              <a:rPr lang="fr-FR" sz="1800" b="0" i="0" u="none" strike="noStrike" dirty="0" err="1">
                <a:solidFill>
                  <a:srgbClr val="000000"/>
                </a:solidFill>
                <a:effectLst/>
                <a:latin typeface="Times New Roman" panose="02020603050405020304" pitchFamily="18" charset="0"/>
              </a:rPr>
              <a:t>Map</a:t>
            </a:r>
            <a:r>
              <a:rPr lang="fr-FR" sz="1800" b="0" i="0" u="none" strike="noStrike" dirty="0">
                <a:solidFill>
                  <a:srgbClr val="000000"/>
                </a:solidFill>
                <a:effectLst/>
                <a:latin typeface="Times New Roman" panose="02020603050405020304" pitchFamily="18" charset="0"/>
              </a:rPr>
              <a:t>. https://www.loc.gov/item/2003623128/.</a:t>
            </a:r>
            <a:endParaRPr lang="en-US" dirty="0"/>
          </a:p>
        </p:txBody>
      </p:sp>
      <p:sp>
        <p:nvSpPr>
          <p:cNvPr id="4" name="Slide Number Placeholder 3"/>
          <p:cNvSpPr>
            <a:spLocks noGrp="1"/>
          </p:cNvSpPr>
          <p:nvPr>
            <p:ph type="sldNum" sz="quarter" idx="5"/>
          </p:nvPr>
        </p:nvSpPr>
        <p:spPr/>
        <p:txBody>
          <a:bodyPr/>
          <a:lstStyle/>
          <a:p>
            <a:fld id="{4C20D642-2B26-4553-AD17-F2FF0B566313}" type="slidenum">
              <a:rPr lang="en-US" smtClean="0"/>
              <a:t>10</a:t>
            </a:fld>
            <a:endParaRPr lang="en-US"/>
          </a:p>
        </p:txBody>
      </p:sp>
    </p:spTree>
    <p:extLst>
      <p:ext uri="{BB962C8B-B14F-4D97-AF65-F5344CB8AC3E}">
        <p14:creationId xmlns:p14="http://schemas.microsoft.com/office/powerpoint/2010/main" val="15089284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242424"/>
                </a:solidFill>
                <a:effectLst/>
                <a:latin typeface="Times New Roman" panose="02020603050405020304" pitchFamily="18" charset="0"/>
              </a:rPr>
              <a:t>Raba, Ernst Wilhelm. </a:t>
            </a:r>
            <a:r>
              <a:rPr lang="en-US" sz="1800" b="0" i="1" u="none" strike="noStrike" dirty="0">
                <a:solidFill>
                  <a:srgbClr val="242424"/>
                </a:solidFill>
                <a:effectLst/>
                <a:latin typeface="Times New Roman" panose="02020603050405020304" pitchFamily="18" charset="0"/>
              </a:rPr>
              <a:t>Mission Espada. </a:t>
            </a:r>
            <a:r>
              <a:rPr lang="en-US" sz="1800" b="0" i="0" u="none" strike="noStrike" dirty="0">
                <a:solidFill>
                  <a:srgbClr val="242424"/>
                </a:solidFill>
                <a:effectLst/>
                <a:latin typeface="Times New Roman" panose="02020603050405020304" pitchFamily="18" charset="0"/>
              </a:rPr>
              <a:t>8 x 10 in. The Portal to Texas History. </a:t>
            </a:r>
            <a:r>
              <a:rPr lang="en-US" sz="1800" b="0" i="0" u="sng" strike="noStrike" dirty="0">
                <a:solidFill>
                  <a:srgbClr val="1155CC"/>
                </a:solidFill>
                <a:effectLst/>
                <a:latin typeface="Times New Roman" panose="02020603050405020304" pitchFamily="18" charset="0"/>
                <a:hlinkClick r:id="rId3"/>
              </a:rPr>
              <a:t>https://texashistory.unt.edu/ark:/67531/metapth459952</a:t>
            </a:r>
            <a:r>
              <a:rPr lang="en-US" sz="1800" b="0" i="0" u="none" strike="noStrike" dirty="0">
                <a:solidFill>
                  <a:srgbClr val="242424"/>
                </a:solidFill>
                <a:effectLst/>
                <a:latin typeface="Times New Roman" panose="02020603050405020304" pitchFamily="18" charset="0"/>
              </a:rPr>
              <a:t>. </a:t>
            </a:r>
            <a:endParaRPr lang="en-US" dirty="0"/>
          </a:p>
        </p:txBody>
      </p:sp>
      <p:sp>
        <p:nvSpPr>
          <p:cNvPr id="4" name="Slide Number Placeholder 3"/>
          <p:cNvSpPr>
            <a:spLocks noGrp="1"/>
          </p:cNvSpPr>
          <p:nvPr>
            <p:ph type="sldNum" sz="quarter" idx="5"/>
          </p:nvPr>
        </p:nvSpPr>
        <p:spPr/>
        <p:txBody>
          <a:bodyPr/>
          <a:lstStyle/>
          <a:p>
            <a:fld id="{4C20D642-2B26-4553-AD17-F2FF0B566313}" type="slidenum">
              <a:rPr lang="en-US" smtClean="0"/>
              <a:t>11</a:t>
            </a:fld>
            <a:endParaRPr lang="en-US"/>
          </a:p>
        </p:txBody>
      </p:sp>
    </p:spTree>
    <p:extLst>
      <p:ext uri="{BB962C8B-B14F-4D97-AF65-F5344CB8AC3E}">
        <p14:creationId xmlns:p14="http://schemas.microsoft.com/office/powerpoint/2010/main" val="1374875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242424"/>
                </a:solidFill>
                <a:effectLst/>
                <a:latin typeface="Times New Roman" panose="02020603050405020304" pitchFamily="18" charset="0"/>
              </a:rPr>
              <a:t>Belden, </a:t>
            </a:r>
            <a:r>
              <a:rPr lang="en-US" sz="1800" b="0" i="0" u="none" strike="noStrike" dirty="0" err="1">
                <a:solidFill>
                  <a:srgbClr val="242424"/>
                </a:solidFill>
                <a:effectLst/>
                <a:latin typeface="Times New Roman" panose="02020603050405020304" pitchFamily="18" charset="0"/>
              </a:rPr>
              <a:t>Dreanna</a:t>
            </a:r>
            <a:r>
              <a:rPr lang="en-US" sz="1800" b="0" i="0" u="none" strike="noStrike" dirty="0">
                <a:solidFill>
                  <a:srgbClr val="242424"/>
                </a:solidFill>
                <a:effectLst/>
                <a:latin typeface="Times New Roman" panose="02020603050405020304" pitchFamily="18" charset="0"/>
              </a:rPr>
              <a:t>. </a:t>
            </a:r>
            <a:r>
              <a:rPr lang="en-US" sz="1800" b="0" i="1" u="none" strike="noStrike" dirty="0">
                <a:solidFill>
                  <a:srgbClr val="242424"/>
                </a:solidFill>
                <a:effectLst/>
                <a:latin typeface="Times New Roman" panose="02020603050405020304" pitchFamily="18" charset="0"/>
              </a:rPr>
              <a:t>Mission San Jose</a:t>
            </a:r>
            <a:r>
              <a:rPr lang="en-US" sz="1800" b="0" i="0" u="none" strike="noStrike" dirty="0">
                <a:solidFill>
                  <a:srgbClr val="242424"/>
                </a:solidFill>
                <a:effectLst/>
                <a:latin typeface="Times New Roman" panose="02020603050405020304" pitchFamily="18" charset="0"/>
              </a:rPr>
              <a:t>. May 4, 2005. The Portal to Texas History. </a:t>
            </a:r>
            <a:r>
              <a:rPr lang="en-US" sz="1800" b="0" i="0" u="sng" strike="noStrike" dirty="0">
                <a:solidFill>
                  <a:srgbClr val="1155CC"/>
                </a:solidFill>
                <a:effectLst/>
                <a:latin typeface="Times New Roman" panose="02020603050405020304" pitchFamily="18" charset="0"/>
                <a:hlinkClick r:id="rId3"/>
              </a:rPr>
              <a:t>https://texashistory.unt.edu/ark:/67531/metapth3545/</a:t>
            </a:r>
            <a:r>
              <a:rPr lang="en-US" sz="1800" b="0" i="0" u="none" strike="noStrike" dirty="0">
                <a:solidFill>
                  <a:srgbClr val="242424"/>
                </a:solidFill>
                <a:effectLst/>
                <a:latin typeface="Times New Roman" panose="02020603050405020304" pitchFamily="18" charset="0"/>
              </a:rPr>
              <a:t>. </a:t>
            </a:r>
            <a:endParaRPr lang="en-US" dirty="0"/>
          </a:p>
        </p:txBody>
      </p:sp>
      <p:sp>
        <p:nvSpPr>
          <p:cNvPr id="4" name="Slide Number Placeholder 3"/>
          <p:cNvSpPr>
            <a:spLocks noGrp="1"/>
          </p:cNvSpPr>
          <p:nvPr>
            <p:ph type="sldNum" sz="quarter" idx="5"/>
          </p:nvPr>
        </p:nvSpPr>
        <p:spPr/>
        <p:txBody>
          <a:bodyPr/>
          <a:lstStyle/>
          <a:p>
            <a:fld id="{4C20D642-2B26-4553-AD17-F2FF0B566313}" type="slidenum">
              <a:rPr lang="en-US" smtClean="0"/>
              <a:t>12</a:t>
            </a:fld>
            <a:endParaRPr lang="en-US"/>
          </a:p>
        </p:txBody>
      </p:sp>
    </p:spTree>
    <p:extLst>
      <p:ext uri="{BB962C8B-B14F-4D97-AF65-F5344CB8AC3E}">
        <p14:creationId xmlns:p14="http://schemas.microsoft.com/office/powerpoint/2010/main" val="4150988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kern="0" dirty="0">
                <a:effectLst/>
                <a:latin typeface="Gotham Book"/>
                <a:ea typeface="Times New Roman" panose="02020603050405020304" pitchFamily="18" charset="0"/>
                <a:cs typeface="Times New Roman" panose="02020603050405020304" pitchFamily="18" charset="0"/>
              </a:rPr>
              <a:t>Blank map of Texas. Edited to include 4 labels lettered A through D for the assignment. Permission is granted to copy, distribute and/or modify this document under the terms of the </a:t>
            </a:r>
            <a:r>
              <a:rPr lang="en-US" sz="1800" b="1" u="sng" kern="0" dirty="0">
                <a:solidFill>
                  <a:srgbClr val="467886"/>
                </a:solidFill>
                <a:effectLst/>
                <a:latin typeface="Gotham Book"/>
                <a:ea typeface="Times New Roman" panose="02020603050405020304" pitchFamily="18" charset="0"/>
                <a:cs typeface="Times New Roman" panose="02020603050405020304" pitchFamily="18" charset="0"/>
                <a:hlinkClick r:id="rId3" tooltip="w:en:GNU Free Documentation License"/>
              </a:rPr>
              <a:t>GNU Free Documentation License</a:t>
            </a:r>
            <a:r>
              <a:rPr lang="en-US" sz="1800" kern="0" dirty="0">
                <a:effectLst/>
                <a:latin typeface="Gotham Book"/>
                <a:ea typeface="Times New Roman" panose="02020603050405020304" pitchFamily="18" charset="0"/>
                <a:cs typeface="Times New Roman" panose="02020603050405020304" pitchFamily="18" charset="0"/>
              </a:rPr>
              <a:t>, Version 1.2 or any later version published by the </a:t>
            </a:r>
            <a:r>
              <a:rPr lang="en-US" sz="1800" u="sng" kern="0" dirty="0">
                <a:solidFill>
                  <a:srgbClr val="467886"/>
                </a:solidFill>
                <a:effectLst/>
                <a:latin typeface="Gotham Book"/>
                <a:ea typeface="Times New Roman" panose="02020603050405020304" pitchFamily="18" charset="0"/>
                <a:cs typeface="Times New Roman" panose="02020603050405020304" pitchFamily="18" charset="0"/>
                <a:hlinkClick r:id="rId4" tooltip="w:en:Free Software Foundation"/>
              </a:rPr>
              <a:t>Free Software Foundation</a:t>
            </a:r>
            <a:r>
              <a:rPr lang="en-US" sz="1800" kern="0" dirty="0">
                <a:effectLst/>
                <a:latin typeface="Gotham Book"/>
                <a:ea typeface="Times New Roman" panose="02020603050405020304" pitchFamily="18" charset="0"/>
                <a:cs typeface="Times New Roman" panose="02020603050405020304" pitchFamily="18" charset="0"/>
              </a:rPr>
              <a:t>; with no Invariant Sections, no Front-Cover Texts, and no Back-Cover Texts. A copy of the license is included in the section entitled. This file is licensed under the </a:t>
            </a:r>
            <a:r>
              <a:rPr lang="en-US" sz="1800" u="sng" kern="0" dirty="0">
                <a:solidFill>
                  <a:srgbClr val="467886"/>
                </a:solidFill>
                <a:effectLst/>
                <a:latin typeface="Gotham Book"/>
                <a:ea typeface="Times New Roman" panose="02020603050405020304" pitchFamily="18" charset="0"/>
                <a:cs typeface="Times New Roman" panose="02020603050405020304" pitchFamily="18" charset="0"/>
                <a:hlinkClick r:id="rId5" tooltip="w:en:Creative Commons"/>
              </a:rPr>
              <a:t>Creative Commons</a:t>
            </a:r>
            <a:r>
              <a:rPr lang="en-US" sz="1800" kern="0" dirty="0">
                <a:effectLst/>
                <a:latin typeface="Gotham Book"/>
                <a:ea typeface="Times New Roman" panose="02020603050405020304" pitchFamily="18" charset="0"/>
                <a:cs typeface="Times New Roman" panose="02020603050405020304" pitchFamily="18" charset="0"/>
              </a:rPr>
              <a:t> </a:t>
            </a:r>
            <a:r>
              <a:rPr lang="en-US" sz="1800" u="sng" kern="0" dirty="0">
                <a:solidFill>
                  <a:srgbClr val="467886"/>
                </a:solidFill>
                <a:effectLst/>
                <a:latin typeface="Gotham Book"/>
                <a:ea typeface="Times New Roman" panose="02020603050405020304" pitchFamily="18" charset="0"/>
                <a:cs typeface="Times New Roman" panose="02020603050405020304" pitchFamily="18" charset="0"/>
                <a:hlinkClick r:id="rId6" tooltip="creativecommons:by-sa/3.0/deed.en"/>
              </a:rPr>
              <a:t>Attribution-Share Alike 3.0 </a:t>
            </a:r>
            <a:r>
              <a:rPr lang="en-US" sz="1800" u="sng" kern="0" dirty="0" err="1">
                <a:solidFill>
                  <a:srgbClr val="467886"/>
                </a:solidFill>
                <a:effectLst/>
                <a:latin typeface="Gotham Book"/>
                <a:ea typeface="Times New Roman" panose="02020603050405020304" pitchFamily="18" charset="0"/>
                <a:cs typeface="Times New Roman" panose="02020603050405020304" pitchFamily="18" charset="0"/>
                <a:hlinkClick r:id="rId6" tooltip="creativecommons:by-sa/3.0/deed.en"/>
              </a:rPr>
              <a:t>Unported</a:t>
            </a:r>
            <a:r>
              <a:rPr lang="en-US" sz="1800" kern="0" dirty="0">
                <a:effectLst/>
                <a:latin typeface="Gotham Book"/>
                <a:ea typeface="Times New Roman" panose="02020603050405020304" pitchFamily="18" charset="0"/>
                <a:cs typeface="Times New Roman" panose="02020603050405020304" pitchFamily="18" charset="0"/>
              </a:rPr>
              <a:t> license. </a:t>
            </a:r>
            <a:r>
              <a:rPr lang="en-US" sz="1800" i="1" u="sng" kern="0" dirty="0">
                <a:solidFill>
                  <a:srgbClr val="467886"/>
                </a:solidFill>
                <a:effectLst/>
                <a:latin typeface="Gotham Book"/>
                <a:ea typeface="Times New Roman" panose="02020603050405020304" pitchFamily="18" charset="0"/>
                <a:cs typeface="Times New Roman" panose="02020603050405020304" pitchFamily="18" charset="0"/>
                <a:hlinkClick r:id="rId7" tooltip="Commons:GNU Free Documentation License, version 1.2"/>
              </a:rPr>
              <a:t>GNU Free Documentation License</a:t>
            </a:r>
            <a:r>
              <a:rPr lang="en-US" sz="1800" kern="0" dirty="0">
                <a:effectLst/>
                <a:latin typeface="Gotham Book"/>
                <a:ea typeface="Times New Roman" panose="02020603050405020304" pitchFamily="18" charset="0"/>
                <a:cs typeface="Times New Roman" panose="02020603050405020304" pitchFamily="18" charset="0"/>
              </a:rPr>
              <a:t>.   </a:t>
            </a:r>
            <a:r>
              <a:rPr lang="en-US" sz="1800" u="sng" kern="0" dirty="0">
                <a:solidFill>
                  <a:srgbClr val="467886"/>
                </a:solidFill>
                <a:effectLst/>
                <a:latin typeface="Gotham Book"/>
                <a:ea typeface="Times New Roman" panose="02020603050405020304" pitchFamily="18" charset="0"/>
                <a:cs typeface="Times New Roman" panose="02020603050405020304" pitchFamily="18" charset="0"/>
                <a:hlinkClick r:id="rId8"/>
              </a:rPr>
              <a:t>https://commons.wikimedia.org/wiki/File:Texas_blank_map.svg</a:t>
            </a:r>
            <a:endParaRPr lang="en-US" b="1" dirty="0"/>
          </a:p>
        </p:txBody>
      </p:sp>
      <p:sp>
        <p:nvSpPr>
          <p:cNvPr id="4" name="Slide Number Placeholder 3"/>
          <p:cNvSpPr>
            <a:spLocks noGrp="1"/>
          </p:cNvSpPr>
          <p:nvPr>
            <p:ph type="sldNum" sz="quarter" idx="5"/>
          </p:nvPr>
        </p:nvSpPr>
        <p:spPr/>
        <p:txBody>
          <a:bodyPr/>
          <a:lstStyle/>
          <a:p>
            <a:fld id="{4C20D642-2B26-4553-AD17-F2FF0B566313}" type="slidenum">
              <a:rPr lang="en-US" smtClean="0"/>
              <a:t>14</a:t>
            </a:fld>
            <a:endParaRPr lang="en-US"/>
          </a:p>
        </p:txBody>
      </p:sp>
    </p:spTree>
    <p:extLst>
      <p:ext uri="{BB962C8B-B14F-4D97-AF65-F5344CB8AC3E}">
        <p14:creationId xmlns:p14="http://schemas.microsoft.com/office/powerpoint/2010/main" val="15040619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99AB4-11EA-2EF7-BC14-507C46EC59B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5588630-C0D8-AEE4-087A-7978085F951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5BE9C63-3578-9AEB-2C69-9D5615724EE8}"/>
              </a:ext>
            </a:extLst>
          </p:cNvPr>
          <p:cNvSpPr>
            <a:spLocks noGrp="1"/>
          </p:cNvSpPr>
          <p:nvPr>
            <p:ph type="dt" sz="half" idx="10"/>
          </p:nvPr>
        </p:nvSpPr>
        <p:spPr/>
        <p:txBody>
          <a:bodyPr/>
          <a:lstStyle/>
          <a:p>
            <a:fld id="{EB3EE0DE-B61D-4686-9A74-FCC262FC058F}" type="datetimeFigureOut">
              <a:rPr lang="en-US" smtClean="0"/>
              <a:t>11/13/2025</a:t>
            </a:fld>
            <a:endParaRPr lang="en-US"/>
          </a:p>
        </p:txBody>
      </p:sp>
      <p:sp>
        <p:nvSpPr>
          <p:cNvPr id="5" name="Footer Placeholder 4">
            <a:extLst>
              <a:ext uri="{FF2B5EF4-FFF2-40B4-BE49-F238E27FC236}">
                <a16:creationId xmlns:a16="http://schemas.microsoft.com/office/drawing/2014/main" id="{ED0B5168-E5B3-6681-7CA5-E079E853A1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CA7FD8-9950-4CAD-9019-8D386561B813}"/>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27349434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092B3-8445-7B21-B5F7-626E2FB1609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C76A29A-FA86-AA35-F273-0912ED33270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9E7A0D-47D1-466A-1DB7-10E1C8A03547}"/>
              </a:ext>
            </a:extLst>
          </p:cNvPr>
          <p:cNvSpPr>
            <a:spLocks noGrp="1"/>
          </p:cNvSpPr>
          <p:nvPr>
            <p:ph type="dt" sz="half" idx="10"/>
          </p:nvPr>
        </p:nvSpPr>
        <p:spPr/>
        <p:txBody>
          <a:bodyPr/>
          <a:lstStyle/>
          <a:p>
            <a:fld id="{EB3EE0DE-B61D-4686-9A74-FCC262FC058F}" type="datetimeFigureOut">
              <a:rPr lang="en-US" smtClean="0"/>
              <a:t>11/13/2025</a:t>
            </a:fld>
            <a:endParaRPr lang="en-US"/>
          </a:p>
        </p:txBody>
      </p:sp>
      <p:sp>
        <p:nvSpPr>
          <p:cNvPr id="5" name="Footer Placeholder 4">
            <a:extLst>
              <a:ext uri="{FF2B5EF4-FFF2-40B4-BE49-F238E27FC236}">
                <a16:creationId xmlns:a16="http://schemas.microsoft.com/office/drawing/2014/main" id="{AC30DC77-DBB0-7C37-9194-B7CF519DAA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15E0EA-DFBD-3E2D-5CC0-F9E30129A586}"/>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708787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068504-E91F-C91A-7D39-A7DB3A116C9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375A876-6F27-9173-9EA7-A9542C96D52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3ABD25-BB8F-6077-0A17-F3402E5CFC4D}"/>
              </a:ext>
            </a:extLst>
          </p:cNvPr>
          <p:cNvSpPr>
            <a:spLocks noGrp="1"/>
          </p:cNvSpPr>
          <p:nvPr>
            <p:ph type="dt" sz="half" idx="10"/>
          </p:nvPr>
        </p:nvSpPr>
        <p:spPr/>
        <p:txBody>
          <a:bodyPr/>
          <a:lstStyle/>
          <a:p>
            <a:fld id="{EB3EE0DE-B61D-4686-9A74-FCC262FC058F}" type="datetimeFigureOut">
              <a:rPr lang="en-US" smtClean="0"/>
              <a:t>11/13/2025</a:t>
            </a:fld>
            <a:endParaRPr lang="en-US"/>
          </a:p>
        </p:txBody>
      </p:sp>
      <p:sp>
        <p:nvSpPr>
          <p:cNvPr id="5" name="Footer Placeholder 4">
            <a:extLst>
              <a:ext uri="{FF2B5EF4-FFF2-40B4-BE49-F238E27FC236}">
                <a16:creationId xmlns:a16="http://schemas.microsoft.com/office/drawing/2014/main" id="{F5A87650-6590-E14F-7714-13BD4AA131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922D6A-7093-F4F2-E47B-D3DAFE087CEB}"/>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10990915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A9142-C693-1E46-BEC5-A925EB365B7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FAE92AC-074C-5A45-A626-4B621FCFF0B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85C2B37-A08C-FB4E-8A80-ECC52E37689E}"/>
              </a:ext>
            </a:extLst>
          </p:cNvPr>
          <p:cNvSpPr>
            <a:spLocks noGrp="1"/>
          </p:cNvSpPr>
          <p:nvPr>
            <p:ph type="dt" sz="half" idx="10"/>
          </p:nvPr>
        </p:nvSpPr>
        <p:spPr/>
        <p:txBody>
          <a:bodyPr/>
          <a:lstStyle/>
          <a:p>
            <a:fld id="{A3010223-5ADC-934C-8BE1-8265A0335AF6}" type="datetimeFigureOut">
              <a:rPr lang="en-US" smtClean="0"/>
              <a:t>11/13/2025</a:t>
            </a:fld>
            <a:endParaRPr lang="en-US"/>
          </a:p>
        </p:txBody>
      </p:sp>
      <p:sp>
        <p:nvSpPr>
          <p:cNvPr id="5" name="Footer Placeholder 4">
            <a:extLst>
              <a:ext uri="{FF2B5EF4-FFF2-40B4-BE49-F238E27FC236}">
                <a16:creationId xmlns:a16="http://schemas.microsoft.com/office/drawing/2014/main" id="{0E41D853-A81F-EC4C-BBCE-79A51E854F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53AE22-8842-2A4A-AF1C-009496A0F3F7}"/>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42251048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4B33C-88F4-614B-AF93-B9237F40F3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EFDE61-81DA-1442-8C59-17501ABE632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833EF2-4485-234C-AB30-1D5F31ED500A}"/>
              </a:ext>
            </a:extLst>
          </p:cNvPr>
          <p:cNvSpPr>
            <a:spLocks noGrp="1"/>
          </p:cNvSpPr>
          <p:nvPr>
            <p:ph type="dt" sz="half" idx="10"/>
          </p:nvPr>
        </p:nvSpPr>
        <p:spPr/>
        <p:txBody>
          <a:bodyPr/>
          <a:lstStyle/>
          <a:p>
            <a:fld id="{A3010223-5ADC-934C-8BE1-8265A0335AF6}" type="datetimeFigureOut">
              <a:rPr lang="en-US" smtClean="0"/>
              <a:t>11/13/2025</a:t>
            </a:fld>
            <a:endParaRPr lang="en-US"/>
          </a:p>
        </p:txBody>
      </p:sp>
      <p:sp>
        <p:nvSpPr>
          <p:cNvPr id="5" name="Footer Placeholder 4">
            <a:extLst>
              <a:ext uri="{FF2B5EF4-FFF2-40B4-BE49-F238E27FC236}">
                <a16:creationId xmlns:a16="http://schemas.microsoft.com/office/drawing/2014/main" id="{9A04FA5B-2741-5E46-A5D3-4B0D978BAA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0E0822-3DDA-0144-A658-F015CB7E6A72}"/>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7604342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CCE53-4C5A-7F41-965D-28D7AB3989A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1791CD1-B02C-5148-BF62-45B1E8B74F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234F213-DB53-2043-8199-4B92A97653CE}"/>
              </a:ext>
            </a:extLst>
          </p:cNvPr>
          <p:cNvSpPr>
            <a:spLocks noGrp="1"/>
          </p:cNvSpPr>
          <p:nvPr>
            <p:ph type="dt" sz="half" idx="10"/>
          </p:nvPr>
        </p:nvSpPr>
        <p:spPr/>
        <p:txBody>
          <a:bodyPr/>
          <a:lstStyle/>
          <a:p>
            <a:fld id="{A3010223-5ADC-934C-8BE1-8265A0335AF6}" type="datetimeFigureOut">
              <a:rPr lang="en-US" smtClean="0"/>
              <a:t>11/13/2025</a:t>
            </a:fld>
            <a:endParaRPr lang="en-US"/>
          </a:p>
        </p:txBody>
      </p:sp>
      <p:sp>
        <p:nvSpPr>
          <p:cNvPr id="5" name="Footer Placeholder 4">
            <a:extLst>
              <a:ext uri="{FF2B5EF4-FFF2-40B4-BE49-F238E27FC236}">
                <a16:creationId xmlns:a16="http://schemas.microsoft.com/office/drawing/2014/main" id="{84C77C27-5D3D-534A-8E33-DF980CE82B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8C81FA-2C64-E04C-B188-56D34ECF8D5F}"/>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30889593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54E8B-F763-434E-AD06-1B442767C9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8CE99E-F688-C748-B064-D3F2C512E55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D861C91-BFE5-904A-B309-D30EC6273A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C612C9C-3398-F44B-89F7-2CA6FE17E719}"/>
              </a:ext>
            </a:extLst>
          </p:cNvPr>
          <p:cNvSpPr>
            <a:spLocks noGrp="1"/>
          </p:cNvSpPr>
          <p:nvPr>
            <p:ph type="dt" sz="half" idx="10"/>
          </p:nvPr>
        </p:nvSpPr>
        <p:spPr/>
        <p:txBody>
          <a:bodyPr/>
          <a:lstStyle/>
          <a:p>
            <a:fld id="{A3010223-5ADC-934C-8BE1-8265A0335AF6}" type="datetimeFigureOut">
              <a:rPr lang="en-US" smtClean="0"/>
              <a:t>11/13/2025</a:t>
            </a:fld>
            <a:endParaRPr lang="en-US"/>
          </a:p>
        </p:txBody>
      </p:sp>
      <p:sp>
        <p:nvSpPr>
          <p:cNvPr id="6" name="Footer Placeholder 5">
            <a:extLst>
              <a:ext uri="{FF2B5EF4-FFF2-40B4-BE49-F238E27FC236}">
                <a16:creationId xmlns:a16="http://schemas.microsoft.com/office/drawing/2014/main" id="{230DEA89-179E-1D42-979E-E73CC21011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02AF76-DF79-D743-933B-4BBD0B90850C}"/>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11361772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6F0E3-C15F-DA45-8C73-7A0D37E9F12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2A76037-5ED7-684C-B3E1-F544501EE6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06F2B66-A5AB-A740-9786-1CEF1C88C7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7097B2A-F264-BD4F-B5D6-905BCFCDF9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97C810A-986C-7243-81DF-A5B3247ED67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766A4BF-C7C9-BA4E-871D-2D9E47A40D79}"/>
              </a:ext>
            </a:extLst>
          </p:cNvPr>
          <p:cNvSpPr>
            <a:spLocks noGrp="1"/>
          </p:cNvSpPr>
          <p:nvPr>
            <p:ph type="dt" sz="half" idx="10"/>
          </p:nvPr>
        </p:nvSpPr>
        <p:spPr/>
        <p:txBody>
          <a:bodyPr/>
          <a:lstStyle/>
          <a:p>
            <a:fld id="{A3010223-5ADC-934C-8BE1-8265A0335AF6}" type="datetimeFigureOut">
              <a:rPr lang="en-US" smtClean="0"/>
              <a:t>11/13/2025</a:t>
            </a:fld>
            <a:endParaRPr lang="en-US"/>
          </a:p>
        </p:txBody>
      </p:sp>
      <p:sp>
        <p:nvSpPr>
          <p:cNvPr id="8" name="Footer Placeholder 7">
            <a:extLst>
              <a:ext uri="{FF2B5EF4-FFF2-40B4-BE49-F238E27FC236}">
                <a16:creationId xmlns:a16="http://schemas.microsoft.com/office/drawing/2014/main" id="{BDC51A2F-B529-9948-98B5-60F72844CE2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6AA3CB8-C4AF-7243-B698-B813F804F9A8}"/>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38181610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7E662-0EB5-9643-8E4A-A201E88BA31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8CAD3C7-9227-5F49-887B-27CD1BAABCAB}"/>
              </a:ext>
            </a:extLst>
          </p:cNvPr>
          <p:cNvSpPr>
            <a:spLocks noGrp="1"/>
          </p:cNvSpPr>
          <p:nvPr>
            <p:ph type="dt" sz="half" idx="10"/>
          </p:nvPr>
        </p:nvSpPr>
        <p:spPr/>
        <p:txBody>
          <a:bodyPr/>
          <a:lstStyle/>
          <a:p>
            <a:fld id="{A3010223-5ADC-934C-8BE1-8265A0335AF6}" type="datetimeFigureOut">
              <a:rPr lang="en-US" smtClean="0"/>
              <a:t>11/13/2025</a:t>
            </a:fld>
            <a:endParaRPr lang="en-US"/>
          </a:p>
        </p:txBody>
      </p:sp>
      <p:sp>
        <p:nvSpPr>
          <p:cNvPr id="4" name="Footer Placeholder 3">
            <a:extLst>
              <a:ext uri="{FF2B5EF4-FFF2-40B4-BE49-F238E27FC236}">
                <a16:creationId xmlns:a16="http://schemas.microsoft.com/office/drawing/2014/main" id="{F59F3BA9-203F-674E-89EA-4637A43B329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D0F7D89-6DEB-EB48-A935-AD2CE558BF3F}"/>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18802921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58A669-422B-9D49-912E-FA9480A37B95}"/>
              </a:ext>
            </a:extLst>
          </p:cNvPr>
          <p:cNvSpPr>
            <a:spLocks noGrp="1"/>
          </p:cNvSpPr>
          <p:nvPr>
            <p:ph type="dt" sz="half" idx="10"/>
          </p:nvPr>
        </p:nvSpPr>
        <p:spPr/>
        <p:txBody>
          <a:bodyPr/>
          <a:lstStyle/>
          <a:p>
            <a:fld id="{A3010223-5ADC-934C-8BE1-8265A0335AF6}" type="datetimeFigureOut">
              <a:rPr lang="en-US" smtClean="0"/>
              <a:t>11/13/2025</a:t>
            </a:fld>
            <a:endParaRPr lang="en-US"/>
          </a:p>
        </p:txBody>
      </p:sp>
      <p:sp>
        <p:nvSpPr>
          <p:cNvPr id="3" name="Footer Placeholder 2">
            <a:extLst>
              <a:ext uri="{FF2B5EF4-FFF2-40B4-BE49-F238E27FC236}">
                <a16:creationId xmlns:a16="http://schemas.microsoft.com/office/drawing/2014/main" id="{F61B2E54-69B9-7845-83BA-13D20818374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0D63419-F090-424F-AF11-A05C407C6CD5}"/>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5926588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F1AF4-C15C-3448-AA50-41134F49A2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C3068F2-A314-D140-848D-3B8CE6624C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DA2895A-A15B-6240-8897-7029C68585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4D99B2-3DAD-E540-920D-38ED75985557}"/>
              </a:ext>
            </a:extLst>
          </p:cNvPr>
          <p:cNvSpPr>
            <a:spLocks noGrp="1"/>
          </p:cNvSpPr>
          <p:nvPr>
            <p:ph type="dt" sz="half" idx="10"/>
          </p:nvPr>
        </p:nvSpPr>
        <p:spPr/>
        <p:txBody>
          <a:bodyPr/>
          <a:lstStyle/>
          <a:p>
            <a:fld id="{A3010223-5ADC-934C-8BE1-8265A0335AF6}" type="datetimeFigureOut">
              <a:rPr lang="en-US" smtClean="0"/>
              <a:t>11/13/2025</a:t>
            </a:fld>
            <a:endParaRPr lang="en-US"/>
          </a:p>
        </p:txBody>
      </p:sp>
      <p:sp>
        <p:nvSpPr>
          <p:cNvPr id="6" name="Footer Placeholder 5">
            <a:extLst>
              <a:ext uri="{FF2B5EF4-FFF2-40B4-BE49-F238E27FC236}">
                <a16:creationId xmlns:a16="http://schemas.microsoft.com/office/drawing/2014/main" id="{23CFD3B8-E1B2-BF4F-A518-67AA91F952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A48E19-5CDA-1844-9075-C01DBC7CEAA0}"/>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33759409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AEC78-6D01-F976-75AF-2786B3F71DF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110C50-97BA-57AC-5060-A17B946BA5E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51A090-0F31-90DC-961A-4917794A07D9}"/>
              </a:ext>
            </a:extLst>
          </p:cNvPr>
          <p:cNvSpPr>
            <a:spLocks noGrp="1"/>
          </p:cNvSpPr>
          <p:nvPr>
            <p:ph type="dt" sz="half" idx="10"/>
          </p:nvPr>
        </p:nvSpPr>
        <p:spPr/>
        <p:txBody>
          <a:bodyPr/>
          <a:lstStyle/>
          <a:p>
            <a:fld id="{EB3EE0DE-B61D-4686-9A74-FCC262FC058F}" type="datetimeFigureOut">
              <a:rPr lang="en-US" smtClean="0"/>
              <a:t>11/13/2025</a:t>
            </a:fld>
            <a:endParaRPr lang="en-US"/>
          </a:p>
        </p:txBody>
      </p:sp>
      <p:sp>
        <p:nvSpPr>
          <p:cNvPr id="5" name="Footer Placeholder 4">
            <a:extLst>
              <a:ext uri="{FF2B5EF4-FFF2-40B4-BE49-F238E27FC236}">
                <a16:creationId xmlns:a16="http://schemas.microsoft.com/office/drawing/2014/main" id="{3B3883ED-827E-130A-B811-71A0D11BA8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3997D5-3AF8-2009-71D3-459940A1E688}"/>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13149769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009D2-C06A-BC46-BBFB-84306F6B2C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9A1E9A2-DD08-5C46-A16E-1C971A93D4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EA9328A-274B-A746-8FD5-AFF051BEC1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AF4499-0B29-9745-852A-CFBE13F85823}"/>
              </a:ext>
            </a:extLst>
          </p:cNvPr>
          <p:cNvSpPr>
            <a:spLocks noGrp="1"/>
          </p:cNvSpPr>
          <p:nvPr>
            <p:ph type="dt" sz="half" idx="10"/>
          </p:nvPr>
        </p:nvSpPr>
        <p:spPr/>
        <p:txBody>
          <a:bodyPr/>
          <a:lstStyle/>
          <a:p>
            <a:fld id="{A3010223-5ADC-934C-8BE1-8265A0335AF6}" type="datetimeFigureOut">
              <a:rPr lang="en-US" smtClean="0"/>
              <a:t>11/13/2025</a:t>
            </a:fld>
            <a:endParaRPr lang="en-US"/>
          </a:p>
        </p:txBody>
      </p:sp>
      <p:sp>
        <p:nvSpPr>
          <p:cNvPr id="6" name="Footer Placeholder 5">
            <a:extLst>
              <a:ext uri="{FF2B5EF4-FFF2-40B4-BE49-F238E27FC236}">
                <a16:creationId xmlns:a16="http://schemas.microsoft.com/office/drawing/2014/main" id="{2C893CFF-D2F0-EA48-98C2-569EBC3DF3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BD64B5-9737-F146-9884-6AFEF6029470}"/>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4246290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0AB0C-0EED-0E4A-98A2-CB764ECBD47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45DD8AF-4897-3349-8A9B-4AC327B7B9F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A6B9A2-F06C-4B47-BB1A-069D32727A2C}"/>
              </a:ext>
            </a:extLst>
          </p:cNvPr>
          <p:cNvSpPr>
            <a:spLocks noGrp="1"/>
          </p:cNvSpPr>
          <p:nvPr>
            <p:ph type="dt" sz="half" idx="10"/>
          </p:nvPr>
        </p:nvSpPr>
        <p:spPr/>
        <p:txBody>
          <a:bodyPr/>
          <a:lstStyle/>
          <a:p>
            <a:fld id="{A3010223-5ADC-934C-8BE1-8265A0335AF6}" type="datetimeFigureOut">
              <a:rPr lang="en-US" smtClean="0"/>
              <a:t>11/13/2025</a:t>
            </a:fld>
            <a:endParaRPr lang="en-US"/>
          </a:p>
        </p:txBody>
      </p:sp>
      <p:sp>
        <p:nvSpPr>
          <p:cNvPr id="5" name="Footer Placeholder 4">
            <a:extLst>
              <a:ext uri="{FF2B5EF4-FFF2-40B4-BE49-F238E27FC236}">
                <a16:creationId xmlns:a16="http://schemas.microsoft.com/office/drawing/2014/main" id="{D4052ACC-984B-3545-AE9F-C1A77E449B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F570FF-1ACA-0048-9A5E-91B60DD3A41C}"/>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24877842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D82801C-DF82-5149-9CDF-CE1584832D3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7D29798-5694-1F41-A8A9-3F2AF483BD3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C3B3AA-09B1-F441-B7C0-172B50F11C6A}"/>
              </a:ext>
            </a:extLst>
          </p:cNvPr>
          <p:cNvSpPr>
            <a:spLocks noGrp="1"/>
          </p:cNvSpPr>
          <p:nvPr>
            <p:ph type="dt" sz="half" idx="10"/>
          </p:nvPr>
        </p:nvSpPr>
        <p:spPr/>
        <p:txBody>
          <a:bodyPr/>
          <a:lstStyle/>
          <a:p>
            <a:fld id="{A3010223-5ADC-934C-8BE1-8265A0335AF6}" type="datetimeFigureOut">
              <a:rPr lang="en-US" smtClean="0"/>
              <a:t>11/13/2025</a:t>
            </a:fld>
            <a:endParaRPr lang="en-US"/>
          </a:p>
        </p:txBody>
      </p:sp>
      <p:sp>
        <p:nvSpPr>
          <p:cNvPr id="5" name="Footer Placeholder 4">
            <a:extLst>
              <a:ext uri="{FF2B5EF4-FFF2-40B4-BE49-F238E27FC236}">
                <a16:creationId xmlns:a16="http://schemas.microsoft.com/office/drawing/2014/main" id="{A0D0DD99-5583-274E-81EF-CF2F7C584F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2359ED-D4B0-A34D-8E53-5676CF70D250}"/>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4238044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7F00D-439A-DA30-583D-C2AEF335BB8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3EC418D-7580-D94D-FBE6-773096A19CE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48870EE-E8A5-CC00-AD89-98DE42083788}"/>
              </a:ext>
            </a:extLst>
          </p:cNvPr>
          <p:cNvSpPr>
            <a:spLocks noGrp="1"/>
          </p:cNvSpPr>
          <p:nvPr>
            <p:ph type="dt" sz="half" idx="10"/>
          </p:nvPr>
        </p:nvSpPr>
        <p:spPr/>
        <p:txBody>
          <a:bodyPr/>
          <a:lstStyle/>
          <a:p>
            <a:fld id="{EB3EE0DE-B61D-4686-9A74-FCC262FC058F}" type="datetimeFigureOut">
              <a:rPr lang="en-US" smtClean="0"/>
              <a:t>11/13/2025</a:t>
            </a:fld>
            <a:endParaRPr lang="en-US"/>
          </a:p>
        </p:txBody>
      </p:sp>
      <p:sp>
        <p:nvSpPr>
          <p:cNvPr id="5" name="Footer Placeholder 4">
            <a:extLst>
              <a:ext uri="{FF2B5EF4-FFF2-40B4-BE49-F238E27FC236}">
                <a16:creationId xmlns:a16="http://schemas.microsoft.com/office/drawing/2014/main" id="{B416D923-CA09-600B-CE05-88F28F8575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4529CA-E8A3-C211-A61D-7B663A6E1268}"/>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31151149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2DA97-7F3A-1250-744C-F00E25FB7B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87F9CA-9966-0AF0-7CD5-A4CD31A14BC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C2CBC39-49D5-7A62-9DF1-14788587426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8CFEE09-0F71-7EA3-D140-B77CFB32664B}"/>
              </a:ext>
            </a:extLst>
          </p:cNvPr>
          <p:cNvSpPr>
            <a:spLocks noGrp="1"/>
          </p:cNvSpPr>
          <p:nvPr>
            <p:ph type="dt" sz="half" idx="10"/>
          </p:nvPr>
        </p:nvSpPr>
        <p:spPr/>
        <p:txBody>
          <a:bodyPr/>
          <a:lstStyle/>
          <a:p>
            <a:fld id="{EB3EE0DE-B61D-4686-9A74-FCC262FC058F}" type="datetimeFigureOut">
              <a:rPr lang="en-US" smtClean="0"/>
              <a:t>11/13/2025</a:t>
            </a:fld>
            <a:endParaRPr lang="en-US"/>
          </a:p>
        </p:txBody>
      </p:sp>
      <p:sp>
        <p:nvSpPr>
          <p:cNvPr id="6" name="Footer Placeholder 5">
            <a:extLst>
              <a:ext uri="{FF2B5EF4-FFF2-40B4-BE49-F238E27FC236}">
                <a16:creationId xmlns:a16="http://schemas.microsoft.com/office/drawing/2014/main" id="{0D232475-568A-55FB-B3BB-2175D769F7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4D0006-E1E7-AF46-29C7-68CC991971B1}"/>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3442619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44B4D-4E9A-4D9A-D121-FD38B5E5776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0877BFC-26B2-0918-F607-C55AB9DBB92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979D848-1E5C-FC85-0C0B-FB406F56B58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39EAFE5-17AF-79AD-497D-B6DB3A2F97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3C42679-F77F-244A-E03F-5785ACA1C39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1F92E52-A5EA-C530-D590-18C695007DD8}"/>
              </a:ext>
            </a:extLst>
          </p:cNvPr>
          <p:cNvSpPr>
            <a:spLocks noGrp="1"/>
          </p:cNvSpPr>
          <p:nvPr>
            <p:ph type="dt" sz="half" idx="10"/>
          </p:nvPr>
        </p:nvSpPr>
        <p:spPr/>
        <p:txBody>
          <a:bodyPr/>
          <a:lstStyle/>
          <a:p>
            <a:fld id="{EB3EE0DE-B61D-4686-9A74-FCC262FC058F}" type="datetimeFigureOut">
              <a:rPr lang="en-US" smtClean="0"/>
              <a:t>11/13/2025</a:t>
            </a:fld>
            <a:endParaRPr lang="en-US"/>
          </a:p>
        </p:txBody>
      </p:sp>
      <p:sp>
        <p:nvSpPr>
          <p:cNvPr id="8" name="Footer Placeholder 7">
            <a:extLst>
              <a:ext uri="{FF2B5EF4-FFF2-40B4-BE49-F238E27FC236}">
                <a16:creationId xmlns:a16="http://schemas.microsoft.com/office/drawing/2014/main" id="{33AA7980-FE1E-A18C-6B20-EF7CC135EE7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640694A-9871-9732-CBE8-CA1FB098AA3C}"/>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2066148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A3B70-553C-AB81-1D48-06CC62D0017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E646B08-F184-E1D1-33AE-FC26C35219BA}"/>
              </a:ext>
            </a:extLst>
          </p:cNvPr>
          <p:cNvSpPr>
            <a:spLocks noGrp="1"/>
          </p:cNvSpPr>
          <p:nvPr>
            <p:ph type="dt" sz="half" idx="10"/>
          </p:nvPr>
        </p:nvSpPr>
        <p:spPr/>
        <p:txBody>
          <a:bodyPr/>
          <a:lstStyle/>
          <a:p>
            <a:fld id="{EB3EE0DE-B61D-4686-9A74-FCC262FC058F}" type="datetimeFigureOut">
              <a:rPr lang="en-US" smtClean="0"/>
              <a:t>11/13/2025</a:t>
            </a:fld>
            <a:endParaRPr lang="en-US"/>
          </a:p>
        </p:txBody>
      </p:sp>
      <p:sp>
        <p:nvSpPr>
          <p:cNvPr id="4" name="Footer Placeholder 3">
            <a:extLst>
              <a:ext uri="{FF2B5EF4-FFF2-40B4-BE49-F238E27FC236}">
                <a16:creationId xmlns:a16="http://schemas.microsoft.com/office/drawing/2014/main" id="{B0DDE5D2-8908-C76D-AD5B-529DDA37184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8552196-621A-06BC-F7B5-201C37DFFDDA}"/>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12410907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5B011E-E20E-5E48-052A-27272F44D6AF}"/>
              </a:ext>
            </a:extLst>
          </p:cNvPr>
          <p:cNvSpPr>
            <a:spLocks noGrp="1"/>
          </p:cNvSpPr>
          <p:nvPr>
            <p:ph type="dt" sz="half" idx="10"/>
          </p:nvPr>
        </p:nvSpPr>
        <p:spPr/>
        <p:txBody>
          <a:bodyPr/>
          <a:lstStyle/>
          <a:p>
            <a:fld id="{EB3EE0DE-B61D-4686-9A74-FCC262FC058F}" type="datetimeFigureOut">
              <a:rPr lang="en-US" smtClean="0"/>
              <a:t>11/13/2025</a:t>
            </a:fld>
            <a:endParaRPr lang="en-US"/>
          </a:p>
        </p:txBody>
      </p:sp>
      <p:sp>
        <p:nvSpPr>
          <p:cNvPr id="3" name="Footer Placeholder 2">
            <a:extLst>
              <a:ext uri="{FF2B5EF4-FFF2-40B4-BE49-F238E27FC236}">
                <a16:creationId xmlns:a16="http://schemas.microsoft.com/office/drawing/2014/main" id="{7B9B6582-88D1-5B0A-0A01-4A856951E3E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DE38B72-B7C6-1BFE-5B6F-8D83621BA30E}"/>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21684511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97AC5-D649-8D17-2865-33378B2FD1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462FCA4-352B-C661-1DA9-DF3D764274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D99FE1A-944A-4D36-4E77-AA7E6B1FDD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058D2D-B503-1342-0F97-D9039BC9836B}"/>
              </a:ext>
            </a:extLst>
          </p:cNvPr>
          <p:cNvSpPr>
            <a:spLocks noGrp="1"/>
          </p:cNvSpPr>
          <p:nvPr>
            <p:ph type="dt" sz="half" idx="10"/>
          </p:nvPr>
        </p:nvSpPr>
        <p:spPr/>
        <p:txBody>
          <a:bodyPr/>
          <a:lstStyle/>
          <a:p>
            <a:fld id="{EB3EE0DE-B61D-4686-9A74-FCC262FC058F}" type="datetimeFigureOut">
              <a:rPr lang="en-US" smtClean="0"/>
              <a:t>11/13/2025</a:t>
            </a:fld>
            <a:endParaRPr lang="en-US"/>
          </a:p>
        </p:txBody>
      </p:sp>
      <p:sp>
        <p:nvSpPr>
          <p:cNvPr id="6" name="Footer Placeholder 5">
            <a:extLst>
              <a:ext uri="{FF2B5EF4-FFF2-40B4-BE49-F238E27FC236}">
                <a16:creationId xmlns:a16="http://schemas.microsoft.com/office/drawing/2014/main" id="{A8E1F6FA-D070-32C8-152C-E030745041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83C283-FACF-EF67-7694-94BEDEABF365}"/>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105462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DF25D-EBC7-FF5D-89CD-C5146C7467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E2F8D9-CAF0-A34F-0743-A98CA21915E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023D48B-940C-9496-68E6-9AFDFE9352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40D9992-8E3C-36CB-47C8-4AE5730447F4}"/>
              </a:ext>
            </a:extLst>
          </p:cNvPr>
          <p:cNvSpPr>
            <a:spLocks noGrp="1"/>
          </p:cNvSpPr>
          <p:nvPr>
            <p:ph type="dt" sz="half" idx="10"/>
          </p:nvPr>
        </p:nvSpPr>
        <p:spPr/>
        <p:txBody>
          <a:bodyPr/>
          <a:lstStyle/>
          <a:p>
            <a:fld id="{EB3EE0DE-B61D-4686-9A74-FCC262FC058F}" type="datetimeFigureOut">
              <a:rPr lang="en-US" smtClean="0"/>
              <a:t>11/13/2025</a:t>
            </a:fld>
            <a:endParaRPr lang="en-US"/>
          </a:p>
        </p:txBody>
      </p:sp>
      <p:sp>
        <p:nvSpPr>
          <p:cNvPr id="6" name="Footer Placeholder 5">
            <a:extLst>
              <a:ext uri="{FF2B5EF4-FFF2-40B4-BE49-F238E27FC236}">
                <a16:creationId xmlns:a16="http://schemas.microsoft.com/office/drawing/2014/main" id="{1F9B3792-B134-0A45-A836-AB354C8DE7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4140A1-D5FB-3B98-0CA5-D9B9C96D3356}"/>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1273800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6A7266-29F9-C67F-9B5D-85F143562A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E5BF55C-8A3D-15F8-E369-1B8FB7FC96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BE2DBE-121C-FFC5-8A7D-AEA1A7A1094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B3EE0DE-B61D-4686-9A74-FCC262FC058F}" type="datetimeFigureOut">
              <a:rPr lang="en-US" smtClean="0"/>
              <a:t>11/13/2025</a:t>
            </a:fld>
            <a:endParaRPr lang="en-US"/>
          </a:p>
        </p:txBody>
      </p:sp>
      <p:sp>
        <p:nvSpPr>
          <p:cNvPr id="5" name="Footer Placeholder 4">
            <a:extLst>
              <a:ext uri="{FF2B5EF4-FFF2-40B4-BE49-F238E27FC236}">
                <a16:creationId xmlns:a16="http://schemas.microsoft.com/office/drawing/2014/main" id="{241F88F5-DB59-EB14-6029-50C1AB501C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D15CB06-34EC-7429-4553-93446FD465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8249CB4-7204-49F1-8046-C8D8E4B91AF4}" type="slidenum">
              <a:rPr lang="en-US" smtClean="0"/>
              <a:t>‹#›</a:t>
            </a:fld>
            <a:endParaRPr lang="en-US"/>
          </a:p>
        </p:txBody>
      </p:sp>
    </p:spTree>
    <p:extLst>
      <p:ext uri="{BB962C8B-B14F-4D97-AF65-F5344CB8AC3E}">
        <p14:creationId xmlns:p14="http://schemas.microsoft.com/office/powerpoint/2010/main" val="31786223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58738B9-98B2-7D4D-8DDD-C7C43F5E01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DCA401-F7CD-394E-832A-A295CA4615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32F235-71BA-0F46-AAAF-16AE080ADB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010223-5ADC-934C-8BE1-8265A0335AF6}" type="datetimeFigureOut">
              <a:rPr lang="en-US" smtClean="0"/>
              <a:t>11/13/2025</a:t>
            </a:fld>
            <a:endParaRPr lang="en-US"/>
          </a:p>
        </p:txBody>
      </p:sp>
      <p:sp>
        <p:nvSpPr>
          <p:cNvPr id="5" name="Footer Placeholder 4">
            <a:extLst>
              <a:ext uri="{FF2B5EF4-FFF2-40B4-BE49-F238E27FC236}">
                <a16:creationId xmlns:a16="http://schemas.microsoft.com/office/drawing/2014/main" id="{F16FE667-FF9F-7048-BBB5-18F264CC9F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ABF98EB-EC54-DF41-AEEF-8673DD4677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45F209-B028-B748-B02A-A975FA91EEFB}" type="slidenum">
              <a:rPr lang="en-US" smtClean="0"/>
              <a:t>‹#›</a:t>
            </a:fld>
            <a:endParaRPr lang="en-US"/>
          </a:p>
        </p:txBody>
      </p:sp>
    </p:spTree>
    <p:extLst>
      <p:ext uri="{BB962C8B-B14F-4D97-AF65-F5344CB8AC3E}">
        <p14:creationId xmlns:p14="http://schemas.microsoft.com/office/powerpoint/2010/main" val="184532777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2.emf"/></Relationships>
</file>

<file path=ppt/slides/_rels/slide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image" Target="../media/image16.png"/><Relationship Id="rId5" Type="http://schemas.openxmlformats.org/officeDocument/2006/relationships/image" Target="../media/image17.png"/><Relationship Id="rId4" Type="http://schemas.openxmlformats.org/officeDocument/2006/relationships/image" Target="../media/image12.emf"/></Relationships>
</file>

<file path=ppt/slides/_rels/slide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image" Target="../media/image16.png"/><Relationship Id="rId5" Type="http://schemas.openxmlformats.org/officeDocument/2006/relationships/image" Target="../media/image18.png"/><Relationship Id="rId4" Type="http://schemas.openxmlformats.org/officeDocument/2006/relationships/image" Target="../media/image12.emf"/></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3.xml"/><Relationship Id="rId4" Type="http://schemas.openxmlformats.org/officeDocument/2006/relationships/image" Target="../media/image4.emf"/></Relationships>
</file>

<file path=ppt/slides/_rels/slide1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emf"/><Relationship Id="rId7" Type="http://schemas.openxmlformats.org/officeDocument/2006/relationships/image" Target="../media/image20.svg"/><Relationship Id="rId12"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image" Target="../media/image19.png"/><Relationship Id="rId11" Type="http://schemas.openxmlformats.org/officeDocument/2006/relationships/image" Target="../media/image6.svg"/><Relationship Id="rId5" Type="http://schemas.openxmlformats.org/officeDocument/2006/relationships/image" Target="../media/image4.emf"/><Relationship Id="rId10" Type="http://schemas.openxmlformats.org/officeDocument/2006/relationships/image" Target="../media/image5.png"/><Relationship Id="rId4" Type="http://schemas.openxmlformats.org/officeDocument/2006/relationships/image" Target="../media/image3.png"/><Relationship Id="rId9" Type="http://schemas.openxmlformats.org/officeDocument/2006/relationships/image" Target="../media/image8.sv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5.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4.emf"/></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3.xml"/><Relationship Id="rId4" Type="http://schemas.openxmlformats.org/officeDocument/2006/relationships/image" Target="../media/image4.emf"/></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emf"/><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emf"/><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5.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4.emf"/></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3.xml"/><Relationship Id="rId4" Type="http://schemas.openxmlformats.org/officeDocument/2006/relationships/image" Target="../media/image4.emf"/></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3.jpeg"/><Relationship Id="rId4" Type="http://schemas.openxmlformats.org/officeDocument/2006/relationships/image" Target="../media/image12.emf"/></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14.xml"/><Relationship Id="rId5" Type="http://schemas.openxmlformats.org/officeDocument/2006/relationships/image" Target="../media/image14.png"/><Relationship Id="rId4" Type="http://schemas.openxmlformats.org/officeDocument/2006/relationships/image" Target="../media/image12.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4" name="Rectangle 1033">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A black and white photograph of the remnants of the Mission San Francisco de la Espada in San Antonio, Texas">
            <a:extLst>
              <a:ext uri="{FF2B5EF4-FFF2-40B4-BE49-F238E27FC236}">
                <a16:creationId xmlns:a16="http://schemas.microsoft.com/office/drawing/2014/main" id="{295AFE16-17A9-62E5-B102-D624DEA29A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7290"/>
          <a:stretch/>
        </p:blipFill>
        <p:spPr bwMode="auto">
          <a:xfrm>
            <a:off x="1"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3" name="Rectangle 1032">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7C0AF97-B1C7-ACDC-AA84-18DD3E14F324}"/>
              </a:ext>
            </a:extLst>
          </p:cNvPr>
          <p:cNvSpPr>
            <a:spLocks noGrp="1"/>
          </p:cNvSpPr>
          <p:nvPr>
            <p:ph type="ctrTitle"/>
          </p:nvPr>
        </p:nvSpPr>
        <p:spPr>
          <a:xfrm>
            <a:off x="7935402" y="743447"/>
            <a:ext cx="3445765" cy="3692028"/>
          </a:xfrm>
          <a:noFill/>
        </p:spPr>
        <p:txBody>
          <a:bodyPr>
            <a:normAutofit fontScale="90000"/>
          </a:bodyPr>
          <a:lstStyle/>
          <a:p>
            <a:pPr algn="l"/>
            <a:r>
              <a:rPr lang="en-US" sz="7200" b="1" i="1" dirty="0">
                <a:solidFill>
                  <a:schemeClr val="bg2">
                    <a:lumMod val="25000"/>
                  </a:schemeClr>
                </a:solidFill>
              </a:rPr>
              <a:t>Unidad 2: </a:t>
            </a:r>
            <a:br>
              <a:rPr lang="en-US" sz="7200" b="1" i="1" dirty="0"/>
            </a:br>
            <a:r>
              <a:rPr lang="en-US" sz="7200" b="1" dirty="0" err="1">
                <a:solidFill>
                  <a:srgbClr val="0070C0"/>
                </a:solidFill>
              </a:rPr>
              <a:t>Edad</a:t>
            </a:r>
            <a:r>
              <a:rPr lang="en-US" sz="7200" b="1" dirty="0">
                <a:solidFill>
                  <a:srgbClr val="0070C0"/>
                </a:solidFill>
              </a:rPr>
              <a:t> de </a:t>
            </a:r>
            <a:r>
              <a:rPr lang="en-US" sz="7200" b="1" dirty="0" err="1">
                <a:solidFill>
                  <a:srgbClr val="0070C0"/>
                </a:solidFill>
              </a:rPr>
              <a:t>contacto</a:t>
            </a:r>
            <a:endParaRPr lang="en-US" sz="7200" b="1" dirty="0">
              <a:solidFill>
                <a:srgbClr val="0070C0"/>
              </a:solidFill>
            </a:endParaRPr>
          </a:p>
        </p:txBody>
      </p:sp>
      <p:sp>
        <p:nvSpPr>
          <p:cNvPr id="3" name="Subtitle 2">
            <a:extLst>
              <a:ext uri="{FF2B5EF4-FFF2-40B4-BE49-F238E27FC236}">
                <a16:creationId xmlns:a16="http://schemas.microsoft.com/office/drawing/2014/main" id="{DE5E7D88-B411-0667-9CA2-7DAF8B9F01D0}"/>
              </a:ext>
            </a:extLst>
          </p:cNvPr>
          <p:cNvSpPr>
            <a:spLocks noGrp="1"/>
          </p:cNvSpPr>
          <p:nvPr>
            <p:ph type="subTitle" idx="1"/>
          </p:nvPr>
        </p:nvSpPr>
        <p:spPr>
          <a:xfrm>
            <a:off x="7935403" y="4629234"/>
            <a:ext cx="3445766" cy="1485319"/>
          </a:xfrm>
          <a:noFill/>
        </p:spPr>
        <p:txBody>
          <a:bodyPr>
            <a:normAutofit fontScale="92500" lnSpcReduction="10000"/>
          </a:bodyPr>
          <a:lstStyle/>
          <a:p>
            <a:pPr algn="l"/>
            <a:r>
              <a:rPr lang="en-US" sz="3600" b="1" i="1" dirty="0" err="1">
                <a:solidFill>
                  <a:schemeClr val="bg2">
                    <a:lumMod val="25000"/>
                  </a:schemeClr>
                </a:solidFill>
              </a:rPr>
              <a:t>Lección</a:t>
            </a:r>
            <a:r>
              <a:rPr lang="en-US" sz="3600" b="1" i="1" dirty="0">
                <a:solidFill>
                  <a:schemeClr val="bg2">
                    <a:lumMod val="25000"/>
                  </a:schemeClr>
                </a:solidFill>
              </a:rPr>
              <a:t> 12: </a:t>
            </a:r>
          </a:p>
          <a:p>
            <a:pPr algn="l"/>
            <a:r>
              <a:rPr lang="en-US" sz="3600" b="1" i="1" dirty="0">
                <a:solidFill>
                  <a:srgbClr val="0070C0"/>
                </a:solidFill>
              </a:rPr>
              <a:t>Mirando </a:t>
            </a:r>
            <a:r>
              <a:rPr lang="en-US" sz="3600" b="1" i="1" dirty="0" err="1">
                <a:solidFill>
                  <a:srgbClr val="0070C0"/>
                </a:solidFill>
              </a:rPr>
              <a:t>hacia</a:t>
            </a:r>
            <a:r>
              <a:rPr lang="en-US" sz="3600" b="1" i="1" dirty="0">
                <a:solidFill>
                  <a:srgbClr val="0070C0"/>
                </a:solidFill>
              </a:rPr>
              <a:t> </a:t>
            </a:r>
            <a:r>
              <a:rPr lang="en-US" sz="3600" b="1" i="1" dirty="0" err="1">
                <a:solidFill>
                  <a:srgbClr val="0070C0"/>
                </a:solidFill>
              </a:rPr>
              <a:t>el</a:t>
            </a:r>
            <a:r>
              <a:rPr lang="en-US" sz="3600" b="1" i="1" dirty="0">
                <a:solidFill>
                  <a:srgbClr val="0070C0"/>
                </a:solidFill>
              </a:rPr>
              <a:t> </a:t>
            </a:r>
            <a:r>
              <a:rPr lang="en-US" sz="3600" b="1" i="1" dirty="0" err="1">
                <a:solidFill>
                  <a:srgbClr val="0070C0"/>
                </a:solidFill>
              </a:rPr>
              <a:t>futuro</a:t>
            </a:r>
            <a:endParaRPr lang="en-US" sz="3600" b="1" i="1" dirty="0">
              <a:solidFill>
                <a:srgbClr val="0070C0"/>
              </a:solidFill>
            </a:endParaRPr>
          </a:p>
        </p:txBody>
      </p:sp>
    </p:spTree>
    <p:extLst>
      <p:ext uri="{BB962C8B-B14F-4D97-AF65-F5344CB8AC3E}">
        <p14:creationId xmlns:p14="http://schemas.microsoft.com/office/powerpoint/2010/main" val="39130847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961A6BC-232E-BB4F-B267-847CAB319F70}"/>
              </a:ext>
              <a:ext uri="{C183D7F6-B498-43B3-948B-1728B52AA6E4}">
                <adec:decorative xmlns:adec="http://schemas.microsoft.com/office/drawing/2017/decorative" val="1"/>
              </a:ext>
            </a:extLst>
          </p:cNvPr>
          <p:cNvPicPr>
            <a:picLocks noChangeAspect="1"/>
          </p:cNvPicPr>
          <p:nvPr/>
        </p:nvPicPr>
        <p:blipFill rotWithShape="1">
          <a:blip r:embed="rId3">
            <a:alphaModFix amt="24000"/>
          </a:blip>
          <a:srcRect l="19624" r="509" b="1646"/>
          <a:stretch/>
        </p:blipFill>
        <p:spPr>
          <a:xfrm rot="16200000">
            <a:off x="2667002" y="-2667002"/>
            <a:ext cx="6858000" cy="12192003"/>
          </a:xfrm>
          <a:prstGeom prst="rect">
            <a:avLst/>
          </a:prstGeom>
        </p:spPr>
      </p:pic>
      <p:pic>
        <p:nvPicPr>
          <p:cNvPr id="8" name="Picture 7">
            <a:extLst>
              <a:ext uri="{FF2B5EF4-FFF2-40B4-BE49-F238E27FC236}">
                <a16:creationId xmlns:a16="http://schemas.microsoft.com/office/drawing/2014/main" id="{3A1339DD-DAFE-EF48-B3B7-588F4DDC807D}"/>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43877" y="5511713"/>
            <a:ext cx="1058017" cy="1150825"/>
          </a:xfrm>
          <a:prstGeom prst="rect">
            <a:avLst/>
          </a:prstGeom>
        </p:spPr>
      </p:pic>
      <p:sp>
        <p:nvSpPr>
          <p:cNvPr id="4" name="Title 5"/>
          <p:cNvSpPr>
            <a:spLocks noGrp="1"/>
          </p:cNvSpPr>
          <p:nvPr>
            <p:ph type="title"/>
          </p:nvPr>
        </p:nvSpPr>
        <p:spPr>
          <a:xfrm>
            <a:off x="108857" y="84446"/>
            <a:ext cx="11495314" cy="873497"/>
          </a:xfrm>
        </p:spPr>
        <p:txBody>
          <a:bodyPr>
            <a:normAutofit/>
          </a:bodyPr>
          <a:lstStyle/>
          <a:p>
            <a:pPr algn="ctr"/>
            <a:r>
              <a:rPr lang="en-US" sz="5400" dirty="0" err="1">
                <a:latin typeface="Gotham Medium"/>
              </a:rPr>
              <a:t>Fragmento</a:t>
            </a:r>
            <a:r>
              <a:rPr lang="en-US" sz="5400" dirty="0">
                <a:latin typeface="Gotham Medium"/>
              </a:rPr>
              <a:t> I: </a:t>
            </a:r>
            <a:r>
              <a:rPr lang="en-US" sz="5400" b="1" dirty="0">
                <a:latin typeface="Gotham Medium"/>
              </a:rPr>
              <a:t>La </a:t>
            </a:r>
            <a:r>
              <a:rPr lang="en-US" sz="5400" b="1" dirty="0" err="1">
                <a:latin typeface="Gotham Medium"/>
              </a:rPr>
              <a:t>amenaza</a:t>
            </a:r>
            <a:r>
              <a:rPr lang="en-US" sz="5400" b="1" dirty="0">
                <a:latin typeface="Gotham Medium"/>
              </a:rPr>
              <a:t> </a:t>
            </a:r>
            <a:r>
              <a:rPr lang="en-US" sz="5400" b="1" dirty="0" err="1">
                <a:latin typeface="Gotham Medium"/>
              </a:rPr>
              <a:t>francesa</a:t>
            </a:r>
            <a:endParaRPr lang="en-US" sz="5400" b="1" dirty="0">
              <a:latin typeface="Gotham Medium"/>
            </a:endParaRPr>
          </a:p>
        </p:txBody>
      </p:sp>
      <p:sp>
        <p:nvSpPr>
          <p:cNvPr id="5" name="TextBox 4">
            <a:extLst>
              <a:ext uri="{C183D7F6-B498-43B3-948B-1728B52AA6E4}">
                <adec:decorative xmlns:adec="http://schemas.microsoft.com/office/drawing/2017/decorative" val="1"/>
              </a:ext>
            </a:extLst>
          </p:cNvPr>
          <p:cNvSpPr txBox="1"/>
          <p:nvPr/>
        </p:nvSpPr>
        <p:spPr>
          <a:xfrm>
            <a:off x="8344329" y="6519446"/>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FD2DBDCC-36FD-31FD-7F2A-C8C9DA0AAC40}"/>
              </a:ext>
            </a:extLst>
          </p:cNvPr>
          <p:cNvSpPr txBox="1"/>
          <p:nvPr/>
        </p:nvSpPr>
        <p:spPr>
          <a:xfrm>
            <a:off x="2264922" y="5750005"/>
            <a:ext cx="7481437" cy="830997"/>
          </a:xfrm>
          <a:prstGeom prst="rect">
            <a:avLst/>
          </a:prstGeom>
          <a:noFill/>
        </p:spPr>
        <p:txBody>
          <a:bodyPr wrap="square" rtlCol="0">
            <a:spAutoFit/>
          </a:bodyPr>
          <a:lstStyle/>
          <a:p>
            <a:pPr algn="ctr"/>
            <a:r>
              <a:rPr lang="es-ES" sz="2400" i="1" dirty="0">
                <a:solidFill>
                  <a:srgbClr val="757575"/>
                </a:solidFill>
                <a:latin typeface="Gotham Book"/>
              </a:rPr>
              <a:t>Un mapa de la exploración francesa, incluso en Texas, 1698
Biblioteca del Congreso</a:t>
            </a:r>
            <a:endParaRPr lang="en-US" sz="2200" i="1" dirty="0">
              <a:latin typeface="Gotham Book"/>
            </a:endParaRPr>
          </a:p>
        </p:txBody>
      </p:sp>
      <p:pic>
        <p:nvPicPr>
          <p:cNvPr id="3074" name="Picture 2" descr="A map drawn by French explorers showing the American southeast from Florida to Texas. Very little of the map of Texas is finished. ">
            <a:extLst>
              <a:ext uri="{FF2B5EF4-FFF2-40B4-BE49-F238E27FC236}">
                <a16:creationId xmlns:a16="http://schemas.microsoft.com/office/drawing/2014/main" id="{1A29D13D-7E78-1AC9-E722-44BBA3C28E1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5237" y="957943"/>
            <a:ext cx="7446219" cy="4761284"/>
          </a:xfrm>
          <a:prstGeom prst="rect">
            <a:avLst/>
          </a:prstGeom>
          <a:noFill/>
          <a:effectLst>
            <a:outerShdw blurRad="50800" dist="50800" dir="792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8742D5D5-541B-5133-5394-7F7F5FCA5305}"/>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3456" y="84446"/>
            <a:ext cx="1208326" cy="1208326"/>
          </a:xfrm>
          <a:prstGeom prst="rect">
            <a:avLst/>
          </a:prstGeom>
        </p:spPr>
      </p:pic>
    </p:spTree>
    <p:extLst>
      <p:ext uri="{BB962C8B-B14F-4D97-AF65-F5344CB8AC3E}">
        <p14:creationId xmlns:p14="http://schemas.microsoft.com/office/powerpoint/2010/main" val="17722311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961A6BC-232E-BB4F-B267-847CAB319F70}"/>
              </a:ext>
              <a:ext uri="{C183D7F6-B498-43B3-948B-1728B52AA6E4}">
                <adec:decorative xmlns:adec="http://schemas.microsoft.com/office/drawing/2017/decorative" val="1"/>
              </a:ext>
            </a:extLst>
          </p:cNvPr>
          <p:cNvPicPr>
            <a:picLocks noChangeAspect="1"/>
          </p:cNvPicPr>
          <p:nvPr/>
        </p:nvPicPr>
        <p:blipFill rotWithShape="1">
          <a:blip r:embed="rId3">
            <a:alphaModFix amt="24000"/>
          </a:blip>
          <a:srcRect l="19624" r="509" b="1646"/>
          <a:stretch/>
        </p:blipFill>
        <p:spPr>
          <a:xfrm rot="16200000">
            <a:off x="2667002" y="-2667002"/>
            <a:ext cx="6858000" cy="12192003"/>
          </a:xfrm>
          <a:prstGeom prst="rect">
            <a:avLst/>
          </a:prstGeom>
        </p:spPr>
      </p:pic>
      <p:pic>
        <p:nvPicPr>
          <p:cNvPr id="8" name="Picture 7">
            <a:extLst>
              <a:ext uri="{FF2B5EF4-FFF2-40B4-BE49-F238E27FC236}">
                <a16:creationId xmlns:a16="http://schemas.microsoft.com/office/drawing/2014/main" id="{3A1339DD-DAFE-EF48-B3B7-588F4DDC807D}"/>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43877" y="5511713"/>
            <a:ext cx="1058017" cy="1150825"/>
          </a:xfrm>
          <a:prstGeom prst="rect">
            <a:avLst/>
          </a:prstGeom>
        </p:spPr>
      </p:pic>
      <p:sp>
        <p:nvSpPr>
          <p:cNvPr id="4" name="Title 5"/>
          <p:cNvSpPr>
            <a:spLocks noGrp="1"/>
          </p:cNvSpPr>
          <p:nvPr>
            <p:ph type="title"/>
          </p:nvPr>
        </p:nvSpPr>
        <p:spPr>
          <a:xfrm>
            <a:off x="108857" y="84446"/>
            <a:ext cx="11495314" cy="873497"/>
          </a:xfrm>
        </p:spPr>
        <p:txBody>
          <a:bodyPr>
            <a:normAutofit/>
          </a:bodyPr>
          <a:lstStyle/>
          <a:p>
            <a:pPr algn="ctr"/>
            <a:r>
              <a:rPr lang="en-US" sz="5400" dirty="0" err="1">
                <a:latin typeface="Gotham Medium"/>
              </a:rPr>
              <a:t>Fragmento</a:t>
            </a:r>
            <a:r>
              <a:rPr lang="en-US" sz="5400" dirty="0">
                <a:latin typeface="Gotham Medium"/>
              </a:rPr>
              <a:t> II: </a:t>
            </a:r>
            <a:r>
              <a:rPr lang="en-US" sz="5400" b="1" dirty="0" err="1">
                <a:latin typeface="Gotham Medium"/>
              </a:rPr>
              <a:t>Soporte</a:t>
            </a:r>
            <a:r>
              <a:rPr lang="en-US" sz="5400" b="1" dirty="0">
                <a:latin typeface="Gotham Medium"/>
              </a:rPr>
              <a:t> </a:t>
            </a:r>
            <a:r>
              <a:rPr lang="en-US" sz="5400" b="1" dirty="0" err="1">
                <a:latin typeface="Gotham Medium"/>
              </a:rPr>
              <a:t>insuficiente</a:t>
            </a:r>
            <a:endParaRPr lang="en-US" sz="5400" b="1" dirty="0">
              <a:latin typeface="Gotham Medium"/>
            </a:endParaRPr>
          </a:p>
        </p:txBody>
      </p:sp>
      <p:sp>
        <p:nvSpPr>
          <p:cNvPr id="5" name="TextBox 4">
            <a:extLst>
              <a:ext uri="{C183D7F6-B498-43B3-948B-1728B52AA6E4}">
                <adec:decorative xmlns:adec="http://schemas.microsoft.com/office/drawing/2017/decorative" val="1"/>
              </a:ext>
            </a:extLst>
          </p:cNvPr>
          <p:cNvSpPr txBox="1"/>
          <p:nvPr/>
        </p:nvSpPr>
        <p:spPr>
          <a:xfrm>
            <a:off x="8344329" y="6519446"/>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FD2DBDCC-36FD-31FD-7F2A-C8C9DA0AAC40}"/>
              </a:ext>
            </a:extLst>
          </p:cNvPr>
          <p:cNvSpPr txBox="1"/>
          <p:nvPr/>
        </p:nvSpPr>
        <p:spPr>
          <a:xfrm>
            <a:off x="2264922" y="5750005"/>
            <a:ext cx="7481437" cy="1200329"/>
          </a:xfrm>
          <a:prstGeom prst="rect">
            <a:avLst/>
          </a:prstGeom>
          <a:noFill/>
        </p:spPr>
        <p:txBody>
          <a:bodyPr wrap="square" rtlCol="0">
            <a:spAutoFit/>
          </a:bodyPr>
          <a:lstStyle/>
          <a:p>
            <a:pPr algn="ctr"/>
            <a:r>
              <a:rPr lang="es-ES" sz="2400" i="1" dirty="0">
                <a:solidFill>
                  <a:srgbClr val="757575"/>
                </a:solidFill>
                <a:latin typeface="Gotham Book"/>
              </a:rPr>
              <a:t>Misión Espada, San Antonio Texas
Bibliotecas de la Universidad del Norte de Texas, El portal a la historia de Texas</a:t>
            </a:r>
            <a:endParaRPr lang="en-US" sz="2200" i="1" dirty="0">
              <a:latin typeface="Gotham Book"/>
            </a:endParaRPr>
          </a:p>
        </p:txBody>
      </p:sp>
      <p:pic>
        <p:nvPicPr>
          <p:cNvPr id="4098" name="Picture 2" descr="A photograph of the ruins of Mission Espada - a small, stone building, overgrown with brush, with a small water well in the foreground.">
            <a:extLst>
              <a:ext uri="{FF2B5EF4-FFF2-40B4-BE49-F238E27FC236}">
                <a16:creationId xmlns:a16="http://schemas.microsoft.com/office/drawing/2014/main" id="{72B03C55-06D0-5535-E194-56E77445677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0046" r="367"/>
          <a:stretch/>
        </p:blipFill>
        <p:spPr bwMode="auto">
          <a:xfrm>
            <a:off x="2558143" y="957943"/>
            <a:ext cx="6749143" cy="4804422"/>
          </a:xfrm>
          <a:prstGeom prst="rect">
            <a:avLst/>
          </a:prstGeom>
          <a:noFill/>
          <a:effectLst>
            <a:outerShdw blurRad="50800" dist="50800" dir="792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E9411D01-9888-9F2D-0409-80EB10962936}"/>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3877" y="84446"/>
            <a:ext cx="1208326" cy="1208326"/>
          </a:xfrm>
          <a:prstGeom prst="rect">
            <a:avLst/>
          </a:prstGeom>
        </p:spPr>
      </p:pic>
    </p:spTree>
    <p:extLst>
      <p:ext uri="{BB962C8B-B14F-4D97-AF65-F5344CB8AC3E}">
        <p14:creationId xmlns:p14="http://schemas.microsoft.com/office/powerpoint/2010/main" val="25250907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961A6BC-232E-BB4F-B267-847CAB319F70}"/>
              </a:ext>
              <a:ext uri="{C183D7F6-B498-43B3-948B-1728B52AA6E4}">
                <adec:decorative xmlns:adec="http://schemas.microsoft.com/office/drawing/2017/decorative" val="1"/>
              </a:ext>
            </a:extLst>
          </p:cNvPr>
          <p:cNvPicPr>
            <a:picLocks noChangeAspect="1"/>
          </p:cNvPicPr>
          <p:nvPr/>
        </p:nvPicPr>
        <p:blipFill rotWithShape="1">
          <a:blip r:embed="rId3">
            <a:alphaModFix amt="24000"/>
          </a:blip>
          <a:srcRect l="19624" r="509" b="1646"/>
          <a:stretch/>
        </p:blipFill>
        <p:spPr>
          <a:xfrm rot="16200000">
            <a:off x="2667002" y="-2667002"/>
            <a:ext cx="6858000" cy="12192003"/>
          </a:xfrm>
          <a:prstGeom prst="rect">
            <a:avLst/>
          </a:prstGeom>
        </p:spPr>
      </p:pic>
      <p:pic>
        <p:nvPicPr>
          <p:cNvPr id="8" name="Picture 7">
            <a:extLst>
              <a:ext uri="{FF2B5EF4-FFF2-40B4-BE49-F238E27FC236}">
                <a16:creationId xmlns:a16="http://schemas.microsoft.com/office/drawing/2014/main" id="{3A1339DD-DAFE-EF48-B3B7-588F4DDC807D}"/>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43877" y="5511713"/>
            <a:ext cx="1058017" cy="1150825"/>
          </a:xfrm>
          <a:prstGeom prst="rect">
            <a:avLst/>
          </a:prstGeom>
        </p:spPr>
      </p:pic>
      <p:sp>
        <p:nvSpPr>
          <p:cNvPr id="4" name="Title 5"/>
          <p:cNvSpPr>
            <a:spLocks noGrp="1"/>
          </p:cNvSpPr>
          <p:nvPr>
            <p:ph type="title"/>
          </p:nvPr>
        </p:nvSpPr>
        <p:spPr>
          <a:xfrm>
            <a:off x="1661782" y="84446"/>
            <a:ext cx="10323389" cy="1519423"/>
          </a:xfrm>
        </p:spPr>
        <p:txBody>
          <a:bodyPr>
            <a:normAutofit/>
          </a:bodyPr>
          <a:lstStyle/>
          <a:p>
            <a:pPr algn="ctr"/>
            <a:r>
              <a:rPr lang="en-US" sz="4800" dirty="0" err="1">
                <a:latin typeface="Gotham Medium"/>
              </a:rPr>
              <a:t>Fragmento</a:t>
            </a:r>
            <a:r>
              <a:rPr lang="en-US" sz="4800" dirty="0">
                <a:latin typeface="Gotham Medium"/>
              </a:rPr>
              <a:t> III:</a:t>
            </a:r>
            <a:r>
              <a:rPr lang="en-US" sz="2800" b="1" kern="100" dirty="0">
                <a:effectLst/>
                <a:latin typeface="Gotham Book"/>
                <a:ea typeface="Aptos" panose="020B0004020202020204" pitchFamily="34" charset="0"/>
                <a:cs typeface="Times New Roman" panose="02020603050405020304" pitchFamily="18" charset="0"/>
              </a:rPr>
              <a:t> </a:t>
            </a:r>
            <a:r>
              <a:rPr lang="es-ES" sz="4800" b="1" kern="100" dirty="0">
                <a:latin typeface="Gotham Book"/>
                <a:ea typeface="Aptos" panose="020B0004020202020204" pitchFamily="34" charset="0"/>
                <a:cs typeface="Times New Roman" panose="02020603050405020304" pitchFamily="18" charset="0"/>
              </a:rPr>
              <a:t>Resistencia de los indios americanos a la conversión religiosa</a:t>
            </a:r>
            <a:endParaRPr lang="en-US" sz="3400" b="1" dirty="0">
              <a:latin typeface="Gotham Medium"/>
            </a:endParaRPr>
          </a:p>
        </p:txBody>
      </p:sp>
      <p:sp>
        <p:nvSpPr>
          <p:cNvPr id="5" name="TextBox 4">
            <a:extLst>
              <a:ext uri="{C183D7F6-B498-43B3-948B-1728B52AA6E4}">
                <adec:decorative xmlns:adec="http://schemas.microsoft.com/office/drawing/2017/decorative" val="1"/>
              </a:ext>
            </a:extLst>
          </p:cNvPr>
          <p:cNvSpPr txBox="1"/>
          <p:nvPr/>
        </p:nvSpPr>
        <p:spPr>
          <a:xfrm>
            <a:off x="8344329" y="6519446"/>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FD2DBDCC-36FD-31FD-7F2A-C8C9DA0AAC40}"/>
              </a:ext>
            </a:extLst>
          </p:cNvPr>
          <p:cNvSpPr txBox="1"/>
          <p:nvPr/>
        </p:nvSpPr>
        <p:spPr>
          <a:xfrm>
            <a:off x="2264922" y="5750005"/>
            <a:ext cx="7481437" cy="1200329"/>
          </a:xfrm>
          <a:prstGeom prst="rect">
            <a:avLst/>
          </a:prstGeom>
          <a:noFill/>
        </p:spPr>
        <p:txBody>
          <a:bodyPr wrap="square" rtlCol="0">
            <a:spAutoFit/>
          </a:bodyPr>
          <a:lstStyle/>
          <a:p>
            <a:pPr algn="ctr"/>
            <a:r>
              <a:rPr lang="es-ES" sz="2400" i="1" dirty="0">
                <a:solidFill>
                  <a:srgbClr val="757575"/>
                </a:solidFill>
                <a:latin typeface="Gotham Book"/>
              </a:rPr>
              <a:t>Misión San José, San Antonio Texas
Bibliotecas de la Universidad del Norte de Texas, El portal a la historia de Texas</a:t>
            </a:r>
            <a:endParaRPr lang="en-US" sz="2200" i="1" dirty="0">
              <a:latin typeface="Gotham Book"/>
            </a:endParaRPr>
          </a:p>
        </p:txBody>
      </p:sp>
      <p:pic>
        <p:nvPicPr>
          <p:cNvPr id="5122" name="Picture 2" descr="A contemporary photograph of Mission San Jose in San Antonio Texas. There is a long, low walkway with several arches making it open to the outside.">
            <a:extLst>
              <a:ext uri="{FF2B5EF4-FFF2-40B4-BE49-F238E27FC236}">
                <a16:creationId xmlns:a16="http://schemas.microsoft.com/office/drawing/2014/main" id="{1D78AF21-E444-D183-30AB-16D63758E53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160" b="14490"/>
          <a:stretch/>
        </p:blipFill>
        <p:spPr bwMode="auto">
          <a:xfrm>
            <a:off x="2688771" y="1603869"/>
            <a:ext cx="6814458" cy="4115358"/>
          </a:xfrm>
          <a:prstGeom prst="rect">
            <a:avLst/>
          </a:prstGeom>
          <a:noFill/>
          <a:effectLst>
            <a:outerShdw blurRad="50800" dist="50800" dir="792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8BB3075D-331F-D67D-2862-DF69B64E8C77}"/>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3456" y="84446"/>
            <a:ext cx="1208326" cy="1208326"/>
          </a:xfrm>
          <a:prstGeom prst="rect">
            <a:avLst/>
          </a:prstGeom>
        </p:spPr>
      </p:pic>
    </p:spTree>
    <p:extLst>
      <p:ext uri="{BB962C8B-B14F-4D97-AF65-F5344CB8AC3E}">
        <p14:creationId xmlns:p14="http://schemas.microsoft.com/office/powerpoint/2010/main" val="8687956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344ED01-0C0E-4041-97B7-172E36E214B1}"/>
              </a:ext>
              <a:ext uri="{C183D7F6-B498-43B3-948B-1728B52AA6E4}">
                <adec:decorative xmlns:adec="http://schemas.microsoft.com/office/drawing/2017/decorative" val="1"/>
              </a:ext>
            </a:extLst>
          </p:cNvPr>
          <p:cNvPicPr>
            <a:picLocks noChangeAspect="1"/>
          </p:cNvPicPr>
          <p:nvPr/>
        </p:nvPicPr>
        <p:blipFill rotWithShape="1">
          <a:blip r:embed="rId2">
            <a:alphaModFix amt="24000"/>
          </a:blip>
          <a:srcRect l="19624" r="509" b="1646"/>
          <a:stretch/>
        </p:blipFill>
        <p:spPr>
          <a:xfrm rot="16200000">
            <a:off x="2673591" y="-2656909"/>
            <a:ext cx="6858000" cy="12192003"/>
          </a:xfrm>
          <a:prstGeom prst="rect">
            <a:avLst/>
          </a:prstGeom>
        </p:spPr>
      </p:pic>
      <p:sp>
        <p:nvSpPr>
          <p:cNvPr id="5" name="Rectangle 4">
            <a:extLst>
              <a:ext uri="{FF2B5EF4-FFF2-40B4-BE49-F238E27FC236}">
                <a16:creationId xmlns:a16="http://schemas.microsoft.com/office/drawing/2014/main" id="{1733E6DD-1667-2E41-9B2F-5255FB9E45DF}"/>
              </a:ext>
              <a:ext uri="{C183D7F6-B498-43B3-948B-1728B52AA6E4}">
                <adec:decorative xmlns:adec="http://schemas.microsoft.com/office/drawing/2017/decorative" val="1"/>
              </a:ext>
            </a:extLst>
          </p:cNvPr>
          <p:cNvSpPr/>
          <p:nvPr/>
        </p:nvSpPr>
        <p:spPr>
          <a:xfrm>
            <a:off x="0" y="1993900"/>
            <a:ext cx="12192000" cy="2527300"/>
          </a:xfrm>
          <a:prstGeom prst="rect">
            <a:avLst/>
          </a:prstGeom>
          <a:solidFill>
            <a:srgbClr val="007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6" name="Picture 5">
            <a:extLst>
              <a:ext uri="{FF2B5EF4-FFF2-40B4-BE49-F238E27FC236}">
                <a16:creationId xmlns:a16="http://schemas.microsoft.com/office/drawing/2014/main" id="{F79B2B87-1D73-E144-B83D-DB609F5544C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 y="1993900"/>
            <a:ext cx="2527301" cy="2527301"/>
          </a:xfrm>
          <a:prstGeom prst="rect">
            <a:avLst/>
          </a:prstGeom>
        </p:spPr>
      </p:pic>
      <p:pic>
        <p:nvPicPr>
          <p:cNvPr id="9" name="Content Placeholder 3">
            <a:extLst>
              <a:ext uri="{FF2B5EF4-FFF2-40B4-BE49-F238E27FC236}">
                <a16:creationId xmlns:a16="http://schemas.microsoft.com/office/drawing/2014/main" id="{D4C1C8D6-9BDF-244C-8118-D3AF7C07FBDA}"/>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545870" y="2500730"/>
            <a:ext cx="1322782" cy="1346980"/>
          </a:xfrm>
          <a:prstGeom prst="rect">
            <a:avLst/>
          </a:prstGeom>
        </p:spPr>
      </p:pic>
      <p:sp>
        <p:nvSpPr>
          <p:cNvPr id="11" name="TextBox 10">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4" name="Title 5">
            <a:extLst>
              <a:ext uri="{FF2B5EF4-FFF2-40B4-BE49-F238E27FC236}">
                <a16:creationId xmlns:a16="http://schemas.microsoft.com/office/drawing/2014/main" id="{C6D4C57C-7352-31D5-D327-85FCCA92DF00}"/>
              </a:ext>
            </a:extLst>
          </p:cNvPr>
          <p:cNvSpPr txBox="1">
            <a:spLocks noGrp="1" noRot="1" noMove="1" noResize="1" noEditPoints="1" noAdjustHandles="1" noChangeArrowheads="1" noChangeShapeType="1"/>
          </p:cNvSpPr>
          <p:nvPr>
            <p:ph type="title"/>
          </p:nvPr>
        </p:nvSpPr>
        <p:spPr>
          <a:xfrm>
            <a:off x="1982036" y="1875035"/>
            <a:ext cx="8240486" cy="2646165"/>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900" i="1" dirty="0">
                <a:solidFill>
                  <a:schemeClr val="bg1">
                    <a:lumMod val="85000"/>
                  </a:schemeClr>
                </a:solidFill>
                <a:latin typeface="Gotham Medium"/>
              </a:rPr>
              <a:t>Mirando </a:t>
            </a:r>
            <a:r>
              <a:rPr lang="en-US" sz="4900" i="1" dirty="0" err="1">
                <a:solidFill>
                  <a:schemeClr val="bg1">
                    <a:lumMod val="85000"/>
                  </a:schemeClr>
                </a:solidFill>
                <a:latin typeface="Gotham Medium"/>
              </a:rPr>
              <a:t>hacia</a:t>
            </a:r>
            <a:r>
              <a:rPr lang="en-US" sz="4900" i="1" dirty="0">
                <a:solidFill>
                  <a:schemeClr val="bg1">
                    <a:lumMod val="85000"/>
                  </a:schemeClr>
                </a:solidFill>
                <a:latin typeface="Gotham Medium"/>
              </a:rPr>
              <a:t> </a:t>
            </a:r>
            <a:r>
              <a:rPr lang="en-US" sz="4900" i="1" dirty="0" err="1">
                <a:solidFill>
                  <a:schemeClr val="bg1">
                    <a:lumMod val="85000"/>
                  </a:schemeClr>
                </a:solidFill>
                <a:latin typeface="Gotham Medium"/>
              </a:rPr>
              <a:t>el</a:t>
            </a:r>
            <a:r>
              <a:rPr lang="en-US" sz="4900" i="1" dirty="0">
                <a:solidFill>
                  <a:schemeClr val="bg1">
                    <a:lumMod val="85000"/>
                  </a:schemeClr>
                </a:solidFill>
                <a:latin typeface="Gotham Medium"/>
              </a:rPr>
              <a:t> </a:t>
            </a:r>
            <a:r>
              <a:rPr lang="en-US" sz="4900" i="1" dirty="0" err="1">
                <a:solidFill>
                  <a:schemeClr val="bg1">
                    <a:lumMod val="85000"/>
                  </a:schemeClr>
                </a:solidFill>
                <a:latin typeface="Gotham Medium"/>
              </a:rPr>
              <a:t>futuro</a:t>
            </a:r>
            <a:br>
              <a:rPr lang="en-US" dirty="0">
                <a:latin typeface="Gotham Medium"/>
              </a:rPr>
            </a:br>
            <a:r>
              <a:rPr lang="en-US" sz="10400" b="1" dirty="0" err="1">
                <a:solidFill>
                  <a:schemeClr val="bg1"/>
                </a:solidFill>
                <a:latin typeface="Gotham Medium"/>
              </a:rPr>
              <a:t>Boleto</a:t>
            </a:r>
            <a:r>
              <a:rPr lang="en-US" sz="10400" b="1" dirty="0">
                <a:solidFill>
                  <a:schemeClr val="bg1"/>
                </a:solidFill>
                <a:latin typeface="Gotham Medium"/>
              </a:rPr>
              <a:t> de </a:t>
            </a:r>
            <a:r>
              <a:rPr lang="en-US" sz="10400" b="1" dirty="0" err="1">
                <a:solidFill>
                  <a:schemeClr val="bg1"/>
                </a:solidFill>
                <a:latin typeface="Gotham Medium"/>
              </a:rPr>
              <a:t>salida</a:t>
            </a:r>
            <a:endParaRPr lang="en-US" sz="10400" b="1" dirty="0">
              <a:solidFill>
                <a:schemeClr val="bg1"/>
              </a:solidFill>
              <a:latin typeface="Gotham Medium"/>
            </a:endParaRPr>
          </a:p>
        </p:txBody>
      </p:sp>
    </p:spTree>
    <p:extLst>
      <p:ext uri="{BB962C8B-B14F-4D97-AF65-F5344CB8AC3E}">
        <p14:creationId xmlns:p14="http://schemas.microsoft.com/office/powerpoint/2010/main" val="14592147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057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3">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D0DFCA26-F947-4F47-A71A-87D2B4E67CD6}"/>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73529" y="5627077"/>
            <a:ext cx="976941" cy="994812"/>
          </a:xfrm>
          <a:prstGeom prst="rect">
            <a:avLst/>
          </a:prstGeom>
        </p:spPr>
      </p:pic>
      <p:sp>
        <p:nvSpPr>
          <p:cNvPr id="11" name="Title 5"/>
          <p:cNvSpPr txBox="1">
            <a:spLocks noGrp="1"/>
          </p:cNvSpPr>
          <p:nvPr>
            <p:ph type="title"/>
          </p:nvPr>
        </p:nvSpPr>
        <p:spPr>
          <a:xfrm>
            <a:off x="1544501" y="13062"/>
            <a:ext cx="10249705" cy="1336767"/>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500" b="1" dirty="0" err="1">
                <a:latin typeface="Gotham Medium"/>
              </a:rPr>
              <a:t>Boleto</a:t>
            </a:r>
            <a:r>
              <a:rPr lang="en-US" sz="4500" b="1" dirty="0">
                <a:latin typeface="Gotham Medium"/>
              </a:rPr>
              <a:t> de </a:t>
            </a:r>
            <a:r>
              <a:rPr lang="en-US" sz="4500" b="1" dirty="0" err="1">
                <a:latin typeface="Gotham Medium"/>
              </a:rPr>
              <a:t>salida</a:t>
            </a:r>
            <a:r>
              <a:rPr lang="en-US" sz="4500" b="1" dirty="0">
                <a:latin typeface="Gotham Medium"/>
              </a:rPr>
              <a:t>: </a:t>
            </a:r>
            <a:br>
              <a:rPr lang="en-US" sz="4500" dirty="0">
                <a:latin typeface="Gotham Medium"/>
              </a:rPr>
            </a:br>
            <a:r>
              <a:rPr lang="es-ES" sz="3800" dirty="0">
                <a:latin typeface="Gotham Medium"/>
              </a:rPr>
              <a:t>Sigue las instrucciones para completar tu calentamiento</a:t>
            </a:r>
            <a:endParaRPr lang="en-US" sz="3800" dirty="0">
              <a:latin typeface="Gotham Medium"/>
            </a:endParaRPr>
          </a:p>
        </p:txBody>
      </p:sp>
      <p:sp>
        <p:nvSpPr>
          <p:cNvPr id="12" name="TextBox 11">
            <a:extLst>
              <a:ext uri="{C183D7F6-B498-43B3-948B-1728B52AA6E4}">
                <adec:decorative xmlns:adec="http://schemas.microsoft.com/office/drawing/2017/decorative" val="1"/>
              </a:ext>
            </a:extLst>
          </p:cNvPr>
          <p:cNvSpPr txBox="1"/>
          <p:nvPr/>
        </p:nvSpPr>
        <p:spPr>
          <a:xfrm>
            <a:off x="8399340" y="649204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Graphic 2">
            <a:extLst>
              <a:ext uri="{FF2B5EF4-FFF2-40B4-BE49-F238E27FC236}">
                <a16:creationId xmlns:a16="http://schemas.microsoft.com/office/drawing/2014/main" id="{8CDDEC98-C406-FB63-65C7-6F808E1180D0}"/>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739112" y="1441008"/>
            <a:ext cx="1071092" cy="1071092"/>
          </a:xfrm>
          <a:prstGeom prst="rect">
            <a:avLst/>
          </a:prstGeom>
        </p:spPr>
      </p:pic>
      <p:pic>
        <p:nvPicPr>
          <p:cNvPr id="9" name="Graphic 8">
            <a:extLst>
              <a:ext uri="{FF2B5EF4-FFF2-40B4-BE49-F238E27FC236}">
                <a16:creationId xmlns:a16="http://schemas.microsoft.com/office/drawing/2014/main" id="{C729C6B2-14E7-6E1E-9159-5D2AA6FF35E0}"/>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754661" y="5696738"/>
            <a:ext cx="842453" cy="842453"/>
          </a:xfrm>
          <a:prstGeom prst="rect">
            <a:avLst/>
          </a:prstGeom>
        </p:spPr>
      </p:pic>
      <p:sp>
        <p:nvSpPr>
          <p:cNvPr id="14" name="TextBox 13">
            <a:extLst>
              <a:ext uri="{FF2B5EF4-FFF2-40B4-BE49-F238E27FC236}">
                <a16:creationId xmlns:a16="http://schemas.microsoft.com/office/drawing/2014/main" id="{9D4FE2A7-8BA6-BA60-CE61-5955D725A7E2}"/>
              </a:ext>
            </a:extLst>
          </p:cNvPr>
          <p:cNvSpPr txBox="1"/>
          <p:nvPr/>
        </p:nvSpPr>
        <p:spPr>
          <a:xfrm>
            <a:off x="3052417" y="1349829"/>
            <a:ext cx="3735157" cy="4878259"/>
          </a:xfrm>
          <a:prstGeom prst="rect">
            <a:avLst/>
          </a:prstGeom>
          <a:noFill/>
        </p:spPr>
        <p:txBody>
          <a:bodyPr wrap="square" rtlCol="0">
            <a:spAutoFit/>
          </a:bodyPr>
          <a:lstStyle/>
          <a:p>
            <a:pPr>
              <a:lnSpc>
                <a:spcPct val="110000"/>
              </a:lnSpc>
              <a:spcAft>
                <a:spcPts val="600"/>
              </a:spcAft>
            </a:pPr>
            <a:r>
              <a:rPr lang="es-ES" sz="2800" dirty="0">
                <a:solidFill>
                  <a:schemeClr val="accent6">
                    <a:lumMod val="75000"/>
                  </a:schemeClr>
                </a:solidFill>
                <a:latin typeface="Aptos" panose="020B0004020202020204" pitchFamily="34" charset="0"/>
                <a:ea typeface="Times New Roman" panose="02020603050405020304" pitchFamily="18" charset="0"/>
                <a:cs typeface="Times New Roman" panose="02020603050405020304" pitchFamily="18" charset="0"/>
              </a:rPr>
              <a:t>En cuya ubicación aproximada en el mapa estaba Fray Hidalgo tratando de establecer misiones</a:t>
            </a:r>
            <a:r>
              <a:rPr lang="en-US" sz="2800" dirty="0">
                <a:solidFill>
                  <a:schemeClr val="accent6">
                    <a:lumMod val="75000"/>
                  </a:schemeClr>
                </a:solidFill>
                <a:effectLst/>
                <a:latin typeface="Aptos" panose="020B0004020202020204" pitchFamily="34" charset="0"/>
                <a:ea typeface="Times New Roman" panose="02020603050405020304" pitchFamily="18" charset="0"/>
                <a:cs typeface="Times New Roman" panose="02020603050405020304" pitchFamily="18" charset="0"/>
              </a:rPr>
              <a:t>?</a:t>
            </a:r>
          </a:p>
          <a:p>
            <a:r>
              <a:rPr lang="es-ES" sz="2800" kern="0" dirty="0">
                <a:solidFill>
                  <a:srgbClr val="0070C0"/>
                </a:solidFill>
                <a:latin typeface="Aptos" panose="020B0004020202020204" pitchFamily="34" charset="0"/>
                <a:ea typeface="Times New Roman" panose="02020603050405020304" pitchFamily="18" charset="0"/>
                <a:cs typeface="Times New Roman" panose="02020603050405020304" pitchFamily="18" charset="0"/>
              </a:rPr>
              <a:t>Por qué intentaba establecer misiones en esa área</a:t>
            </a:r>
            <a:r>
              <a:rPr lang="en-US" sz="2800" kern="0" dirty="0">
                <a:solidFill>
                  <a:srgbClr val="0070C0"/>
                </a:solidFill>
                <a:effectLst/>
                <a:latin typeface="Aptos" panose="020B0004020202020204" pitchFamily="34" charset="0"/>
                <a:ea typeface="Times New Roman" panose="02020603050405020304" pitchFamily="18" charset="0"/>
                <a:cs typeface="Times New Roman" panose="02020603050405020304" pitchFamily="18" charset="0"/>
              </a:rPr>
              <a:t>?</a:t>
            </a:r>
          </a:p>
          <a:p>
            <a:endParaRPr lang="en-US" sz="1200" dirty="0"/>
          </a:p>
          <a:p>
            <a:r>
              <a:rPr lang="es-ES" sz="2800" dirty="0">
                <a:solidFill>
                  <a:schemeClr val="accent2">
                    <a:lumMod val="75000"/>
                  </a:schemeClr>
                </a:solidFill>
              </a:rPr>
              <a:t>Discuta su respuesta con un compañero</a:t>
            </a:r>
            <a:r>
              <a:rPr lang="en-US" sz="2800" dirty="0">
                <a:solidFill>
                  <a:schemeClr val="accent2">
                    <a:lumMod val="75000"/>
                  </a:schemeClr>
                </a:solidFill>
              </a:rPr>
              <a:t>. </a:t>
            </a:r>
          </a:p>
        </p:txBody>
      </p:sp>
      <p:pic>
        <p:nvPicPr>
          <p:cNvPr id="15" name="Graphic 14">
            <a:extLst>
              <a:ext uri="{FF2B5EF4-FFF2-40B4-BE49-F238E27FC236}">
                <a16:creationId xmlns:a16="http://schemas.microsoft.com/office/drawing/2014/main" id="{FB5C84DC-33BB-D6AF-58DA-4C583C42984B}"/>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766884" y="2715729"/>
            <a:ext cx="925793" cy="925793"/>
          </a:xfrm>
          <a:prstGeom prst="rect">
            <a:avLst/>
          </a:prstGeom>
        </p:spPr>
      </p:pic>
      <p:pic>
        <p:nvPicPr>
          <p:cNvPr id="16" name="Picture 15" descr="A map of Texas with labels at the following general areas:&#10;A) In the panhandle of the Great Plains&#10;B) In the southern tip of the Mountains and Basins along the Rio Grande River.&#10;C) Around present-day San Antonio.&#10;D) In East Texas near present-day Nacogdoches">
            <a:extLst>
              <a:ext uri="{FF2B5EF4-FFF2-40B4-BE49-F238E27FC236}">
                <a16:creationId xmlns:a16="http://schemas.microsoft.com/office/drawing/2014/main" id="{4B1913C8-7634-941F-A87B-79453BD0D6A9}"/>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888141" y="1441008"/>
            <a:ext cx="4906065" cy="4906065"/>
          </a:xfrm>
          <a:prstGeom prst="rect">
            <a:avLst/>
          </a:prstGeom>
          <a:effectLst>
            <a:outerShdw blurRad="50800" dist="50800" dir="7920000" algn="ctr" rotWithShape="0">
              <a:srgbClr val="000000">
                <a:alpha val="43137"/>
              </a:srgbClr>
            </a:outerShdw>
          </a:effectLst>
        </p:spPr>
      </p:pic>
      <p:pic>
        <p:nvPicPr>
          <p:cNvPr id="17" name="Graphic 16">
            <a:extLst>
              <a:ext uri="{FF2B5EF4-FFF2-40B4-BE49-F238E27FC236}">
                <a16:creationId xmlns:a16="http://schemas.microsoft.com/office/drawing/2014/main" id="{A25D2D00-1EA5-C5A3-AA68-F3DA396089CD}"/>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775127" y="4104419"/>
            <a:ext cx="925793" cy="925793"/>
          </a:xfrm>
          <a:prstGeom prst="rect">
            <a:avLst/>
          </a:prstGeom>
        </p:spPr>
      </p:pic>
    </p:spTree>
    <p:extLst>
      <p:ext uri="{BB962C8B-B14F-4D97-AF65-F5344CB8AC3E}">
        <p14:creationId xmlns:p14="http://schemas.microsoft.com/office/powerpoint/2010/main" val="15018598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057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2">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D0DFCA26-F947-4F47-A71A-87D2B4E67CD6}"/>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73529" y="5627077"/>
            <a:ext cx="976941" cy="994812"/>
          </a:xfrm>
          <a:prstGeom prst="rect">
            <a:avLst/>
          </a:prstGeom>
        </p:spPr>
      </p:pic>
      <p:sp>
        <p:nvSpPr>
          <p:cNvPr id="11" name="Title 5"/>
          <p:cNvSpPr txBox="1">
            <a:spLocks noGrp="1"/>
          </p:cNvSpPr>
          <p:nvPr>
            <p:ph type="title"/>
          </p:nvPr>
        </p:nvSpPr>
        <p:spPr>
          <a:xfrm>
            <a:off x="1544501" y="13062"/>
            <a:ext cx="10249705" cy="104285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ES" sz="5400" b="1" dirty="0">
                <a:latin typeface="Gotham Medium"/>
              </a:rPr>
              <a:t>Compartir con la clase 2</a:t>
            </a:r>
            <a:endParaRPr lang="en-US" sz="5400" dirty="0">
              <a:solidFill>
                <a:schemeClr val="bg1"/>
              </a:solidFill>
              <a:latin typeface="Gotham Medium"/>
            </a:endParaRPr>
          </a:p>
        </p:txBody>
      </p:sp>
      <p:sp>
        <p:nvSpPr>
          <p:cNvPr id="12" name="TextBox 11">
            <a:extLst>
              <a:ext uri="{C183D7F6-B498-43B3-948B-1728B52AA6E4}">
                <adec:decorative xmlns:adec="http://schemas.microsoft.com/office/drawing/2017/decorative" val="1"/>
              </a:ext>
            </a:extLst>
          </p:cNvPr>
          <p:cNvSpPr txBox="1"/>
          <p:nvPr/>
        </p:nvSpPr>
        <p:spPr>
          <a:xfrm>
            <a:off x="8323141" y="6422838"/>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Speech Bubble: Rectangle with Corners Rounded 1">
            <a:extLst>
              <a:ext uri="{FF2B5EF4-FFF2-40B4-BE49-F238E27FC236}">
                <a16:creationId xmlns:a16="http://schemas.microsoft.com/office/drawing/2014/main" id="{8BF9ACE1-E895-9D6F-F9F3-A6E2D6B108E4}"/>
              </a:ext>
              <a:ext uri="{C183D7F6-B498-43B3-948B-1728B52AA6E4}">
                <adec:decorative xmlns:adec="http://schemas.microsoft.com/office/drawing/2017/decorative" val="1"/>
              </a:ext>
            </a:extLst>
          </p:cNvPr>
          <p:cNvSpPr/>
          <p:nvPr/>
        </p:nvSpPr>
        <p:spPr>
          <a:xfrm>
            <a:off x="4419600" y="1317172"/>
            <a:ext cx="7565571" cy="2111827"/>
          </a:xfrm>
          <a:prstGeom prst="wedgeRoundRectCallout">
            <a:avLst>
              <a:gd name="adj1" fmla="val -64085"/>
              <a:gd name="adj2" fmla="val 30331"/>
              <a:gd name="adj3" fmla="val 16667"/>
            </a:avLst>
          </a:prstGeom>
          <a:solidFill>
            <a:srgbClr val="0073C2"/>
          </a:solidFill>
          <a:effectLst>
            <a:outerShdw blurRad="50800" dist="50800" dir="792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lang="es-ES" sz="4000" dirty="0">
                <a:solidFill>
                  <a:prstClr val="white"/>
                </a:solidFill>
              </a:rPr>
              <a:t>Fray Hidalgo intentaba establecer misiones en el lugar etiquetado como letra _______.</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 name="Graphic 2">
            <a:extLst>
              <a:ext uri="{FF2B5EF4-FFF2-40B4-BE49-F238E27FC236}">
                <a16:creationId xmlns:a16="http://schemas.microsoft.com/office/drawing/2014/main" id="{64DE5735-C962-3EB3-7395-4256C60679E5}"/>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138107" y="1376108"/>
            <a:ext cx="1334436" cy="1334436"/>
          </a:xfrm>
          <a:prstGeom prst="rect">
            <a:avLst/>
          </a:prstGeom>
        </p:spPr>
      </p:pic>
      <p:sp>
        <p:nvSpPr>
          <p:cNvPr id="4" name="Speech Bubble: Rectangle with Corners Rounded 3">
            <a:extLst>
              <a:ext uri="{FF2B5EF4-FFF2-40B4-BE49-F238E27FC236}">
                <a16:creationId xmlns:a16="http://schemas.microsoft.com/office/drawing/2014/main" id="{450DDF20-A574-B12B-024C-B7EABF0A4ADC}"/>
              </a:ext>
              <a:ext uri="{C183D7F6-B498-43B3-948B-1728B52AA6E4}">
                <adec:decorative xmlns:adec="http://schemas.microsoft.com/office/drawing/2017/decorative" val="1"/>
              </a:ext>
            </a:extLst>
          </p:cNvPr>
          <p:cNvSpPr/>
          <p:nvPr/>
        </p:nvSpPr>
        <p:spPr>
          <a:xfrm>
            <a:off x="2543666" y="3903799"/>
            <a:ext cx="5658719" cy="2220684"/>
          </a:xfrm>
          <a:prstGeom prst="wedgeRoundRectCallout">
            <a:avLst>
              <a:gd name="adj1" fmla="val 74638"/>
              <a:gd name="adj2" fmla="val 34007"/>
              <a:gd name="adj3" fmla="val 16667"/>
            </a:avLst>
          </a:prstGeom>
          <a:solidFill>
            <a:srgbClr val="0073C2"/>
          </a:solidFill>
          <a:effectLst>
            <a:outerShdw blurRad="50800" dist="50800" dir="792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lang="es-ES" sz="3800" dirty="0">
                <a:solidFill>
                  <a:prstClr val="white"/>
                </a:solidFill>
              </a:rPr>
              <a:t>Estaba tratando de establecer misiones en esta área debido a ______</a:t>
            </a:r>
            <a:endParaRPr kumimoji="0" lang="en-US" sz="3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Graphic 8">
            <a:extLst>
              <a:ext uri="{FF2B5EF4-FFF2-40B4-BE49-F238E27FC236}">
                <a16:creationId xmlns:a16="http://schemas.microsoft.com/office/drawing/2014/main" id="{DA9DBB94-1324-2E57-0D2E-3D2128B85ED4}"/>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701699" y="4648533"/>
            <a:ext cx="1334436" cy="1334436"/>
          </a:xfrm>
          <a:prstGeom prst="rect">
            <a:avLst/>
          </a:prstGeom>
        </p:spPr>
      </p:pic>
    </p:spTree>
    <p:extLst>
      <p:ext uri="{BB962C8B-B14F-4D97-AF65-F5344CB8AC3E}">
        <p14:creationId xmlns:p14="http://schemas.microsoft.com/office/powerpoint/2010/main" val="18124226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344ED01-0C0E-4041-97B7-172E36E214B1}"/>
              </a:ext>
              <a:ext uri="{C183D7F6-B498-43B3-948B-1728B52AA6E4}">
                <adec:decorative xmlns:adec="http://schemas.microsoft.com/office/drawing/2017/decorative" val="1"/>
              </a:ext>
            </a:extLst>
          </p:cNvPr>
          <p:cNvPicPr>
            <a:picLocks noChangeAspect="1"/>
          </p:cNvPicPr>
          <p:nvPr/>
        </p:nvPicPr>
        <p:blipFill rotWithShape="1">
          <a:blip r:embed="rId2">
            <a:alphaModFix amt="24000"/>
          </a:blip>
          <a:srcRect l="19624" r="509" b="1646"/>
          <a:stretch/>
        </p:blipFill>
        <p:spPr>
          <a:xfrm rot="16200000">
            <a:off x="2673591" y="-2656909"/>
            <a:ext cx="6858000" cy="12192003"/>
          </a:xfrm>
          <a:prstGeom prst="rect">
            <a:avLst/>
          </a:prstGeom>
        </p:spPr>
      </p:pic>
      <p:sp>
        <p:nvSpPr>
          <p:cNvPr id="5" name="Rectangle 4">
            <a:extLst>
              <a:ext uri="{FF2B5EF4-FFF2-40B4-BE49-F238E27FC236}">
                <a16:creationId xmlns:a16="http://schemas.microsoft.com/office/drawing/2014/main" id="{1733E6DD-1667-2E41-9B2F-5255FB9E45DF}"/>
              </a:ext>
              <a:ext uri="{C183D7F6-B498-43B3-948B-1728B52AA6E4}">
                <adec:decorative xmlns:adec="http://schemas.microsoft.com/office/drawing/2017/decorative" val="1"/>
              </a:ext>
            </a:extLst>
          </p:cNvPr>
          <p:cNvSpPr/>
          <p:nvPr/>
        </p:nvSpPr>
        <p:spPr>
          <a:xfrm>
            <a:off x="0" y="1993900"/>
            <a:ext cx="12192000" cy="2527300"/>
          </a:xfrm>
          <a:prstGeom prst="rect">
            <a:avLst/>
          </a:prstGeom>
          <a:solidFill>
            <a:srgbClr val="007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6" name="Picture 5">
            <a:extLst>
              <a:ext uri="{FF2B5EF4-FFF2-40B4-BE49-F238E27FC236}">
                <a16:creationId xmlns:a16="http://schemas.microsoft.com/office/drawing/2014/main" id="{F79B2B87-1D73-E144-B83D-DB609F5544C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 y="1993900"/>
            <a:ext cx="2527301" cy="2527301"/>
          </a:xfrm>
          <a:prstGeom prst="rect">
            <a:avLst/>
          </a:prstGeom>
        </p:spPr>
      </p:pic>
      <p:pic>
        <p:nvPicPr>
          <p:cNvPr id="9" name="Content Placeholder 3">
            <a:extLst>
              <a:ext uri="{FF2B5EF4-FFF2-40B4-BE49-F238E27FC236}">
                <a16:creationId xmlns:a16="http://schemas.microsoft.com/office/drawing/2014/main" id="{D4C1C8D6-9BDF-244C-8118-D3AF7C07FBDA}"/>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545870" y="2500730"/>
            <a:ext cx="1322782" cy="1346980"/>
          </a:xfrm>
          <a:prstGeom prst="rect">
            <a:avLst/>
          </a:prstGeom>
        </p:spPr>
      </p:pic>
      <p:sp>
        <p:nvSpPr>
          <p:cNvPr id="11" name="TextBox 10">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4" name="Title 5">
            <a:extLst>
              <a:ext uri="{FF2B5EF4-FFF2-40B4-BE49-F238E27FC236}">
                <a16:creationId xmlns:a16="http://schemas.microsoft.com/office/drawing/2014/main" id="{C6D4C57C-7352-31D5-D327-85FCCA92DF00}"/>
              </a:ext>
            </a:extLst>
          </p:cNvPr>
          <p:cNvSpPr txBox="1">
            <a:spLocks noGrp="1"/>
          </p:cNvSpPr>
          <p:nvPr>
            <p:ph type="title"/>
          </p:nvPr>
        </p:nvSpPr>
        <p:spPr>
          <a:xfrm>
            <a:off x="1982036" y="1875035"/>
            <a:ext cx="8240486" cy="2646165"/>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900" i="1" dirty="0">
                <a:solidFill>
                  <a:schemeClr val="bg1">
                    <a:lumMod val="85000"/>
                  </a:schemeClr>
                </a:solidFill>
                <a:latin typeface="Gotham Medium"/>
              </a:rPr>
              <a:t>Mirando </a:t>
            </a:r>
            <a:r>
              <a:rPr lang="en-US" sz="4900" i="1" dirty="0" err="1">
                <a:solidFill>
                  <a:schemeClr val="bg1">
                    <a:lumMod val="85000"/>
                  </a:schemeClr>
                </a:solidFill>
                <a:latin typeface="Gotham Medium"/>
              </a:rPr>
              <a:t>hacia</a:t>
            </a:r>
            <a:r>
              <a:rPr lang="en-US" sz="4900" i="1" dirty="0">
                <a:solidFill>
                  <a:schemeClr val="bg1">
                    <a:lumMod val="85000"/>
                  </a:schemeClr>
                </a:solidFill>
                <a:latin typeface="Gotham Medium"/>
              </a:rPr>
              <a:t> </a:t>
            </a:r>
            <a:r>
              <a:rPr lang="en-US" sz="4900" i="1" dirty="0" err="1">
                <a:solidFill>
                  <a:schemeClr val="bg1">
                    <a:lumMod val="85000"/>
                  </a:schemeClr>
                </a:solidFill>
                <a:latin typeface="Gotham Medium"/>
              </a:rPr>
              <a:t>el</a:t>
            </a:r>
            <a:r>
              <a:rPr lang="en-US" sz="4900" i="1" dirty="0">
                <a:solidFill>
                  <a:schemeClr val="bg1">
                    <a:lumMod val="85000"/>
                  </a:schemeClr>
                </a:solidFill>
                <a:latin typeface="Gotham Medium"/>
              </a:rPr>
              <a:t> </a:t>
            </a:r>
            <a:r>
              <a:rPr lang="en-US" sz="4900" i="1" dirty="0" err="1">
                <a:solidFill>
                  <a:schemeClr val="bg1">
                    <a:lumMod val="85000"/>
                  </a:schemeClr>
                </a:solidFill>
                <a:latin typeface="Gotham Medium"/>
              </a:rPr>
              <a:t>futuro</a:t>
            </a:r>
            <a:br>
              <a:rPr lang="en-US" dirty="0">
                <a:latin typeface="Gotham Medium"/>
              </a:rPr>
            </a:br>
            <a:r>
              <a:rPr lang="en-US" sz="11500" b="1" dirty="0" err="1">
                <a:solidFill>
                  <a:schemeClr val="bg1"/>
                </a:solidFill>
                <a:latin typeface="Gotham Medium"/>
              </a:rPr>
              <a:t>Calentamiento</a:t>
            </a:r>
            <a:endParaRPr lang="en-US" b="1" dirty="0">
              <a:solidFill>
                <a:schemeClr val="bg1"/>
              </a:solidFill>
              <a:latin typeface="Gotham Medium"/>
            </a:endParaRPr>
          </a:p>
        </p:txBody>
      </p:sp>
    </p:spTree>
    <p:extLst>
      <p:ext uri="{BB962C8B-B14F-4D97-AF65-F5344CB8AC3E}">
        <p14:creationId xmlns:p14="http://schemas.microsoft.com/office/powerpoint/2010/main" val="34315751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057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3">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D0DFCA26-F947-4F47-A71A-87D2B4E67CD6}"/>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73529" y="5627077"/>
            <a:ext cx="976941" cy="994812"/>
          </a:xfrm>
          <a:prstGeom prst="rect">
            <a:avLst/>
          </a:prstGeom>
        </p:spPr>
      </p:pic>
      <p:sp>
        <p:nvSpPr>
          <p:cNvPr id="11" name="Title 5"/>
          <p:cNvSpPr txBox="1">
            <a:spLocks noGrp="1"/>
          </p:cNvSpPr>
          <p:nvPr>
            <p:ph type="title"/>
          </p:nvPr>
        </p:nvSpPr>
        <p:spPr>
          <a:xfrm>
            <a:off x="1544501" y="13062"/>
            <a:ext cx="10249705" cy="1336767"/>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500" b="1" dirty="0" err="1">
                <a:latin typeface="Gotham Medium"/>
              </a:rPr>
              <a:t>Calentamiento</a:t>
            </a:r>
            <a:r>
              <a:rPr lang="en-US" sz="4500" b="1" dirty="0">
                <a:latin typeface="Gotham Medium"/>
              </a:rPr>
              <a:t>: </a:t>
            </a:r>
            <a:br>
              <a:rPr lang="en-US" sz="4500" dirty="0">
                <a:latin typeface="Gotham Medium"/>
              </a:rPr>
            </a:br>
            <a:r>
              <a:rPr lang="es-ES" sz="3800" dirty="0">
                <a:latin typeface="Gotham Medium"/>
              </a:rPr>
              <a:t>Sigue las instrucciones para completar tu calentamiento</a:t>
            </a:r>
            <a:endParaRPr lang="en-US" sz="3800" dirty="0">
              <a:latin typeface="Gotham Medium"/>
            </a:endParaRPr>
          </a:p>
        </p:txBody>
      </p:sp>
      <p:sp>
        <p:nvSpPr>
          <p:cNvPr id="12" name="TextBox 11">
            <a:extLst>
              <a:ext uri="{C183D7F6-B498-43B3-948B-1728B52AA6E4}">
                <adec:decorative xmlns:adec="http://schemas.microsoft.com/office/drawing/2017/decorative" val="1"/>
              </a:ext>
            </a:extLst>
          </p:cNvPr>
          <p:cNvSpPr txBox="1"/>
          <p:nvPr/>
        </p:nvSpPr>
        <p:spPr>
          <a:xfrm>
            <a:off x="8399340" y="649204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Graphic 3">
            <a:extLst>
              <a:ext uri="{FF2B5EF4-FFF2-40B4-BE49-F238E27FC236}">
                <a16:creationId xmlns:a16="http://schemas.microsoft.com/office/drawing/2014/main" id="{31AA74E2-3C10-0A3E-545F-A58888FD3D94}"/>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712993" y="2504969"/>
            <a:ext cx="925793" cy="925793"/>
          </a:xfrm>
          <a:prstGeom prst="rect">
            <a:avLst/>
          </a:prstGeom>
        </p:spPr>
      </p:pic>
      <p:pic>
        <p:nvPicPr>
          <p:cNvPr id="9" name="Graphic 8">
            <a:extLst>
              <a:ext uri="{FF2B5EF4-FFF2-40B4-BE49-F238E27FC236}">
                <a16:creationId xmlns:a16="http://schemas.microsoft.com/office/drawing/2014/main" id="{C729C6B2-14E7-6E1E-9159-5D2AA6FF35E0}"/>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754661" y="5696738"/>
            <a:ext cx="842453" cy="842453"/>
          </a:xfrm>
          <a:prstGeom prst="rect">
            <a:avLst/>
          </a:prstGeom>
        </p:spPr>
      </p:pic>
      <p:pic>
        <p:nvPicPr>
          <p:cNvPr id="10" name="Graphic 9">
            <a:extLst>
              <a:ext uri="{FF2B5EF4-FFF2-40B4-BE49-F238E27FC236}">
                <a16:creationId xmlns:a16="http://schemas.microsoft.com/office/drawing/2014/main" id="{39B9C182-5521-A6D6-0AFE-F0324BFD7A7B}"/>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544493" y="1141721"/>
            <a:ext cx="1208326" cy="1208326"/>
          </a:xfrm>
          <a:prstGeom prst="rect">
            <a:avLst/>
          </a:prstGeom>
        </p:spPr>
      </p:pic>
      <p:sp>
        <p:nvSpPr>
          <p:cNvPr id="14" name="TextBox 13">
            <a:extLst>
              <a:ext uri="{FF2B5EF4-FFF2-40B4-BE49-F238E27FC236}">
                <a16:creationId xmlns:a16="http://schemas.microsoft.com/office/drawing/2014/main" id="{9D4FE2A7-8BA6-BA60-CE61-5955D725A7E2}"/>
              </a:ext>
            </a:extLst>
          </p:cNvPr>
          <p:cNvSpPr txBox="1"/>
          <p:nvPr/>
        </p:nvSpPr>
        <p:spPr>
          <a:xfrm>
            <a:off x="2752819" y="1349829"/>
            <a:ext cx="3171033" cy="5147563"/>
          </a:xfrm>
          <a:prstGeom prst="rect">
            <a:avLst/>
          </a:prstGeom>
          <a:noFill/>
        </p:spPr>
        <p:txBody>
          <a:bodyPr wrap="square" rtlCol="0">
            <a:spAutoFit/>
          </a:bodyPr>
          <a:lstStyle/>
          <a:p>
            <a:r>
              <a:rPr lang="es-ES" sz="2800" dirty="0">
                <a:solidFill>
                  <a:srgbClr val="0070C0"/>
                </a:solidFill>
              </a:rPr>
              <a:t>Observa la imagen en tu calentamiento y escribe tus observaciones en el espacio provisto</a:t>
            </a:r>
            <a:r>
              <a:rPr lang="en-US" sz="2800" dirty="0">
                <a:solidFill>
                  <a:srgbClr val="0070C0"/>
                </a:solidFill>
              </a:rPr>
              <a:t>.</a:t>
            </a:r>
          </a:p>
          <a:p>
            <a:endParaRPr lang="en-US" sz="1050" dirty="0"/>
          </a:p>
          <a:p>
            <a:r>
              <a:rPr lang="es-ES" sz="2800" dirty="0">
                <a:solidFill>
                  <a:srgbClr val="7030A0"/>
                </a:solidFill>
              </a:rPr>
              <a:t>Explica cómo crees que esta imagen se conecta con el español en Texas</a:t>
            </a:r>
            <a:r>
              <a:rPr lang="en-US" sz="2800" dirty="0">
                <a:solidFill>
                  <a:srgbClr val="7030A0"/>
                </a:solidFill>
              </a:rPr>
              <a:t>.</a:t>
            </a:r>
          </a:p>
          <a:p>
            <a:endParaRPr lang="en-US" sz="1000" dirty="0"/>
          </a:p>
          <a:p>
            <a:r>
              <a:rPr lang="es-ES" sz="2800" dirty="0">
                <a:solidFill>
                  <a:schemeClr val="accent2">
                    <a:lumMod val="75000"/>
                  </a:schemeClr>
                </a:solidFill>
              </a:rPr>
              <a:t>Discuta su respuesta con un compañero</a:t>
            </a:r>
            <a:r>
              <a:rPr lang="en-US" sz="2800" dirty="0">
                <a:solidFill>
                  <a:schemeClr val="accent2">
                    <a:lumMod val="75000"/>
                  </a:schemeClr>
                </a:solidFill>
              </a:rPr>
              <a:t>. </a:t>
            </a:r>
          </a:p>
        </p:txBody>
      </p:sp>
      <p:pic>
        <p:nvPicPr>
          <p:cNvPr id="13" name="Picture 12" descr="A photograph of the remnants of a small old church from the Spanish Mission San Francisco de la Espada in San Antonio. It is made of brick with a steeple topped by a cross. There are trees surrounding the church.">
            <a:extLst>
              <a:ext uri="{FF2B5EF4-FFF2-40B4-BE49-F238E27FC236}">
                <a16:creationId xmlns:a16="http://schemas.microsoft.com/office/drawing/2014/main" id="{8E380CF9-FCBD-64E9-EC29-9EBA22F597E4}"/>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778373" y="1503485"/>
            <a:ext cx="6161313" cy="4707550"/>
          </a:xfrm>
          <a:prstGeom prst="rect">
            <a:avLst/>
          </a:prstGeom>
          <a:noFill/>
          <a:ln>
            <a:noFill/>
          </a:ln>
          <a:effectLst>
            <a:outerShdw blurRad="50800" dist="50800" dir="7920000" algn="ctr" rotWithShape="0">
              <a:srgbClr val="000000">
                <a:alpha val="43137"/>
              </a:srgbClr>
            </a:outerShdw>
          </a:effectLst>
        </p:spPr>
      </p:pic>
      <p:pic>
        <p:nvPicPr>
          <p:cNvPr id="15" name="Graphic 14">
            <a:extLst>
              <a:ext uri="{FF2B5EF4-FFF2-40B4-BE49-F238E27FC236}">
                <a16:creationId xmlns:a16="http://schemas.microsoft.com/office/drawing/2014/main" id="{FB5C84DC-33BB-D6AF-58DA-4C583C42984B}"/>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712992" y="4164437"/>
            <a:ext cx="925793" cy="925793"/>
          </a:xfrm>
          <a:prstGeom prst="rect">
            <a:avLst/>
          </a:prstGeom>
        </p:spPr>
      </p:pic>
    </p:spTree>
    <p:extLst>
      <p:ext uri="{BB962C8B-B14F-4D97-AF65-F5344CB8AC3E}">
        <p14:creationId xmlns:p14="http://schemas.microsoft.com/office/powerpoint/2010/main" val="29890613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057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2">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D0DFCA26-F947-4F47-A71A-87D2B4E67CD6}"/>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73529" y="5627077"/>
            <a:ext cx="976941" cy="994812"/>
          </a:xfrm>
          <a:prstGeom prst="rect">
            <a:avLst/>
          </a:prstGeom>
        </p:spPr>
      </p:pic>
      <p:sp>
        <p:nvSpPr>
          <p:cNvPr id="11" name="Title 5"/>
          <p:cNvSpPr txBox="1">
            <a:spLocks noGrp="1"/>
          </p:cNvSpPr>
          <p:nvPr>
            <p:ph type="title"/>
          </p:nvPr>
        </p:nvSpPr>
        <p:spPr>
          <a:xfrm>
            <a:off x="1544501" y="13062"/>
            <a:ext cx="10249705" cy="104285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ES" sz="5400" b="1" dirty="0">
                <a:latin typeface="Gotham Medium"/>
              </a:rPr>
              <a:t>Compartir con la clase 1</a:t>
            </a:r>
            <a:endParaRPr lang="en-US" sz="5400" dirty="0">
              <a:solidFill>
                <a:schemeClr val="bg1"/>
              </a:solidFill>
              <a:latin typeface="Gotham Medium"/>
            </a:endParaRPr>
          </a:p>
        </p:txBody>
      </p:sp>
      <p:sp>
        <p:nvSpPr>
          <p:cNvPr id="12" name="TextBox 11">
            <a:extLst>
              <a:ext uri="{C183D7F6-B498-43B3-948B-1728B52AA6E4}">
                <adec:decorative xmlns:adec="http://schemas.microsoft.com/office/drawing/2017/decorative" val="1"/>
              </a:ext>
            </a:extLst>
          </p:cNvPr>
          <p:cNvSpPr txBox="1"/>
          <p:nvPr/>
        </p:nvSpPr>
        <p:spPr>
          <a:xfrm>
            <a:off x="8323141" y="6422838"/>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Speech Bubble: Rectangle with Corners Rounded 1">
            <a:extLst>
              <a:ext uri="{FF2B5EF4-FFF2-40B4-BE49-F238E27FC236}">
                <a16:creationId xmlns:a16="http://schemas.microsoft.com/office/drawing/2014/main" id="{8BF9ACE1-E895-9D6F-F9F3-A6E2D6B108E4}"/>
              </a:ext>
              <a:ext uri="{C183D7F6-B498-43B3-948B-1728B52AA6E4}">
                <adec:decorative xmlns:adec="http://schemas.microsoft.com/office/drawing/2017/decorative" val="1"/>
              </a:ext>
            </a:extLst>
          </p:cNvPr>
          <p:cNvSpPr/>
          <p:nvPr/>
        </p:nvSpPr>
        <p:spPr>
          <a:xfrm>
            <a:off x="5127171" y="1317173"/>
            <a:ext cx="6063343" cy="1480456"/>
          </a:xfrm>
          <a:prstGeom prst="wedgeRoundRectCallout">
            <a:avLst>
              <a:gd name="adj1" fmla="val -72718"/>
              <a:gd name="adj2" fmla="val 28125"/>
              <a:gd name="adj3" fmla="val 16667"/>
            </a:avLst>
          </a:prstGeom>
          <a:solidFill>
            <a:srgbClr val="0073C2"/>
          </a:solidFill>
          <a:effectLst>
            <a:outerShdw blurRad="50800" dist="50800" dir="792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lang="es-ES" sz="3800" dirty="0">
                <a:solidFill>
                  <a:prstClr val="white"/>
                </a:solidFill>
              </a:rPr>
              <a:t>Una cosa que observé sobre la imagen es</a:t>
            </a:r>
            <a:r>
              <a:rPr kumimoji="0" lang="en-US" sz="3800" b="0" i="0" u="none" strike="noStrike" kern="1200" cap="none" spc="0" normalizeH="0" baseline="0" noProof="0" dirty="0">
                <a:ln>
                  <a:noFill/>
                </a:ln>
                <a:solidFill>
                  <a:prstClr val="white"/>
                </a:solidFill>
                <a:effectLst/>
                <a:uLnTx/>
                <a:uFillTx/>
                <a:latin typeface="Calibri" panose="020F0502020204030204"/>
                <a:ea typeface="+mn-ea"/>
                <a:cs typeface="+mn-cs"/>
              </a:rPr>
              <a:t>___________</a:t>
            </a:r>
          </a:p>
        </p:txBody>
      </p:sp>
      <p:pic>
        <p:nvPicPr>
          <p:cNvPr id="3" name="Graphic 2">
            <a:extLst>
              <a:ext uri="{FF2B5EF4-FFF2-40B4-BE49-F238E27FC236}">
                <a16:creationId xmlns:a16="http://schemas.microsoft.com/office/drawing/2014/main" id="{64DE5735-C962-3EB3-7395-4256C60679E5}"/>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138107" y="1376108"/>
            <a:ext cx="1334436" cy="1334436"/>
          </a:xfrm>
          <a:prstGeom prst="rect">
            <a:avLst/>
          </a:prstGeom>
        </p:spPr>
      </p:pic>
      <p:sp>
        <p:nvSpPr>
          <p:cNvPr id="4" name="Speech Bubble: Rectangle with Corners Rounded 3">
            <a:extLst>
              <a:ext uri="{FF2B5EF4-FFF2-40B4-BE49-F238E27FC236}">
                <a16:creationId xmlns:a16="http://schemas.microsoft.com/office/drawing/2014/main" id="{450DDF20-A574-B12B-024C-B7EABF0A4ADC}"/>
              </a:ext>
              <a:ext uri="{C183D7F6-B498-43B3-948B-1728B52AA6E4}">
                <adec:decorative xmlns:adec="http://schemas.microsoft.com/office/drawing/2017/decorative" val="1"/>
              </a:ext>
            </a:extLst>
          </p:cNvPr>
          <p:cNvSpPr/>
          <p:nvPr/>
        </p:nvSpPr>
        <p:spPr>
          <a:xfrm>
            <a:off x="2500123" y="3679373"/>
            <a:ext cx="5658719" cy="2220684"/>
          </a:xfrm>
          <a:prstGeom prst="wedgeRoundRectCallout">
            <a:avLst>
              <a:gd name="adj1" fmla="val 74638"/>
              <a:gd name="adj2" fmla="val 34007"/>
              <a:gd name="adj3" fmla="val 16667"/>
            </a:avLst>
          </a:prstGeom>
          <a:solidFill>
            <a:srgbClr val="0073C2"/>
          </a:solidFill>
          <a:effectLst>
            <a:outerShdw blurRad="50800" dist="50800" dir="792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lang="es-ES" sz="3600" dirty="0">
                <a:solidFill>
                  <a:prstClr val="white"/>
                </a:solidFill>
              </a:rPr>
              <a:t>Esta imagen podría relacionarse con los españoles en Texas </a:t>
            </a:r>
            <a:r>
              <a:rPr lang="es-ES" sz="3600" dirty="0" err="1">
                <a:solidFill>
                  <a:prstClr val="white"/>
                </a:solidFill>
              </a:rPr>
              <a:t>because</a:t>
            </a:r>
            <a:r>
              <a:rPr lang="es-ES" sz="3600" dirty="0">
                <a:solidFill>
                  <a:prstClr val="white"/>
                </a:solidFill>
              </a:rPr>
              <a:t>_________</a:t>
            </a: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Graphic 8">
            <a:extLst>
              <a:ext uri="{FF2B5EF4-FFF2-40B4-BE49-F238E27FC236}">
                <a16:creationId xmlns:a16="http://schemas.microsoft.com/office/drawing/2014/main" id="{DA9DBB94-1324-2E57-0D2E-3D2128B85ED4}"/>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856078" y="4456765"/>
            <a:ext cx="1334436" cy="1334436"/>
          </a:xfrm>
          <a:prstGeom prst="rect">
            <a:avLst/>
          </a:prstGeom>
        </p:spPr>
      </p:pic>
    </p:spTree>
    <p:extLst>
      <p:ext uri="{BB962C8B-B14F-4D97-AF65-F5344CB8AC3E}">
        <p14:creationId xmlns:p14="http://schemas.microsoft.com/office/powerpoint/2010/main" val="15411204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rot="5400000">
            <a:off x="5326671" y="-5351588"/>
            <a:ext cx="1524002" cy="12206659"/>
          </a:xfrm>
          <a:prstGeom prst="rect">
            <a:avLst/>
          </a:prstGeom>
          <a:solidFill>
            <a:srgbClr val="007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0514" y="0"/>
            <a:ext cx="1503485" cy="1503485"/>
          </a:xfrm>
          <a:prstGeom prst="rect">
            <a:avLst/>
          </a:prstGeom>
        </p:spPr>
      </p:pic>
      <p:pic>
        <p:nvPicPr>
          <p:cNvPr id="10" name="Content Placeholder 3">
            <a:extLst>
              <a:ext uri="{FF2B5EF4-FFF2-40B4-BE49-F238E27FC236}">
                <a16:creationId xmlns:a16="http://schemas.microsoft.com/office/drawing/2014/main" id="{7B4D059F-65A8-8C4D-8411-207E58E1B99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035313" y="220479"/>
            <a:ext cx="976941" cy="994812"/>
          </a:xfrm>
          <a:prstGeom prst="rect">
            <a:avLst/>
          </a:prstGeom>
        </p:spPr>
      </p:pic>
      <p:sp>
        <p:nvSpPr>
          <p:cNvPr id="11" name="TextBox 10">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itle 5">
            <a:extLst>
              <a:ext uri="{FF2B5EF4-FFF2-40B4-BE49-F238E27FC236}">
                <a16:creationId xmlns:a16="http://schemas.microsoft.com/office/drawing/2014/main" id="{5376B541-C1FA-BF6E-B5FD-A0BCF1D0BE84}"/>
              </a:ext>
            </a:extLst>
          </p:cNvPr>
          <p:cNvSpPr txBox="1">
            <a:spLocks noGrp="1"/>
          </p:cNvSpPr>
          <p:nvPr>
            <p:ph type="title"/>
          </p:nvPr>
        </p:nvSpPr>
        <p:spPr>
          <a:xfrm>
            <a:off x="1935479" y="13062"/>
            <a:ext cx="8240486" cy="138031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8000" dirty="0" err="1">
                <a:solidFill>
                  <a:schemeClr val="bg1"/>
                </a:solidFill>
                <a:latin typeface="Gotham Medium"/>
              </a:rPr>
              <a:t>Pregunta</a:t>
            </a:r>
            <a:r>
              <a:rPr lang="en-US" sz="8000" dirty="0">
                <a:solidFill>
                  <a:schemeClr val="bg1"/>
                </a:solidFill>
                <a:latin typeface="Gotham Medium"/>
              </a:rPr>
              <a:t> </a:t>
            </a:r>
            <a:r>
              <a:rPr lang="en-US" sz="8000" dirty="0" err="1">
                <a:solidFill>
                  <a:schemeClr val="bg1"/>
                </a:solidFill>
                <a:latin typeface="Gotham Medium"/>
              </a:rPr>
              <a:t>esencial</a:t>
            </a:r>
            <a:endParaRPr lang="en-US" sz="8000" dirty="0">
              <a:solidFill>
                <a:schemeClr val="bg1"/>
              </a:solidFill>
              <a:latin typeface="Gotham Medium"/>
            </a:endParaRPr>
          </a:p>
        </p:txBody>
      </p:sp>
      <p:sp>
        <p:nvSpPr>
          <p:cNvPr id="13" name="TextBox 12">
            <a:extLst>
              <a:ext uri="{FF2B5EF4-FFF2-40B4-BE49-F238E27FC236}">
                <a16:creationId xmlns:a16="http://schemas.microsoft.com/office/drawing/2014/main" id="{543754FD-D646-C773-3B22-2DF9134E72A1}"/>
              </a:ext>
            </a:extLst>
          </p:cNvPr>
          <p:cNvSpPr txBox="1"/>
          <p:nvPr/>
        </p:nvSpPr>
        <p:spPr>
          <a:xfrm>
            <a:off x="1055915" y="2286000"/>
            <a:ext cx="10363200" cy="3307957"/>
          </a:xfrm>
          <a:prstGeom prst="rect">
            <a:avLst/>
          </a:prstGeom>
          <a:noFill/>
        </p:spPr>
        <p:txBody>
          <a:bodyPr wrap="square" rtlCol="0">
            <a:spAutoFit/>
          </a:bodyPr>
          <a:lstStyle/>
          <a:p>
            <a:pPr lvl="0" algn="ctr">
              <a:lnSpc>
                <a:spcPct val="110000"/>
              </a:lnSpc>
              <a:spcAft>
                <a:spcPts val="600"/>
              </a:spcAft>
              <a:defRPr/>
            </a:pPr>
            <a:r>
              <a:rPr lang="es-ES" sz="4800" dirty="0">
                <a:solidFill>
                  <a:srgbClr val="0070C0"/>
                </a:solidFill>
                <a:latin typeface="Gotham Book"/>
                <a:ea typeface="Times New Roman" panose="02020603050405020304" pitchFamily="18" charset="0"/>
                <a:cs typeface="Times New Roman" panose="02020603050405020304" pitchFamily="18" charset="0"/>
              </a:rPr>
              <a:t>¿Cómo intentó España mantener a Texas fuera de las manos de los franceses y qué desafíos enfrentaron los españoles para llevar a cabo este objetivo?</a:t>
            </a:r>
            <a:endParaRPr kumimoji="0" lang="en-US" sz="4800" b="0" i="0" u="none" strike="noStrike" kern="1200" cap="none" spc="0" normalizeH="0" baseline="0" noProof="0" dirty="0">
              <a:ln>
                <a:noFill/>
              </a:ln>
              <a:solidFill>
                <a:srgbClr val="0070C0"/>
              </a:solidFill>
              <a:effectLst/>
              <a:uLnTx/>
              <a:uFillTx/>
              <a:latin typeface="Aptos" panose="020B00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91954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rot="5400000">
            <a:off x="5326671" y="-5351588"/>
            <a:ext cx="1524002" cy="12206659"/>
          </a:xfrm>
          <a:prstGeom prst="rect">
            <a:avLst/>
          </a:prstGeom>
          <a:solidFill>
            <a:srgbClr val="007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0514" y="0"/>
            <a:ext cx="1503485" cy="1503485"/>
          </a:xfrm>
          <a:prstGeom prst="rect">
            <a:avLst/>
          </a:prstGeom>
        </p:spPr>
      </p:pic>
      <p:pic>
        <p:nvPicPr>
          <p:cNvPr id="10" name="Content Placeholder 3">
            <a:extLst>
              <a:ext uri="{FF2B5EF4-FFF2-40B4-BE49-F238E27FC236}">
                <a16:creationId xmlns:a16="http://schemas.microsoft.com/office/drawing/2014/main" id="{7B4D059F-65A8-8C4D-8411-207E58E1B99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035313" y="220479"/>
            <a:ext cx="976941" cy="994812"/>
          </a:xfrm>
          <a:prstGeom prst="rect">
            <a:avLst/>
          </a:prstGeom>
        </p:spPr>
      </p:pic>
      <p:sp>
        <p:nvSpPr>
          <p:cNvPr id="11" name="TextBox 10">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itle 5">
            <a:extLst>
              <a:ext uri="{FF2B5EF4-FFF2-40B4-BE49-F238E27FC236}">
                <a16:creationId xmlns:a16="http://schemas.microsoft.com/office/drawing/2014/main" id="{AA0FBFBF-DF50-12F8-85CD-D1AB10083F91}"/>
              </a:ext>
            </a:extLst>
          </p:cNvPr>
          <p:cNvSpPr txBox="1">
            <a:spLocks noGrp="1"/>
          </p:cNvSpPr>
          <p:nvPr>
            <p:ph type="title"/>
          </p:nvPr>
        </p:nvSpPr>
        <p:spPr>
          <a:xfrm>
            <a:off x="1935478" y="13061"/>
            <a:ext cx="8493035" cy="149042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7400" dirty="0">
                <a:solidFill>
                  <a:schemeClr val="bg1"/>
                </a:solidFill>
                <a:latin typeface="Gotham Medium"/>
              </a:rPr>
              <a:t>En la lección de hoy...</a:t>
            </a:r>
            <a:endParaRPr lang="en-US" sz="7400" dirty="0">
              <a:solidFill>
                <a:schemeClr val="bg1"/>
              </a:solidFill>
              <a:latin typeface="Gotham Medium"/>
            </a:endParaRPr>
          </a:p>
        </p:txBody>
      </p:sp>
      <p:sp>
        <p:nvSpPr>
          <p:cNvPr id="13" name="TextBox 12">
            <a:extLst>
              <a:ext uri="{FF2B5EF4-FFF2-40B4-BE49-F238E27FC236}">
                <a16:creationId xmlns:a16="http://schemas.microsoft.com/office/drawing/2014/main" id="{0CF76A14-8E8E-BC23-58D9-55992D4E1090}"/>
              </a:ext>
            </a:extLst>
          </p:cNvPr>
          <p:cNvSpPr txBox="1"/>
          <p:nvPr/>
        </p:nvSpPr>
        <p:spPr>
          <a:xfrm>
            <a:off x="397794" y="1785257"/>
            <a:ext cx="11489406" cy="4803366"/>
          </a:xfrm>
          <a:prstGeom prst="rect">
            <a:avLst/>
          </a:prstGeom>
          <a:noFill/>
        </p:spPr>
        <p:txBody>
          <a:bodyPr wrap="square" rtlCol="0">
            <a:spAutoFit/>
          </a:bodyPr>
          <a:lstStyle/>
          <a:p>
            <a:pPr marL="342900" lvl="0" indent="-342900">
              <a:lnSpc>
                <a:spcPct val="110000"/>
              </a:lnSpc>
              <a:buFont typeface="+mj-lt"/>
              <a:buAutoNum type="arabicPeriod"/>
              <a:tabLst>
                <a:tab pos="457200" algn="l"/>
              </a:tabLst>
              <a:defRPr/>
            </a:pPr>
            <a:r>
              <a:rPr lang="es-ES" sz="4000" b="1" i="1" u="sng" dirty="0">
                <a:solidFill>
                  <a:srgbClr val="70AD47">
                    <a:lumMod val="75000"/>
                  </a:srgbClr>
                </a:solidFill>
                <a:latin typeface="Gotham Book"/>
                <a:ea typeface="Times New Roman" panose="02020603050405020304" pitchFamily="18" charset="0"/>
                <a:cs typeface="Times New Roman" panose="02020603050405020304" pitchFamily="18" charset="0"/>
              </a:rPr>
              <a:t>Examinaremos</a:t>
            </a:r>
            <a:r>
              <a:rPr lang="es-ES" sz="4000" dirty="0">
                <a:solidFill>
                  <a:srgbClr val="70AD47">
                    <a:lumMod val="75000"/>
                  </a:srgbClr>
                </a:solidFill>
                <a:latin typeface="Gotham Book"/>
                <a:ea typeface="Times New Roman" panose="02020603050405020304" pitchFamily="18" charset="0"/>
                <a:cs typeface="Times New Roman" panose="02020603050405020304" pitchFamily="18" charset="0"/>
              </a:rPr>
              <a:t> el nuevo objetivo de España en Texas, por qué eligieron perseguir este objetivo y los desafíos que enfrentan</a:t>
            </a:r>
            <a:r>
              <a:rPr kumimoji="0" lang="en-US" sz="4000" strike="noStrike" kern="1200" cap="none" spc="0" normalizeH="0" baseline="0" noProof="0" dirty="0">
                <a:ln>
                  <a:noFill/>
                </a:ln>
                <a:solidFill>
                  <a:srgbClr val="70AD47">
                    <a:lumMod val="75000"/>
                  </a:srgbClr>
                </a:solidFill>
                <a:effectLst/>
                <a:uLnTx/>
                <a:uFillTx/>
                <a:latin typeface="Gotham Book"/>
                <a:ea typeface="Times New Roman" panose="02020603050405020304" pitchFamily="18" charset="0"/>
                <a:cs typeface="Times New Roman" panose="02020603050405020304" pitchFamily="18" charset="0"/>
              </a:rPr>
              <a:t>.</a:t>
            </a:r>
            <a:endParaRPr kumimoji="0" lang="en-US" sz="2000" strike="noStrike" kern="1200" cap="none" spc="0" normalizeH="0" baseline="0" noProof="0" dirty="0">
              <a:ln>
                <a:noFill/>
              </a:ln>
              <a:solidFill>
                <a:prstClr val="black"/>
              </a:solidFill>
              <a:effectLst/>
              <a:uLnTx/>
              <a:uFillTx/>
              <a:latin typeface="Aptos" panose="020B0004020202020204" pitchFamily="34" charset="0"/>
              <a:ea typeface="Times New Roman" panose="02020603050405020304" pitchFamily="18" charset="0"/>
              <a:cs typeface="Times New Roman" panose="02020603050405020304" pitchFamily="18" charset="0"/>
            </a:endParaRPr>
          </a:p>
          <a:p>
            <a:pPr marL="342900" lvl="0" indent="-342900">
              <a:lnSpc>
                <a:spcPct val="110000"/>
              </a:lnSpc>
              <a:buFont typeface="+mj-lt"/>
              <a:buAutoNum type="arabicPeriod"/>
              <a:tabLst>
                <a:tab pos="457200" algn="l"/>
              </a:tabLst>
              <a:defRPr/>
            </a:pPr>
            <a:r>
              <a:rPr lang="es-ES" sz="4000" b="1" i="1" u="sng" dirty="0">
                <a:solidFill>
                  <a:srgbClr val="7030A0"/>
                </a:solidFill>
                <a:latin typeface="Gotham Book"/>
                <a:ea typeface="Times New Roman" panose="02020603050405020304" pitchFamily="18" charset="0"/>
                <a:cs typeface="Times New Roman" panose="02020603050405020304" pitchFamily="18" charset="0"/>
              </a:rPr>
              <a:t>Leeré</a:t>
            </a:r>
            <a:r>
              <a:rPr lang="es-ES" sz="4000" dirty="0">
                <a:solidFill>
                  <a:srgbClr val="7030A0"/>
                </a:solidFill>
                <a:latin typeface="Gotham Book"/>
                <a:ea typeface="Times New Roman" panose="02020603050405020304" pitchFamily="18" charset="0"/>
                <a:cs typeface="Times New Roman" panose="02020603050405020304" pitchFamily="18" charset="0"/>
              </a:rPr>
              <a:t> 3 extractos de fuentes primarias sobre el nuevo objetivo de España en Texas, responderé preguntas de comprensión y haré predicciones sobre la próxima unidad</a:t>
            </a:r>
            <a:r>
              <a:rPr kumimoji="0" lang="en-US" sz="4000" strike="noStrike" kern="1200" cap="none" spc="0" normalizeH="0" baseline="0" noProof="0" dirty="0">
                <a:ln>
                  <a:noFill/>
                </a:ln>
                <a:solidFill>
                  <a:srgbClr val="7030A0"/>
                </a:solidFill>
                <a:effectLst/>
                <a:uLnTx/>
                <a:uFillTx/>
                <a:latin typeface="Gotham Book"/>
                <a:ea typeface="Times New Roman" panose="02020603050405020304" pitchFamily="18" charset="0"/>
                <a:cs typeface="Times New Roman" panose="02020603050405020304" pitchFamily="18" charset="0"/>
              </a:rPr>
              <a:t>. </a:t>
            </a:r>
            <a:endParaRPr kumimoji="0" lang="en-US" sz="4000" b="0" i="0" u="none" strike="noStrike" kern="1200" cap="none" spc="0" normalizeH="0" baseline="0" noProof="0" dirty="0">
              <a:ln>
                <a:noFill/>
              </a:ln>
              <a:solidFill>
                <a:srgbClr val="7030A0"/>
              </a:solidFill>
              <a:effectLst/>
              <a:uLnTx/>
              <a:uFillTx/>
              <a:latin typeface="Aptos" panose="020B00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96073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344ED01-0C0E-4041-97B7-172E36E214B1}"/>
              </a:ext>
              <a:ext uri="{C183D7F6-B498-43B3-948B-1728B52AA6E4}">
                <adec:decorative xmlns:adec="http://schemas.microsoft.com/office/drawing/2017/decorative" val="1"/>
              </a:ext>
            </a:extLst>
          </p:cNvPr>
          <p:cNvPicPr>
            <a:picLocks noChangeAspect="1"/>
          </p:cNvPicPr>
          <p:nvPr/>
        </p:nvPicPr>
        <p:blipFill rotWithShape="1">
          <a:blip r:embed="rId2">
            <a:alphaModFix amt="24000"/>
          </a:blip>
          <a:srcRect l="19624" r="509" b="1646"/>
          <a:stretch/>
        </p:blipFill>
        <p:spPr>
          <a:xfrm rot="16200000">
            <a:off x="2673591" y="-2656909"/>
            <a:ext cx="6858000" cy="12192003"/>
          </a:xfrm>
          <a:prstGeom prst="rect">
            <a:avLst/>
          </a:prstGeom>
        </p:spPr>
      </p:pic>
      <p:sp>
        <p:nvSpPr>
          <p:cNvPr id="5" name="Rectangle 4">
            <a:extLst>
              <a:ext uri="{FF2B5EF4-FFF2-40B4-BE49-F238E27FC236}">
                <a16:creationId xmlns:a16="http://schemas.microsoft.com/office/drawing/2014/main" id="{1733E6DD-1667-2E41-9B2F-5255FB9E45DF}"/>
              </a:ext>
              <a:ext uri="{C183D7F6-B498-43B3-948B-1728B52AA6E4}">
                <adec:decorative xmlns:adec="http://schemas.microsoft.com/office/drawing/2017/decorative" val="1"/>
              </a:ext>
            </a:extLst>
          </p:cNvPr>
          <p:cNvSpPr/>
          <p:nvPr/>
        </p:nvSpPr>
        <p:spPr>
          <a:xfrm>
            <a:off x="0" y="1993900"/>
            <a:ext cx="12192000" cy="2527300"/>
          </a:xfrm>
          <a:prstGeom prst="rect">
            <a:avLst/>
          </a:prstGeom>
          <a:solidFill>
            <a:srgbClr val="007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6" name="Picture 5">
            <a:extLst>
              <a:ext uri="{FF2B5EF4-FFF2-40B4-BE49-F238E27FC236}">
                <a16:creationId xmlns:a16="http://schemas.microsoft.com/office/drawing/2014/main" id="{F79B2B87-1D73-E144-B83D-DB609F5544C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 y="1993900"/>
            <a:ext cx="2527301" cy="2527301"/>
          </a:xfrm>
          <a:prstGeom prst="rect">
            <a:avLst/>
          </a:prstGeom>
        </p:spPr>
      </p:pic>
      <p:pic>
        <p:nvPicPr>
          <p:cNvPr id="9" name="Content Placeholder 3">
            <a:extLst>
              <a:ext uri="{FF2B5EF4-FFF2-40B4-BE49-F238E27FC236}">
                <a16:creationId xmlns:a16="http://schemas.microsoft.com/office/drawing/2014/main" id="{D4C1C8D6-9BDF-244C-8118-D3AF7C07FBDA}"/>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545870" y="2500730"/>
            <a:ext cx="1322782" cy="1346980"/>
          </a:xfrm>
          <a:prstGeom prst="rect">
            <a:avLst/>
          </a:prstGeom>
        </p:spPr>
      </p:pic>
      <p:sp>
        <p:nvSpPr>
          <p:cNvPr id="11" name="TextBox 10">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4" name="Title 5">
            <a:extLst>
              <a:ext uri="{FF2B5EF4-FFF2-40B4-BE49-F238E27FC236}">
                <a16:creationId xmlns:a16="http://schemas.microsoft.com/office/drawing/2014/main" id="{C6D4C57C-7352-31D5-D327-85FCCA92DF00}"/>
              </a:ext>
            </a:extLst>
          </p:cNvPr>
          <p:cNvSpPr txBox="1">
            <a:spLocks noGrp="1" noRot="1" noMove="1" noResize="1" noEditPoints="1" noAdjustHandles="1" noChangeArrowheads="1" noChangeShapeType="1"/>
          </p:cNvSpPr>
          <p:nvPr>
            <p:ph type="title"/>
          </p:nvPr>
        </p:nvSpPr>
        <p:spPr>
          <a:xfrm>
            <a:off x="1982036" y="1875035"/>
            <a:ext cx="8240486" cy="264616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900" i="1" dirty="0">
                <a:solidFill>
                  <a:schemeClr val="bg1">
                    <a:lumMod val="85000"/>
                  </a:schemeClr>
                </a:solidFill>
                <a:latin typeface="Gotham Medium"/>
              </a:rPr>
              <a:t>Mirando </a:t>
            </a:r>
            <a:r>
              <a:rPr lang="en-US" sz="4900" i="1" dirty="0" err="1">
                <a:solidFill>
                  <a:schemeClr val="bg1">
                    <a:lumMod val="85000"/>
                  </a:schemeClr>
                </a:solidFill>
                <a:latin typeface="Gotham Medium"/>
              </a:rPr>
              <a:t>hacia</a:t>
            </a:r>
            <a:r>
              <a:rPr lang="en-US" sz="4900" i="1" dirty="0">
                <a:solidFill>
                  <a:schemeClr val="bg1">
                    <a:lumMod val="85000"/>
                  </a:schemeClr>
                </a:solidFill>
                <a:latin typeface="Gotham Medium"/>
              </a:rPr>
              <a:t> </a:t>
            </a:r>
            <a:r>
              <a:rPr lang="en-US" sz="4900" i="1" dirty="0" err="1">
                <a:solidFill>
                  <a:schemeClr val="bg1">
                    <a:lumMod val="85000"/>
                  </a:schemeClr>
                </a:solidFill>
                <a:latin typeface="Gotham Medium"/>
              </a:rPr>
              <a:t>el</a:t>
            </a:r>
            <a:r>
              <a:rPr lang="en-US" sz="4900" i="1" dirty="0">
                <a:solidFill>
                  <a:schemeClr val="bg1">
                    <a:lumMod val="85000"/>
                  </a:schemeClr>
                </a:solidFill>
                <a:latin typeface="Gotham Medium"/>
              </a:rPr>
              <a:t> </a:t>
            </a:r>
            <a:r>
              <a:rPr lang="en-US" sz="4900" i="1" dirty="0" err="1">
                <a:solidFill>
                  <a:schemeClr val="bg1">
                    <a:lumMod val="85000"/>
                  </a:schemeClr>
                </a:solidFill>
                <a:latin typeface="Gotham Medium"/>
              </a:rPr>
              <a:t>futuro</a:t>
            </a:r>
            <a:br>
              <a:rPr lang="en-US" dirty="0">
                <a:latin typeface="Gotham Medium"/>
              </a:rPr>
            </a:br>
            <a:r>
              <a:rPr lang="en-US" sz="11500" b="1" dirty="0" err="1">
                <a:solidFill>
                  <a:schemeClr val="bg1"/>
                </a:solidFill>
                <a:latin typeface="Gotham Medium"/>
              </a:rPr>
              <a:t>Lección</a:t>
            </a:r>
            <a:endParaRPr lang="en-US" b="1" dirty="0">
              <a:solidFill>
                <a:schemeClr val="bg1"/>
              </a:solidFill>
              <a:latin typeface="Gotham Medium"/>
            </a:endParaRPr>
          </a:p>
        </p:txBody>
      </p:sp>
    </p:spTree>
    <p:extLst>
      <p:ext uri="{BB962C8B-B14F-4D97-AF65-F5344CB8AC3E}">
        <p14:creationId xmlns:p14="http://schemas.microsoft.com/office/powerpoint/2010/main" val="11278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961A6BC-232E-BB4F-B267-847CAB319F70}"/>
              </a:ext>
              <a:ext uri="{C183D7F6-B498-43B3-948B-1728B52AA6E4}">
                <adec:decorative xmlns:adec="http://schemas.microsoft.com/office/drawing/2017/decorative" val="1"/>
              </a:ext>
            </a:extLst>
          </p:cNvPr>
          <p:cNvPicPr>
            <a:picLocks noChangeAspect="1"/>
          </p:cNvPicPr>
          <p:nvPr/>
        </p:nvPicPr>
        <p:blipFill rotWithShape="1">
          <a:blip r:embed="rId3">
            <a:alphaModFix amt="24000"/>
          </a:blip>
          <a:srcRect l="19624" r="509" b="1646"/>
          <a:stretch/>
        </p:blipFill>
        <p:spPr>
          <a:xfrm rot="16200000">
            <a:off x="2667002" y="-2667002"/>
            <a:ext cx="6858000" cy="12192003"/>
          </a:xfrm>
          <a:prstGeom prst="rect">
            <a:avLst/>
          </a:prstGeom>
        </p:spPr>
      </p:pic>
      <p:pic>
        <p:nvPicPr>
          <p:cNvPr id="8" name="Picture 7">
            <a:extLst>
              <a:ext uri="{FF2B5EF4-FFF2-40B4-BE49-F238E27FC236}">
                <a16:creationId xmlns:a16="http://schemas.microsoft.com/office/drawing/2014/main" id="{3A1339DD-DAFE-EF48-B3B7-588F4DDC807D}"/>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43877" y="5511713"/>
            <a:ext cx="1058017" cy="1150825"/>
          </a:xfrm>
          <a:prstGeom prst="rect">
            <a:avLst/>
          </a:prstGeom>
        </p:spPr>
      </p:pic>
      <p:sp>
        <p:nvSpPr>
          <p:cNvPr id="4" name="Title 5"/>
          <p:cNvSpPr>
            <a:spLocks noGrp="1"/>
          </p:cNvSpPr>
          <p:nvPr>
            <p:ph type="title"/>
          </p:nvPr>
        </p:nvSpPr>
        <p:spPr>
          <a:xfrm>
            <a:off x="108857" y="84446"/>
            <a:ext cx="11495314" cy="873497"/>
          </a:xfrm>
        </p:spPr>
        <p:txBody>
          <a:bodyPr>
            <a:normAutofit/>
          </a:bodyPr>
          <a:lstStyle/>
          <a:p>
            <a:pPr algn="ctr"/>
            <a:r>
              <a:rPr lang="en-US" sz="5400" dirty="0" err="1">
                <a:latin typeface="Gotham Medium"/>
              </a:rPr>
              <a:t>Parte</a:t>
            </a:r>
            <a:r>
              <a:rPr lang="en-US" sz="5400" dirty="0">
                <a:latin typeface="Gotham Medium"/>
              </a:rPr>
              <a:t> I: </a:t>
            </a:r>
            <a:r>
              <a:rPr lang="es-ES" sz="5400" b="1" dirty="0">
                <a:latin typeface="Gotham Medium"/>
              </a:rPr>
              <a:t>Transición a una nueva era</a:t>
            </a:r>
            <a:endParaRPr lang="en-US" sz="5400" b="1" dirty="0">
              <a:latin typeface="Gotham Medium"/>
            </a:endParaRPr>
          </a:p>
        </p:txBody>
      </p:sp>
      <p:sp>
        <p:nvSpPr>
          <p:cNvPr id="5" name="TextBox 4">
            <a:extLst>
              <a:ext uri="{C183D7F6-B498-43B3-948B-1728B52AA6E4}">
                <adec:decorative xmlns:adec="http://schemas.microsoft.com/office/drawing/2017/decorative" val="1"/>
              </a:ext>
            </a:extLst>
          </p:cNvPr>
          <p:cNvSpPr txBox="1"/>
          <p:nvPr/>
        </p:nvSpPr>
        <p:spPr>
          <a:xfrm>
            <a:off x="8344329" y="6519446"/>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FD2DBDCC-36FD-31FD-7F2A-C8C9DA0AAC40}"/>
              </a:ext>
            </a:extLst>
          </p:cNvPr>
          <p:cNvSpPr txBox="1"/>
          <p:nvPr/>
        </p:nvSpPr>
        <p:spPr>
          <a:xfrm>
            <a:off x="2264922" y="5750005"/>
            <a:ext cx="7481437" cy="1200329"/>
          </a:xfrm>
          <a:prstGeom prst="rect">
            <a:avLst/>
          </a:prstGeom>
          <a:noFill/>
        </p:spPr>
        <p:txBody>
          <a:bodyPr wrap="square" rtlCol="0">
            <a:spAutoFit/>
          </a:bodyPr>
          <a:lstStyle/>
          <a:p>
            <a:pPr algn="ctr"/>
            <a:r>
              <a:rPr lang="es-ES" sz="2400" i="1" dirty="0">
                <a:solidFill>
                  <a:srgbClr val="757575"/>
                </a:solidFill>
                <a:latin typeface="Gotham Book"/>
              </a:rPr>
              <a:t>Un mapa de Texas, siglo XVIII
Bibliotecas de la Universidad del Norte de Texas, El portal a la historia de Texas</a:t>
            </a:r>
            <a:endParaRPr lang="en-US" sz="2200" i="1" dirty="0">
              <a:latin typeface="Gotham Book"/>
            </a:endParaRPr>
          </a:p>
        </p:txBody>
      </p:sp>
      <p:pic>
        <p:nvPicPr>
          <p:cNvPr id="1028" name="Picture 4" descr="Primary view of object titled 'Map of Texas and Adjacent Regions in the Eighteenth Century'. The map shows an incomplete drawing of the land that is now Texas, including the approximate location of American Indian tries, rivers, and other geographic landforms.">
            <a:extLst>
              <a:ext uri="{FF2B5EF4-FFF2-40B4-BE49-F238E27FC236}">
                <a16:creationId xmlns:a16="http://schemas.microsoft.com/office/drawing/2014/main" id="{9F369868-B114-866C-1A1C-5DD65388E4B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0399" y="1007164"/>
            <a:ext cx="5709425" cy="4698041"/>
          </a:xfrm>
          <a:prstGeom prst="rect">
            <a:avLst/>
          </a:prstGeom>
          <a:noFill/>
          <a:effectLst>
            <a:outerShdw blurRad="50800" dist="50800" dir="792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73140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961A6BC-232E-BB4F-B267-847CAB319F70}"/>
              </a:ext>
              <a:ext uri="{C183D7F6-B498-43B3-948B-1728B52AA6E4}">
                <adec:decorative xmlns:adec="http://schemas.microsoft.com/office/drawing/2017/decorative" val="1"/>
              </a:ext>
            </a:extLst>
          </p:cNvPr>
          <p:cNvPicPr>
            <a:picLocks noChangeAspect="1"/>
          </p:cNvPicPr>
          <p:nvPr/>
        </p:nvPicPr>
        <p:blipFill rotWithShape="1">
          <a:blip r:embed="rId3">
            <a:alphaModFix amt="24000"/>
          </a:blip>
          <a:srcRect l="19624" r="509" b="1646"/>
          <a:stretch/>
        </p:blipFill>
        <p:spPr>
          <a:xfrm rot="16200000">
            <a:off x="2667002" y="-2667002"/>
            <a:ext cx="6858000" cy="12192003"/>
          </a:xfrm>
          <a:prstGeom prst="rect">
            <a:avLst/>
          </a:prstGeom>
        </p:spPr>
      </p:pic>
      <p:pic>
        <p:nvPicPr>
          <p:cNvPr id="8" name="Picture 7">
            <a:extLst>
              <a:ext uri="{FF2B5EF4-FFF2-40B4-BE49-F238E27FC236}">
                <a16:creationId xmlns:a16="http://schemas.microsoft.com/office/drawing/2014/main" id="{3A1339DD-DAFE-EF48-B3B7-588F4DDC807D}"/>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43877" y="5511713"/>
            <a:ext cx="1058017" cy="1150825"/>
          </a:xfrm>
          <a:prstGeom prst="rect">
            <a:avLst/>
          </a:prstGeom>
        </p:spPr>
      </p:pic>
      <p:sp>
        <p:nvSpPr>
          <p:cNvPr id="4" name="Title 5"/>
          <p:cNvSpPr>
            <a:spLocks noGrp="1"/>
          </p:cNvSpPr>
          <p:nvPr>
            <p:ph type="title"/>
          </p:nvPr>
        </p:nvSpPr>
        <p:spPr>
          <a:xfrm>
            <a:off x="108857" y="84446"/>
            <a:ext cx="11495314" cy="873497"/>
          </a:xfrm>
        </p:spPr>
        <p:txBody>
          <a:bodyPr>
            <a:normAutofit/>
          </a:bodyPr>
          <a:lstStyle/>
          <a:p>
            <a:pPr algn="ctr"/>
            <a:r>
              <a:rPr lang="en-US" sz="5400" dirty="0" err="1">
                <a:latin typeface="Gotham Medium"/>
              </a:rPr>
              <a:t>Parte</a:t>
            </a:r>
            <a:r>
              <a:rPr lang="en-US" sz="5400" dirty="0">
                <a:latin typeface="Gotham Medium"/>
              </a:rPr>
              <a:t> II: </a:t>
            </a:r>
            <a:r>
              <a:rPr lang="es-ES" sz="5400" b="1" dirty="0">
                <a:latin typeface="Gotham Medium"/>
              </a:rPr>
              <a:t>Un nuevo enfoque para Texas</a:t>
            </a:r>
            <a:endParaRPr lang="en-US" sz="5400" b="1" dirty="0">
              <a:latin typeface="Gotham Medium"/>
            </a:endParaRPr>
          </a:p>
        </p:txBody>
      </p:sp>
      <p:sp>
        <p:nvSpPr>
          <p:cNvPr id="5" name="TextBox 4">
            <a:extLst>
              <a:ext uri="{C183D7F6-B498-43B3-948B-1728B52AA6E4}">
                <adec:decorative xmlns:adec="http://schemas.microsoft.com/office/drawing/2017/decorative" val="1"/>
              </a:ext>
            </a:extLst>
          </p:cNvPr>
          <p:cNvSpPr txBox="1"/>
          <p:nvPr/>
        </p:nvSpPr>
        <p:spPr>
          <a:xfrm>
            <a:off x="8344329" y="6519446"/>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FD2DBDCC-36FD-31FD-7F2A-C8C9DA0AAC40}"/>
              </a:ext>
            </a:extLst>
          </p:cNvPr>
          <p:cNvSpPr txBox="1"/>
          <p:nvPr/>
        </p:nvSpPr>
        <p:spPr>
          <a:xfrm>
            <a:off x="2264922" y="5750005"/>
            <a:ext cx="7481437" cy="1200329"/>
          </a:xfrm>
          <a:prstGeom prst="rect">
            <a:avLst/>
          </a:prstGeom>
          <a:noFill/>
        </p:spPr>
        <p:txBody>
          <a:bodyPr wrap="square" rtlCol="0">
            <a:spAutoFit/>
          </a:bodyPr>
          <a:lstStyle/>
          <a:p>
            <a:pPr algn="ctr"/>
            <a:r>
              <a:rPr lang="es-ES" sz="2400" i="1" dirty="0">
                <a:solidFill>
                  <a:srgbClr val="757575"/>
                </a:solidFill>
                <a:latin typeface="Gotham Book"/>
              </a:rPr>
              <a:t>Misión Concepción en San Antonio, Texas
Bibliotecas de la Universidad del Norte de Texas, El portal a la historia de Texas</a:t>
            </a:r>
            <a:endParaRPr lang="en-US" sz="2200" i="1" dirty="0">
              <a:latin typeface="Gotham Book"/>
            </a:endParaRPr>
          </a:p>
        </p:txBody>
      </p:sp>
      <p:pic>
        <p:nvPicPr>
          <p:cNvPr id="3" name="Picture 2" descr="A photograph of Mission Concepcion in San Antonio Texas. ">
            <a:extLst>
              <a:ext uri="{FF2B5EF4-FFF2-40B4-BE49-F238E27FC236}">
                <a16:creationId xmlns:a16="http://schemas.microsoft.com/office/drawing/2014/main" id="{1AE5610A-8D67-6477-43C9-F06576DA906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7501" y="1011993"/>
            <a:ext cx="7336278" cy="4738012"/>
          </a:xfrm>
          <a:prstGeom prst="rect">
            <a:avLst/>
          </a:prstGeom>
          <a:noFill/>
          <a:effectLst>
            <a:outerShdw blurRad="50800" dist="50800" dir="792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305432"/>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33acec14-576f-4745-8bc6-f1209321bcba">
      <Terms xmlns="http://schemas.microsoft.com/office/infopath/2007/PartnerControls"/>
    </lcf76f155ced4ddcb4097134ff3c332f>
    <TaxCatchAll xmlns="545cb1ba-8b8a-41a6-8528-558dc0e9756b"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B0A8DCC8F544446B22E24D6E812C780" ma:contentTypeVersion="15" ma:contentTypeDescription="Create a new document." ma:contentTypeScope="" ma:versionID="a7c63615015382758a6d0a335afa0978">
  <xsd:schema xmlns:xsd="http://www.w3.org/2001/XMLSchema" xmlns:xs="http://www.w3.org/2001/XMLSchema" xmlns:p="http://schemas.microsoft.com/office/2006/metadata/properties" xmlns:ns2="33acec14-576f-4745-8bc6-f1209321bcba" xmlns:ns3="545cb1ba-8b8a-41a6-8528-558dc0e9756b" targetNamespace="http://schemas.microsoft.com/office/2006/metadata/properties" ma:root="true" ma:fieldsID="eed60e9fed7c1dff8be74a8f08c53ae5" ns2:_="" ns3:_="">
    <xsd:import namespace="33acec14-576f-4745-8bc6-f1209321bcba"/>
    <xsd:import namespace="545cb1ba-8b8a-41a6-8528-558dc0e9756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LengthInSeconds" minOccurs="0"/>
                <xsd:element ref="ns2:MediaServiceObjectDetectorVersions" minOccurs="0"/>
                <xsd:element ref="ns2:MediaServiceSearchProperties" minOccurs="0"/>
                <xsd:element ref="ns2:lcf76f155ced4ddcb4097134ff3c332f" minOccurs="0"/>
                <xsd:element ref="ns3:TaxCatchAll"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acec14-576f-4745-8bc6-f1209321bcb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cfe284ab-3129-4a4f-a33b-1446679d6377" ma:termSetId="09814cd3-568e-fe90-9814-8d621ff8fb84" ma:anchorId="fba54fb3-c3e1-fe81-a776-ca4b69148c4d" ma:open="true" ma:isKeyword="false">
      <xsd:complexType>
        <xsd:sequence>
          <xsd:element ref="pc:Terms" minOccurs="0" maxOccurs="1"/>
        </xsd:sequence>
      </xsd:complex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45cb1ba-8b8a-41a6-8528-558dc0e9756b"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6e693da1-8859-418a-a592-5356612f0256}" ma:internalName="TaxCatchAll" ma:showField="CatchAllData" ma:web="545cb1ba-8b8a-41a6-8528-558dc0e9756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1058DDE-FEA6-49E9-BAA7-E59618451D19}">
  <ds:schemaRefs>
    <ds:schemaRef ds:uri="http://schemas.microsoft.com/sharepoint/v3/contenttype/forms"/>
  </ds:schemaRefs>
</ds:datastoreItem>
</file>

<file path=customXml/itemProps2.xml><?xml version="1.0" encoding="utf-8"?>
<ds:datastoreItem xmlns:ds="http://schemas.openxmlformats.org/officeDocument/2006/customXml" ds:itemID="{B84CE91E-6CEB-4BEC-912D-908F1C0C9B58}">
  <ds:schemaRefs>
    <ds:schemaRef ds:uri="http://schemas.microsoft.com/office/2006/metadata/properties"/>
    <ds:schemaRef ds:uri="http://schemas.microsoft.com/office/infopath/2007/PartnerControls"/>
    <ds:schemaRef ds:uri="33acec14-576f-4745-8bc6-f1209321bcba"/>
    <ds:schemaRef ds:uri="545cb1ba-8b8a-41a6-8528-558dc0e9756b"/>
  </ds:schemaRefs>
</ds:datastoreItem>
</file>

<file path=customXml/itemProps3.xml><?xml version="1.0" encoding="utf-8"?>
<ds:datastoreItem xmlns:ds="http://schemas.openxmlformats.org/officeDocument/2006/customXml" ds:itemID="{9FB2F5EA-8636-4809-BDB3-E9F475FD6C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3acec14-576f-4745-8bc6-f1209321bcba"/>
    <ds:schemaRef ds:uri="545cb1ba-8b8a-41a6-8528-558dc0e975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37f4b8a2-ad4f-41b5-9a91-284d2cc38f56}" enabled="1" method="Standard" siteId="{70de1992-07c6-480f-a318-a1afcba03983}" removed="0"/>
</clbl:labelList>
</file>

<file path=docProps/app.xml><?xml version="1.0" encoding="utf-8"?>
<Properties xmlns="http://schemas.openxmlformats.org/officeDocument/2006/extended-properties" xmlns:vt="http://schemas.openxmlformats.org/officeDocument/2006/docPropsVTypes">
  <TotalTime>202</TotalTime>
  <Words>1024</Words>
  <Application>Microsoft Office PowerPoint</Application>
  <PresentationFormat>Widescreen</PresentationFormat>
  <Paragraphs>68</Paragraphs>
  <Slides>15</Slides>
  <Notes>8</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15</vt:i4>
      </vt:variant>
    </vt:vector>
  </HeadingPairs>
  <TitlesOfParts>
    <vt:vector size="26" baseType="lpstr">
      <vt:lpstr>Aptos</vt:lpstr>
      <vt:lpstr>Aptos Display</vt:lpstr>
      <vt:lpstr>Arial</vt:lpstr>
      <vt:lpstr>Calibri</vt:lpstr>
      <vt:lpstr>Calibri Light</vt:lpstr>
      <vt:lpstr>Gotham Book</vt:lpstr>
      <vt:lpstr>Gotham Medium</vt:lpstr>
      <vt:lpstr>Josefin Sans</vt:lpstr>
      <vt:lpstr>Times New Roman</vt:lpstr>
      <vt:lpstr>1_Office Theme</vt:lpstr>
      <vt:lpstr>Office Theme</vt:lpstr>
      <vt:lpstr>Unidad 2:  Edad de contacto</vt:lpstr>
      <vt:lpstr>Mirando hacia el futuro Calentamiento</vt:lpstr>
      <vt:lpstr>Calentamiento:  Sigue las instrucciones para completar tu calentamiento</vt:lpstr>
      <vt:lpstr>Compartir con la clase 1</vt:lpstr>
      <vt:lpstr>Pregunta esencial</vt:lpstr>
      <vt:lpstr>En la lección de hoy...</vt:lpstr>
      <vt:lpstr>Mirando hacia el futuro Lección</vt:lpstr>
      <vt:lpstr>Parte I: Transición a una nueva era</vt:lpstr>
      <vt:lpstr>Parte II: Un nuevo enfoque para Texas</vt:lpstr>
      <vt:lpstr>Fragmento I: La amenaza francesa</vt:lpstr>
      <vt:lpstr>Fragmento II: Soporte insuficiente</vt:lpstr>
      <vt:lpstr>Fragmento III: Resistencia de los indios americanos a la conversión religiosa</vt:lpstr>
      <vt:lpstr>Mirando hacia el futuro Boleto de salida</vt:lpstr>
      <vt:lpstr>Boleto de salida:  Sigue las instrucciones para completar tu calentamiento</vt:lpstr>
      <vt:lpstr>Compartir con la clase 2</vt:lpstr>
    </vt:vector>
  </TitlesOfParts>
  <Company>University of North Texas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Abubakar, Courtney</dc:creator>
  <cp:lastModifiedBy>Wilkinson, Ulises</cp:lastModifiedBy>
  <cp:revision>4</cp:revision>
  <dcterms:created xsi:type="dcterms:W3CDTF">2024-09-11T17:13:56Z</dcterms:created>
  <dcterms:modified xsi:type="dcterms:W3CDTF">2025-11-13T21:19:24Z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0x010100EB0A8DCC8F544446B22E24D6E812C780</vt:lpwstr>
  </property>
  <property fmtid="{D5CDD505-2E9C-101B-9397-08002B2CF9AE}" pid="3" name="MediaServiceImageTags">
    <vt:lpwstr/>
  </property>
</Properties>
</file>