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5" r:id="rId5"/>
    <p:sldId id="297" r:id="rId6"/>
    <p:sldId id="296" r:id="rId7"/>
    <p:sldId id="298" r:id="rId8"/>
    <p:sldId id="259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4AB0E-2CE4-4D44-B55C-B1FE219C88AF}" v="44" dt="2025-11-13T21:29:15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redo custSel modSld">
      <pc:chgData name="Wilkinson, Ulises" userId="aece8d85-eb83-4e23-bf28-c30077cba893" providerId="ADAL" clId="{884F47B1-B553-4192-9126-1C112833296C}" dt="2025-11-13T21:26:20.785" v="16" actId="27636"/>
      <pc:docMkLst>
        <pc:docMk/>
      </pc:docMkLst>
      <pc:sldChg chg="modSp mod">
        <pc:chgData name="Wilkinson, Ulises" userId="aece8d85-eb83-4e23-bf28-c30077cba893" providerId="ADAL" clId="{884F47B1-B553-4192-9126-1C112833296C}" dt="2025-11-13T21:26:20.785" v="16" actId="27636"/>
        <pc:sldMkLst>
          <pc:docMk/>
          <pc:sldMk cId="3405640079" sldId="259"/>
        </pc:sldMkLst>
        <pc:spChg chg="mod">
          <ac:chgData name="Wilkinson, Ulises" userId="aece8d85-eb83-4e23-bf28-c30077cba893" providerId="ADAL" clId="{884F47B1-B553-4192-9126-1C112833296C}" dt="2025-11-13T21:26:20.785" v="16" actId="27636"/>
          <ac:spMkLst>
            <pc:docMk/>
            <pc:sldMk cId="3405640079" sldId="259"/>
            <ac:spMk id="9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3T21:24:05.835" v="0" actId="27636"/>
        <pc:sldMkLst>
          <pc:docMk/>
          <pc:sldMk cId="1630787867" sldId="275"/>
        </pc:sldMkLst>
        <pc:spChg chg="mod">
          <ac:chgData name="Wilkinson, Ulises" userId="aece8d85-eb83-4e23-bf28-c30077cba893" providerId="ADAL" clId="{884F47B1-B553-4192-9126-1C112833296C}" dt="2025-11-13T21:24:05.835" v="0" actId="27636"/>
          <ac:spMkLst>
            <pc:docMk/>
            <pc:sldMk cId="1630787867" sldId="275"/>
            <ac:spMk id="10" creationId="{00000000-0000-0000-0000-000000000000}"/>
          </ac:spMkLst>
        </pc:spChg>
      </pc:sldChg>
      <pc:sldChg chg="modSp">
        <pc:chgData name="Wilkinson, Ulises" userId="aece8d85-eb83-4e23-bf28-c30077cba893" providerId="ADAL" clId="{884F47B1-B553-4192-9126-1C112833296C}" dt="2025-11-13T21:25:19.770" v="6"/>
        <pc:sldMkLst>
          <pc:docMk/>
          <pc:sldMk cId="699537045" sldId="296"/>
        </pc:sldMkLst>
        <pc:spChg chg="mod">
          <ac:chgData name="Wilkinson, Ulises" userId="aece8d85-eb83-4e23-bf28-c30077cba893" providerId="ADAL" clId="{884F47B1-B553-4192-9126-1C112833296C}" dt="2025-11-13T21:25:19.770" v="6"/>
          <ac:spMkLst>
            <pc:docMk/>
            <pc:sldMk cId="699537045" sldId="296"/>
            <ac:spMk id="3" creationId="{C50F2D63-98F4-1EAB-0751-D6727B00F60D}"/>
          </ac:spMkLst>
        </pc:spChg>
      </pc:sldChg>
      <pc:sldChg chg="modSp mod">
        <pc:chgData name="Wilkinson, Ulises" userId="aece8d85-eb83-4e23-bf28-c30077cba893" providerId="ADAL" clId="{884F47B1-B553-4192-9126-1C112833296C}" dt="2025-11-13T21:24:45.474" v="4" actId="255"/>
        <pc:sldMkLst>
          <pc:docMk/>
          <pc:sldMk cId="2624236612" sldId="297"/>
        </pc:sldMkLst>
        <pc:spChg chg="mod">
          <ac:chgData name="Wilkinson, Ulises" userId="aece8d85-eb83-4e23-bf28-c30077cba893" providerId="ADAL" clId="{884F47B1-B553-4192-9126-1C112833296C}" dt="2025-11-13T21:24:45.474" v="4" actId="255"/>
          <ac:spMkLst>
            <pc:docMk/>
            <pc:sldMk cId="2624236612" sldId="297"/>
            <ac:spMk id="12" creationId="{EABA8FEA-A5C3-AAD7-49E7-119B76AE5A53}"/>
          </ac:spMkLst>
        </pc:spChg>
      </pc:sldChg>
      <pc:sldChg chg="modSp mod">
        <pc:chgData name="Wilkinson, Ulises" userId="aece8d85-eb83-4e23-bf28-c30077cba893" providerId="ADAL" clId="{884F47B1-B553-4192-9126-1C112833296C}" dt="2025-11-13T21:25:58.019" v="15"/>
        <pc:sldMkLst>
          <pc:docMk/>
          <pc:sldMk cId="1856243394" sldId="298"/>
        </pc:sldMkLst>
        <pc:spChg chg="mod">
          <ac:chgData name="Wilkinson, Ulises" userId="aece8d85-eb83-4e23-bf28-c30077cba893" providerId="ADAL" clId="{884F47B1-B553-4192-9126-1C112833296C}" dt="2025-11-13T21:25:58.019" v="15"/>
          <ac:spMkLst>
            <pc:docMk/>
            <pc:sldMk cId="1856243394" sldId="298"/>
            <ac:spMk id="2" creationId="{96DF7F01-7531-CFCF-7882-4C9FB17D6C4C}"/>
          </ac:spMkLst>
        </pc:spChg>
        <pc:spChg chg="mod">
          <ac:chgData name="Wilkinson, Ulises" userId="aece8d85-eb83-4e23-bf28-c30077cba893" providerId="ADAL" clId="{884F47B1-B553-4192-9126-1C112833296C}" dt="2025-11-13T21:25:40.642" v="14" actId="255"/>
          <ac:spMkLst>
            <pc:docMk/>
            <pc:sldMk cId="1856243394" sldId="298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6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8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dirty="0">
                <a:solidFill>
                  <a:schemeClr val="bg1"/>
                </a:solidFill>
                <a:latin typeface="Gotham Medium"/>
              </a:rPr>
              <a:t>Unidad 2: Edad de contacto</a:t>
            </a:r>
            <a:br>
              <a:rPr lang="es-ES" sz="6600" dirty="0">
                <a:solidFill>
                  <a:schemeClr val="bg1"/>
                </a:solidFill>
                <a:latin typeface="Gotham Medium"/>
              </a:rPr>
            </a:br>
            <a:r>
              <a:rPr lang="es-ES" sz="6600" dirty="0">
                <a:solidFill>
                  <a:schemeClr val="bg1"/>
                </a:solidFill>
                <a:latin typeface="Gotham Medium"/>
              </a:rPr>
              <a:t>Bingo Reseña Juego</a:t>
            </a:r>
            <a:endParaRPr lang="en-US" sz="66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Rellena </a:t>
            </a:r>
            <a:r>
              <a:rPr lang="en-US" dirty="0" err="1">
                <a:latin typeface="Gotham Medium"/>
              </a:rPr>
              <a:t>tu</a:t>
            </a:r>
            <a:r>
              <a:rPr lang="en-US" dirty="0">
                <a:latin typeface="Gotham Medium"/>
              </a:rPr>
              <a:t> </a:t>
            </a:r>
            <a:r>
              <a:rPr lang="en-US" dirty="0" err="1">
                <a:latin typeface="Gotham Medium"/>
              </a:rPr>
              <a:t>tarjeta</a:t>
            </a:r>
            <a:endParaRPr lang="en-US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ES" sz="2900" b="1" dirty="0">
                <a:solidFill>
                  <a:srgbClr val="0070C0"/>
                </a:solidFill>
              </a:rPr>
              <a:t>Rellena todas las casillas de tu cartón de Bingo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971550" lvl="1" indent="-514350">
              <a:buFontTx/>
              <a:buAutoNum type="alphaLcPeriod"/>
              <a:defRPr/>
            </a:pPr>
            <a:r>
              <a:rPr lang="es-ES" sz="2900" dirty="0">
                <a:solidFill>
                  <a:srgbClr val="C00000"/>
                </a:solidFill>
              </a:rPr>
              <a:t>Escriba solo un término en cada cuadro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971550" lvl="1" indent="-514350">
              <a:buFontTx/>
              <a:buAutoNum type="alphaLcPeriod"/>
              <a:defRPr/>
            </a:pPr>
            <a:r>
              <a:rPr lang="es-ES" sz="2900" dirty="0">
                <a:solidFill>
                  <a:srgbClr val="70AD47">
                    <a:lumMod val="50000"/>
                  </a:srgbClr>
                </a:solidFill>
              </a:rPr>
              <a:t>No use un término más de una vez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971550" lvl="1" indent="-514350">
              <a:buFontTx/>
              <a:buAutoNum type="alphaLcPeriod"/>
              <a:defRPr/>
            </a:pPr>
            <a:r>
              <a:rPr lang="en-US" sz="2900" b="1" i="1" u="sng" dirty="0">
                <a:solidFill>
                  <a:srgbClr val="7030A0"/>
                </a:solidFill>
              </a:rPr>
              <a:t>Avanzado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s-ES" sz="2900" dirty="0">
                <a:solidFill>
                  <a:srgbClr val="7030A0"/>
                </a:solidFill>
              </a:rPr>
              <a:t>Deja espacio en el cuadro para tomar notas rápidas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 err="1">
                <a:latin typeface="Gotham Medium"/>
              </a:rPr>
              <a:t>Cómo</a:t>
            </a:r>
            <a:r>
              <a:rPr lang="en-US" sz="7200" dirty="0">
                <a:latin typeface="Gotham Medium"/>
              </a:rPr>
              <a:t> </a:t>
            </a:r>
            <a:r>
              <a:rPr lang="en-US" sz="7200" dirty="0" err="1">
                <a:latin typeface="Gotham Medium"/>
              </a:rPr>
              <a:t>jugar</a:t>
            </a:r>
            <a:r>
              <a:rPr lang="en-US" sz="7200" dirty="0">
                <a:latin typeface="Gotham Medium"/>
              </a:rPr>
              <a:t>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ES" sz="3600" dirty="0">
                <a:solidFill>
                  <a:srgbClr val="70AD47">
                    <a:lumMod val="75000"/>
                  </a:srgbClr>
                </a:solidFill>
              </a:rPr>
              <a:t>Tu profesor te dará pistas relacionadas con cada trimestre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3600" dirty="0">
                <a:solidFill>
                  <a:srgbClr val="ED7D31">
                    <a:lumMod val="75000"/>
                  </a:srgbClr>
                </a:solidFill>
              </a:rPr>
              <a:t>Si crees que sabes a qué término se refiere la pista, levanta la mano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3600" dirty="0">
                <a:solidFill>
                  <a:srgbClr val="7030A0"/>
                </a:solidFill>
              </a:rPr>
              <a:t>Si está en lo cierto, todos los que tienen el término pueden cubrirlo en su tarjeta de bingo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3600" dirty="0">
                <a:solidFill>
                  <a:srgbClr val="C00000"/>
                </a:solidFill>
              </a:rPr>
              <a:t>Si está equivocado, la clase debe seguir tratando de determinar el término correcto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Gotham Medium"/>
              </a:rPr>
              <a:t>Cómo</a:t>
            </a:r>
            <a:r>
              <a:rPr lang="en-US" dirty="0">
                <a:latin typeface="Gotham Medium"/>
              </a:rPr>
              <a:t> se </a:t>
            </a:r>
            <a:r>
              <a:rPr lang="en-US" dirty="0" err="1">
                <a:latin typeface="Gotham Medium"/>
              </a:rPr>
              <a:t>gana</a:t>
            </a:r>
            <a:r>
              <a:rPr lang="en-US" dirty="0">
                <a:latin typeface="Gotham Medium"/>
              </a:rPr>
              <a:t>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4400" dirty="0">
                <a:solidFill>
                  <a:srgbClr val="002060"/>
                </a:solidFill>
              </a:rPr>
              <a:t>Estás tratando de obtener 5 términos seguidos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horizontalmente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4400" dirty="0" err="1">
                <a:solidFill>
                  <a:srgbClr val="0070C0"/>
                </a:solidFill>
              </a:rPr>
              <a:t>verticalmente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lang="en-US" sz="4400" dirty="0" err="1">
                <a:solidFill>
                  <a:srgbClr val="00B050"/>
                </a:solidFill>
              </a:rPr>
              <a:t>diagonalmente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900" b="1" i="1" dirty="0">
                <a:solidFill>
                  <a:srgbClr val="C00000"/>
                </a:solidFill>
                <a:latin typeface="Gotham Medium"/>
              </a:rPr>
              <a:t>Revisión de la Unidad 2 Bingo</a:t>
            </a:r>
            <a:br>
              <a:rPr lang="en-US" sz="3600" b="1" i="1" dirty="0">
                <a:latin typeface="Gotham Medium"/>
              </a:rPr>
            </a:br>
            <a:r>
              <a:rPr lang="es-ES" sz="2200" i="1" dirty="0">
                <a:latin typeface="Gotham Medium"/>
              </a:rPr>
              <a:t>Elija entre los términos a continuación para completar al azar cada casilla de su tarjeta de bingo. No use un término más de una vez. No usarás todos los términos</a:t>
            </a:r>
            <a:r>
              <a:rPr lang="en-US" sz="2200" i="1" dirty="0">
                <a:latin typeface="Gotham Medium"/>
              </a:rPr>
              <a:t>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36150"/>
              </p:ext>
            </p:extLst>
          </p:nvPr>
        </p:nvGraphicFramePr>
        <p:xfrm>
          <a:off x="293914" y="1803433"/>
          <a:ext cx="11535842" cy="4343790"/>
        </p:xfrm>
        <a:graphic>
          <a:graphicData uri="http://schemas.openxmlformats.org/drawingml/2006/table">
            <a:tbl>
              <a:tblPr firstRow="1" firstCol="1" bandRow="1"/>
              <a:tblGrid>
                <a:gridCol w="2318657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383972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469709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229904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Conquistador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8.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Hernán Cortés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de Soto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Estevanico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Expedición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Cristóbal Colón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La Salle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</a:t>
                      </a:r>
                      <a:r>
                        <a:rPr lang="en-US" sz="23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Aztecas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</a:t>
                      </a:r>
                      <a:r>
                        <a:rPr lang="en-US" sz="2400" b="0" i="1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La </a:t>
                      </a:r>
                      <a:r>
                        <a:rPr lang="en-US" sz="2400" b="0" i="1" kern="1200" dirty="0" err="1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Relación</a:t>
                      </a:r>
                      <a:endParaRPr lang="en-US" sz="2400" b="0" i="1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Era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Reconquista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Pineda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México City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Francia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Intercambio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Colombino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Cabeza de Vaca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Disputas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territoriales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Nueva España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Fuerte de San Luis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Colonización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Dios,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oro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gloria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7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Ciudades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Cíbola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Cultivos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comerciales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Golfo de México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Virrey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Coronado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1519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El Paso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Río Grande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</a:rPr>
                        <a:t>Plantaciones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14.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Oñate</a:t>
                      </a:r>
                      <a:endParaRPr lang="en-US" sz="2400" b="0" i="0" u="none" strike="noStrike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Caballos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Santa Fe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Moscoso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 err="1">
                <a:latin typeface="Gotham Book"/>
                <a:cs typeface="Gisha" panose="020F0502020204030204" pitchFamily="34" charset="-79"/>
              </a:rPr>
              <a:t>Actividad</a:t>
            </a:r>
            <a:r>
              <a:rPr lang="en-US" sz="7200" dirty="0">
                <a:latin typeface="Gotham Book"/>
                <a:cs typeface="Gisha" panose="020F0502020204030204" pitchFamily="34" charset="-79"/>
              </a:rPr>
              <a:t> de </a:t>
            </a:r>
            <a:r>
              <a:rPr lang="en-US" sz="7200" dirty="0" err="1">
                <a:latin typeface="Gotham Book"/>
                <a:cs typeface="Gisha" panose="020F0502020204030204" pitchFamily="34" charset="-79"/>
              </a:rPr>
              <a:t>cierre</a:t>
            </a:r>
            <a:endParaRPr lang="en-US" sz="7200" dirty="0">
              <a:latin typeface="Gotham Book"/>
              <a:cs typeface="Gisha" panose="020F0502020204030204" pitchFamily="34" charset="-79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600" dirty="0">
                <a:solidFill>
                  <a:prstClr val="white"/>
                </a:solidFill>
                <a:latin typeface="Gotham Book"/>
              </a:rPr>
              <a:t>Un término de mi tarjeta es ________. Algo que sé sobre este término es __________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600" dirty="0">
                <a:solidFill>
                  <a:prstClr val="white"/>
                </a:solidFill>
                <a:latin typeface="Gotham Book"/>
              </a:rPr>
              <a:t>Un término de mi tarjeta es ________. Tres palabras clave relacionadas con este término son _____ , _____ y ______.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D6FF01-3E2F-4BAA-A953-15D2E13701E5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7E1E78DE-BB47-44D4-9CC3-FB38DC189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C8B52B-0B94-416C-90FC-2D3737C0EA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428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Gisha</vt:lpstr>
      <vt:lpstr>Gotham Book</vt:lpstr>
      <vt:lpstr>Gotham Medium</vt:lpstr>
      <vt:lpstr>1_Office Theme</vt:lpstr>
      <vt:lpstr>Unidad 2: Edad de contacto Bingo Reseña Juego</vt:lpstr>
      <vt:lpstr>Rellena tu tarjeta</vt:lpstr>
      <vt:lpstr>Cómo jugar:</vt:lpstr>
      <vt:lpstr>Cómo se gana? </vt:lpstr>
      <vt:lpstr>Revisión de la Unidad 2 Bingo Elija entre los términos a continuación para completar al azar cada casilla de su tarjeta de bingo. No use un término más de una vez. No usarás todos los términos.</vt:lpstr>
      <vt:lpstr>Actividad de cierre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1</cp:revision>
  <dcterms:created xsi:type="dcterms:W3CDTF">2024-09-13T18:02:42Z</dcterms:created>
  <dcterms:modified xsi:type="dcterms:W3CDTF">2025-11-13T21:29:17Z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