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0" r:id="rId5"/>
    <p:sldId id="282" r:id="rId6"/>
    <p:sldId id="315" r:id="rId7"/>
    <p:sldId id="324" r:id="rId8"/>
    <p:sldId id="298" r:id="rId9"/>
    <p:sldId id="327" r:id="rId10"/>
    <p:sldId id="308" r:id="rId11"/>
    <p:sldId id="299" r:id="rId12"/>
    <p:sldId id="309" r:id="rId13"/>
    <p:sldId id="310" r:id="rId14"/>
    <p:sldId id="311" r:id="rId15"/>
    <p:sldId id="312" r:id="rId16"/>
    <p:sldId id="313" r:id="rId17"/>
    <p:sldId id="314" r:id="rId18"/>
    <p:sldId id="325" r:id="rId19"/>
    <p:sldId id="32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0C835-274D-4002-A62E-EE3A52007B50}" v="86" dt="2025-11-13T22:33:29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Ulises" userId="aece8d85-eb83-4e23-bf28-c30077cba893" providerId="ADAL" clId="{884F47B1-B553-4192-9126-1C112833296C}"/>
    <pc:docChg chg="undo custSel modSld">
      <pc:chgData name="Wilkinson, Ulises" userId="aece8d85-eb83-4e23-bf28-c30077cba893" providerId="ADAL" clId="{884F47B1-B553-4192-9126-1C112833296C}" dt="2025-11-13T22:33:20.189" v="39"/>
      <pc:docMkLst>
        <pc:docMk/>
      </pc:docMkLst>
      <pc:sldChg chg="modSp mod">
        <pc:chgData name="Wilkinson, Ulises" userId="aece8d85-eb83-4e23-bf28-c30077cba893" providerId="ADAL" clId="{884F47B1-B553-4192-9126-1C112833296C}" dt="2025-11-13T21:53:18.154" v="1" actId="255"/>
        <pc:sldMkLst>
          <pc:docMk/>
          <pc:sldMk cId="1211131730" sldId="282"/>
        </pc:sldMkLst>
        <pc:spChg chg="mod">
          <ac:chgData name="Wilkinson, Ulises" userId="aece8d85-eb83-4e23-bf28-c30077cba893" providerId="ADAL" clId="{884F47B1-B553-4192-9126-1C112833296C}" dt="2025-11-13T21:53:18.154" v="1" actId="255"/>
          <ac:spMkLst>
            <pc:docMk/>
            <pc:sldMk cId="1211131730" sldId="282"/>
            <ac:spMk id="4" creationId="{E48F479A-6511-B2FC-9BD1-CE4F96706620}"/>
          </ac:spMkLst>
        </pc:spChg>
      </pc:sldChg>
      <pc:sldChg chg="modSp mod">
        <pc:chgData name="Wilkinson, Ulises" userId="aece8d85-eb83-4e23-bf28-c30077cba893" providerId="ADAL" clId="{884F47B1-B553-4192-9126-1C112833296C}" dt="2025-11-13T22:22:33.680" v="22"/>
        <pc:sldMkLst>
          <pc:docMk/>
          <pc:sldMk cId="1980097663" sldId="298"/>
        </pc:sldMkLst>
        <pc:spChg chg="mod">
          <ac:chgData name="Wilkinson, Ulises" userId="aece8d85-eb83-4e23-bf28-c30077cba893" providerId="ADAL" clId="{884F47B1-B553-4192-9126-1C112833296C}" dt="2025-11-13T22:21:25.179" v="20" actId="27636"/>
          <ac:spMkLst>
            <pc:docMk/>
            <pc:sldMk cId="1980097663" sldId="298"/>
            <ac:spMk id="12" creationId="{AA0FBFBF-DF50-12F8-85CD-D1AB10083F91}"/>
          </ac:spMkLst>
        </pc:spChg>
        <pc:spChg chg="mod">
          <ac:chgData name="Wilkinson, Ulises" userId="aece8d85-eb83-4e23-bf28-c30077cba893" providerId="ADAL" clId="{884F47B1-B553-4192-9126-1C112833296C}" dt="2025-11-13T22:22:33.680" v="22"/>
          <ac:spMkLst>
            <pc:docMk/>
            <pc:sldMk cId="1980097663" sldId="298"/>
            <ac:spMk id="13" creationId="{0CF76A14-8E8E-BC23-58D9-55992D4E1090}"/>
          </ac:spMkLst>
        </pc:spChg>
      </pc:sldChg>
      <pc:sldChg chg="modSp mod">
        <pc:chgData name="Wilkinson, Ulises" userId="aece8d85-eb83-4e23-bf28-c30077cba893" providerId="ADAL" clId="{884F47B1-B553-4192-9126-1C112833296C}" dt="2025-11-13T22:23:57.570" v="29" actId="255"/>
        <pc:sldMkLst>
          <pc:docMk/>
          <pc:sldMk cId="3401320799" sldId="299"/>
        </pc:sldMkLst>
        <pc:spChg chg="mod">
          <ac:chgData name="Wilkinson, Ulises" userId="aece8d85-eb83-4e23-bf28-c30077cba893" providerId="ADAL" clId="{884F47B1-B553-4192-9126-1C112833296C}" dt="2025-11-13T22:23:57.570" v="29" actId="255"/>
          <ac:spMkLst>
            <pc:docMk/>
            <pc:sldMk cId="3401320799" sldId="299"/>
            <ac:spMk id="6" creationId="{F449AFA3-DB1D-F7BC-455C-D6C183E7D1FB}"/>
          </ac:spMkLst>
        </pc:spChg>
      </pc:sldChg>
      <pc:sldChg chg="modSp mod">
        <pc:chgData name="Wilkinson, Ulises" userId="aece8d85-eb83-4e23-bf28-c30077cba893" providerId="ADAL" clId="{884F47B1-B553-4192-9126-1C112833296C}" dt="2025-11-13T22:23:11.871" v="26" actId="255"/>
        <pc:sldMkLst>
          <pc:docMk/>
          <pc:sldMk cId="1740664086" sldId="308"/>
        </pc:sldMkLst>
        <pc:spChg chg="mod">
          <ac:chgData name="Wilkinson, Ulises" userId="aece8d85-eb83-4e23-bf28-c30077cba893" providerId="ADAL" clId="{884F47B1-B553-4192-9126-1C112833296C}" dt="2025-11-13T22:23:11.871" v="26" actId="255"/>
          <ac:spMkLst>
            <pc:docMk/>
            <pc:sldMk cId="1740664086" sldId="308"/>
            <ac:spMk id="6" creationId="{CE6B75D8-7BFB-5496-3CA6-829A6FD6E3FF}"/>
          </ac:spMkLst>
        </pc:spChg>
      </pc:sldChg>
      <pc:sldChg chg="modSp">
        <pc:chgData name="Wilkinson, Ulises" userId="aece8d85-eb83-4e23-bf28-c30077cba893" providerId="ADAL" clId="{884F47B1-B553-4192-9126-1C112833296C}" dt="2025-11-13T22:25:07.864" v="30"/>
        <pc:sldMkLst>
          <pc:docMk/>
          <pc:sldMk cId="4056567492" sldId="309"/>
        </pc:sldMkLst>
        <pc:spChg chg="mod">
          <ac:chgData name="Wilkinson, Ulises" userId="aece8d85-eb83-4e23-bf28-c30077cba893" providerId="ADAL" clId="{884F47B1-B553-4192-9126-1C112833296C}" dt="2025-11-13T22:25:07.864" v="30"/>
          <ac:spMkLst>
            <pc:docMk/>
            <pc:sldMk cId="4056567492" sldId="309"/>
            <ac:spMk id="6" creationId="{D6461485-C0C8-A5D7-D0D6-9763F9C96314}"/>
          </ac:spMkLst>
        </pc:spChg>
      </pc:sldChg>
      <pc:sldChg chg="modSp">
        <pc:chgData name="Wilkinson, Ulises" userId="aece8d85-eb83-4e23-bf28-c30077cba893" providerId="ADAL" clId="{884F47B1-B553-4192-9126-1C112833296C}" dt="2025-11-13T22:29:36.074" v="31"/>
        <pc:sldMkLst>
          <pc:docMk/>
          <pc:sldMk cId="969701444" sldId="310"/>
        </pc:sldMkLst>
        <pc:spChg chg="mod">
          <ac:chgData name="Wilkinson, Ulises" userId="aece8d85-eb83-4e23-bf28-c30077cba893" providerId="ADAL" clId="{884F47B1-B553-4192-9126-1C112833296C}" dt="2025-11-13T22:29:36.074" v="31"/>
          <ac:spMkLst>
            <pc:docMk/>
            <pc:sldMk cId="969701444" sldId="310"/>
            <ac:spMk id="6" creationId="{CB014F40-C858-4531-A290-B9BEB5902686}"/>
          </ac:spMkLst>
        </pc:spChg>
      </pc:sldChg>
      <pc:sldChg chg="modSp">
        <pc:chgData name="Wilkinson, Ulises" userId="aece8d85-eb83-4e23-bf28-c30077cba893" providerId="ADAL" clId="{884F47B1-B553-4192-9126-1C112833296C}" dt="2025-11-13T22:30:10.938" v="32"/>
        <pc:sldMkLst>
          <pc:docMk/>
          <pc:sldMk cId="2974646346" sldId="311"/>
        </pc:sldMkLst>
        <pc:spChg chg="mod">
          <ac:chgData name="Wilkinson, Ulises" userId="aece8d85-eb83-4e23-bf28-c30077cba893" providerId="ADAL" clId="{884F47B1-B553-4192-9126-1C112833296C}" dt="2025-11-13T22:30:10.938" v="32"/>
          <ac:spMkLst>
            <pc:docMk/>
            <pc:sldMk cId="2974646346" sldId="311"/>
            <ac:spMk id="6" creationId="{0C041C79-A2D8-59D7-9E1A-76966B4C3FE4}"/>
          </ac:spMkLst>
        </pc:spChg>
      </pc:sldChg>
      <pc:sldChg chg="modSp">
        <pc:chgData name="Wilkinson, Ulises" userId="aece8d85-eb83-4e23-bf28-c30077cba893" providerId="ADAL" clId="{884F47B1-B553-4192-9126-1C112833296C}" dt="2025-11-13T22:30:41.666" v="33"/>
        <pc:sldMkLst>
          <pc:docMk/>
          <pc:sldMk cId="4130195785" sldId="312"/>
        </pc:sldMkLst>
        <pc:spChg chg="mod">
          <ac:chgData name="Wilkinson, Ulises" userId="aece8d85-eb83-4e23-bf28-c30077cba893" providerId="ADAL" clId="{884F47B1-B553-4192-9126-1C112833296C}" dt="2025-11-13T22:30:41.666" v="33"/>
          <ac:spMkLst>
            <pc:docMk/>
            <pc:sldMk cId="4130195785" sldId="312"/>
            <ac:spMk id="6" creationId="{1C352578-B2C8-3B4D-3476-CDEEB3E965FA}"/>
          </ac:spMkLst>
        </pc:spChg>
      </pc:sldChg>
      <pc:sldChg chg="modSp">
        <pc:chgData name="Wilkinson, Ulises" userId="aece8d85-eb83-4e23-bf28-c30077cba893" providerId="ADAL" clId="{884F47B1-B553-4192-9126-1C112833296C}" dt="2025-11-13T22:31:53.690" v="34"/>
        <pc:sldMkLst>
          <pc:docMk/>
          <pc:sldMk cId="3946361442" sldId="313"/>
        </pc:sldMkLst>
        <pc:spChg chg="mod">
          <ac:chgData name="Wilkinson, Ulises" userId="aece8d85-eb83-4e23-bf28-c30077cba893" providerId="ADAL" clId="{884F47B1-B553-4192-9126-1C112833296C}" dt="2025-11-13T22:31:53.690" v="34"/>
          <ac:spMkLst>
            <pc:docMk/>
            <pc:sldMk cId="3946361442" sldId="313"/>
            <ac:spMk id="6" creationId="{3F27B385-FC44-C980-E256-9C9E93EB7B8A}"/>
          </ac:spMkLst>
        </pc:spChg>
      </pc:sldChg>
      <pc:sldChg chg="modSp mod">
        <pc:chgData name="Wilkinson, Ulises" userId="aece8d85-eb83-4e23-bf28-c30077cba893" providerId="ADAL" clId="{884F47B1-B553-4192-9126-1C112833296C}" dt="2025-11-13T22:33:08.665" v="38" actId="255"/>
        <pc:sldMkLst>
          <pc:docMk/>
          <pc:sldMk cId="619608762" sldId="314"/>
        </pc:sldMkLst>
        <pc:spChg chg="mod">
          <ac:chgData name="Wilkinson, Ulises" userId="aece8d85-eb83-4e23-bf28-c30077cba893" providerId="ADAL" clId="{884F47B1-B553-4192-9126-1C112833296C}" dt="2025-11-13T22:33:08.665" v="38" actId="255"/>
          <ac:spMkLst>
            <pc:docMk/>
            <pc:sldMk cId="619608762" sldId="314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884F47B1-B553-4192-9126-1C112833296C}" dt="2025-11-13T21:55:03.332" v="15" actId="207"/>
        <pc:sldMkLst>
          <pc:docMk/>
          <pc:sldMk cId="1515931280" sldId="315"/>
        </pc:sldMkLst>
        <pc:spChg chg="mod">
          <ac:chgData name="Wilkinson, Ulises" userId="aece8d85-eb83-4e23-bf28-c30077cba893" providerId="ADAL" clId="{884F47B1-B553-4192-9126-1C112833296C}" dt="2025-11-13T21:53:52.578" v="4" actId="207"/>
          <ac:spMkLst>
            <pc:docMk/>
            <pc:sldMk cId="1515931280" sldId="315"/>
            <ac:spMk id="2" creationId="{98D922C6-53E1-D7C7-3DDA-CDB33095E870}"/>
          </ac:spMkLst>
        </pc:spChg>
        <pc:spChg chg="mod">
          <ac:chgData name="Wilkinson, Ulises" userId="aece8d85-eb83-4e23-bf28-c30077cba893" providerId="ADAL" clId="{884F47B1-B553-4192-9126-1C112833296C}" dt="2025-11-13T21:54:28.068" v="8" actId="207"/>
          <ac:spMkLst>
            <pc:docMk/>
            <pc:sldMk cId="1515931280" sldId="315"/>
            <ac:spMk id="4" creationId="{0676B0D9-6199-E9DA-5EF3-4BFD1B3BFF9C}"/>
          </ac:spMkLst>
        </pc:spChg>
        <pc:spChg chg="mod">
          <ac:chgData name="Wilkinson, Ulises" userId="aece8d85-eb83-4e23-bf28-c30077cba893" providerId="ADAL" clId="{884F47B1-B553-4192-9126-1C112833296C}" dt="2025-11-13T21:55:03.332" v="15" actId="207"/>
          <ac:spMkLst>
            <pc:docMk/>
            <pc:sldMk cId="1515931280" sldId="315"/>
            <ac:spMk id="10" creationId="{C62B1265-A865-B8BE-143D-F717E871345D}"/>
          </ac:spMkLst>
        </pc:spChg>
      </pc:sldChg>
      <pc:sldChg chg="modSp mod">
        <pc:chgData name="Wilkinson, Ulises" userId="aece8d85-eb83-4e23-bf28-c30077cba893" providerId="ADAL" clId="{884F47B1-B553-4192-9126-1C112833296C}" dt="2025-11-13T22:21:14.040" v="17" actId="20577"/>
        <pc:sldMkLst>
          <pc:docMk/>
          <pc:sldMk cId="269195466" sldId="324"/>
        </pc:sldMkLst>
        <pc:spChg chg="mod">
          <ac:chgData name="Wilkinson, Ulises" userId="aece8d85-eb83-4e23-bf28-c30077cba893" providerId="ADAL" clId="{884F47B1-B553-4192-9126-1C112833296C}" dt="2025-11-13T22:21:14.040" v="17" actId="20577"/>
          <ac:spMkLst>
            <pc:docMk/>
            <pc:sldMk cId="269195466" sldId="324"/>
            <ac:spMk id="3" creationId="{8B5E5E50-6DEB-22D2-3082-33BC9027EABC}"/>
          </ac:spMkLst>
        </pc:spChg>
      </pc:sldChg>
      <pc:sldChg chg="modSp">
        <pc:chgData name="Wilkinson, Ulises" userId="aece8d85-eb83-4e23-bf28-c30077cba893" providerId="ADAL" clId="{884F47B1-B553-4192-9126-1C112833296C}" dt="2025-11-13T22:33:20.189" v="39"/>
        <pc:sldMkLst>
          <pc:docMk/>
          <pc:sldMk cId="1734487941" sldId="325"/>
        </pc:sldMkLst>
        <pc:spChg chg="mod">
          <ac:chgData name="Wilkinson, Ulises" userId="aece8d85-eb83-4e23-bf28-c30077cba893" providerId="ADAL" clId="{884F47B1-B553-4192-9126-1C112833296C}" dt="2025-11-13T22:33:20.189" v="39"/>
          <ac:spMkLst>
            <pc:docMk/>
            <pc:sldMk cId="1734487941" sldId="325"/>
            <ac:spMk id="6" creationId="{EA77E07A-AD45-D3F0-FD14-B1ACFADB011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43CC0-E604-CF34-C3D1-92F126A36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AEC3E-FBC3-FFF5-0878-464B5B5BA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D189-4374-8C8A-3EC6-DB2B3205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65401-16E5-6403-4821-3D3CD2C43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A4EFD-8F47-E35E-5198-66390DA1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5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FC508-6104-2ABB-5E6F-54891AD8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B3541-8D00-4433-8E32-839D3B5B5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CEAEC-8162-6FB5-0C60-225630A14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7BAAB-A849-7460-1D60-36B8CED3D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DCFC9-0071-6574-9BF4-BE87DDFA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5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F1E1BF-1995-7624-0B53-3077DDB2F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FD0A7-2EF0-F3CF-1B93-4397DF7C6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0AD31-47E6-2C56-BB50-52160CDB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0573B-04B8-9415-D54F-39DEACCC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ED378-6AF6-8B0D-A498-9BE1B109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9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38B9B-10E9-600C-3E6E-93790849D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9CEAF-6FAF-B9DB-613D-2E093A639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A89F0-19F5-ED9B-3F0E-E51D4FB0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CB985-C05F-CC47-0AFF-C79437BF0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801DA-B654-A721-7840-1D237518B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6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F7A5-B5E4-E0AF-EFE3-9F183FCD0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77739-534C-26C3-541A-256DCA888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294DB-A9CF-0628-E3D0-F88F10428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ACF80-5C91-4B25-FA94-90BA357DB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F9ABF-F54B-F888-D633-EA8E39F1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42F42-0C2D-EC14-04CD-5F5E584BF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7FA62-899F-FB9B-2869-14619AB288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6D169-FD0C-F282-9106-914815FC7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C2612-A2D9-CA49-C40C-81472BB9A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D3A9D-FBE4-6841-6692-44DEF9013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19A4B-217F-ABD7-88CC-8BEDC5FA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7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00245-755C-B43E-D509-1F5AE5905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55DEF-97CC-5631-1534-56CA28BD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59D34-13A5-974B-FC29-6AF37CF66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705E6-1128-BBC5-10F6-CE116C51A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0BE7B7-01A9-B0A9-588A-2C05E427B8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5673BE-6D3B-3AA9-B624-C88AB542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59129-DA54-EEF5-613A-BEC5E739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87A741-4A43-CD47-3F92-12AA2BB2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1EF53-FAB3-2305-35FF-1EB7E9C0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32542-A6C6-94F5-A738-05A34C43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826347-9F92-1F7D-7CC1-A15A97C2A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73073-6A2C-0C8C-B900-379F782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9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3E143D-86FB-770C-80AF-5C33155C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8C2D7-6AE1-81E1-DBC4-C4534E6D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6FB06-7733-87B8-DC35-08CBC9C4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0C97-AA1D-7CD7-E95D-21587934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011A-7E00-8336-F93A-0E8A3D4E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40A9E-D64C-B55F-5B4A-10969898C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26D5E-8A80-0331-5A57-E755977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7B2A92-7EC9-7A7F-4285-2C7C6B449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ED3CD-CDEB-9D32-8DF1-D2E44E53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1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3036-2B7B-674E-D010-06A428E1B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76CFA3-B67D-8C65-4AAB-1671347E2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4241C-8580-3F6F-132B-4612FB8C0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43FBC-FFB0-46F0-9A2D-7AF959177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60842-5DC4-FCD5-B54B-4A9FB7D26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F06B6-2692-B8DF-A99F-50483879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8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E19E64-8260-0AE3-C558-5E8C7F356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7AA19-A535-02B9-0D43-96C4A9136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C26B3-240E-C3F9-78BF-3BF84896B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B9E5E-BD0D-418D-8029-F1BBA323065A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E9FB7-4BC7-27F2-1ED2-C932AA5E7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9C0C9-3B31-4B0E-385F-4AE7ED93A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152E3F-D2C0-4DD3-92D9-0D2308E3D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8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emf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Mapa mental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Tema principal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579914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r>
              <a:rPr lang="en-US" sz="2800" dirty="0"/>
              <a:t>
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830" y="4180113"/>
            <a:ext cx="2275113" cy="979715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r>
              <a:rPr lang="en-US" sz="2800" dirty="0"/>
              <a:t>
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Subtema</a:t>
            </a:r>
            <a:r>
              <a:rPr lang="en-US" sz="2800" dirty="0"/>
              <a:t>
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adicional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3" y="4288945"/>
            <a:ext cx="593213" cy="381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4"/>
            <a:endCxn id="11" idx="1"/>
          </p:cNvCxnSpPr>
          <p:nvPr/>
        </p:nvCxnSpPr>
        <p:spPr>
          <a:xfrm>
            <a:off x="2868387" y="5159828"/>
            <a:ext cx="727686" cy="5462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>
            <a:off x="9182100" y="3733801"/>
            <a:ext cx="244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Puede haber más de un lugar en el que se conecten estos elementos. Prepárate para explicar dónde pones cada uno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Gotham Book"/>
              </a:rPr>
              <a:t>Francisco Vazquez de Coronado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Caballos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Cultivos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comerciales</a:t>
            </a:r>
            <a:endParaRPr lang="en-US" sz="4000" dirty="0"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1519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Varado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en</a:t>
            </a:r>
            <a:r>
              <a:rPr lang="en-US" sz="4000" dirty="0">
                <a:latin typeface="Gotham Book"/>
              </a:rPr>
              <a:t> Florida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Ciudad de México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58DAAA4-A08C-9ED1-A29D-122334B67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Puede haber más de un lugar en el que se conecten estos elementos. Prepárate para explicar dónde pones cada uno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Enfermedad</a:t>
            </a:r>
            <a:endParaRPr lang="en-US" sz="40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Nueva España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>
                <a:latin typeface="Gotham Book"/>
              </a:rPr>
              <a:t>La Relacion </a:t>
            </a:r>
            <a:r>
              <a:rPr lang="en-US" sz="4000" dirty="0">
                <a:latin typeface="Gotham Book"/>
              </a:rPr>
              <a:t>Libro</a:t>
            </a:r>
            <a:endParaRPr lang="en-US" sz="4000" i="1" dirty="0"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Estevanico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1492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dirty="0">
                <a:latin typeface="Gotham Book"/>
              </a:rPr>
              <a:t>Mapa del Golfo de México</a:t>
            </a:r>
            <a:endParaRPr lang="en-US" sz="4000" dirty="0"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A5C404E1-E633-E019-36C2-23A2D38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 pitchFamily="2" charset="0"/>
              </a:rPr>
              <a:t>https://education.texashistory.unt.edu</a:t>
            </a:r>
            <a:endParaRPr lang="en-US" dirty="0">
              <a:latin typeface="Gotham Book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Puede haber más de un lugar en el que se conecten estos elementos. Prepárate para explicar dónde pones cada uno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El Salón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Colonización</a:t>
            </a:r>
            <a:endParaRPr lang="en-US" sz="4000" dirty="0">
              <a:latin typeface="Gotham Book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7 </a:t>
            </a:r>
            <a:r>
              <a:rPr lang="en-US" sz="4000" dirty="0" err="1">
                <a:latin typeface="Gotham Book"/>
              </a:rPr>
              <a:t>Ciudades</a:t>
            </a:r>
            <a:r>
              <a:rPr lang="en-US" sz="4000" dirty="0">
                <a:latin typeface="Gotham Book"/>
              </a:rPr>
              <a:t> de Cíbola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Hernando de Soto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Juan de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Oñate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Suroeste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explorado</a:t>
            </a:r>
            <a:endParaRPr lang="en-US" sz="4000" dirty="0"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F575CC6-A366-F6C5-88D8-21D5B2DB3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 pitchFamily="2" charset="0"/>
              </a:rPr>
              <a:t>https://education.texashistory.unt.edu</a:t>
            </a:r>
            <a:endParaRPr lang="en-US" dirty="0">
              <a:latin typeface="Gotham Book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Puede haber más de un lugar en el que se conecten estos elementos. Prepárate para explicar dónde pones cada uno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Exploró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el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sureste</a:t>
            </a:r>
            <a:endParaRPr lang="en-US" sz="40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Fuerte de San Luis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El Paso, TX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Amenaza</a:t>
            </a:r>
            <a:r>
              <a:rPr lang="en-US" sz="4000" dirty="0">
                <a:latin typeface="Gotham Book"/>
              </a:rPr>
              <a:t> </a:t>
            </a:r>
            <a:r>
              <a:rPr lang="en-US" sz="4000" dirty="0" err="1">
                <a:latin typeface="Gotham Book"/>
              </a:rPr>
              <a:t>francesa</a:t>
            </a:r>
            <a:endParaRPr lang="en-US" sz="4000" dirty="0">
              <a:latin typeface="Gotham Book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Santa Fe, NM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Minas de </a:t>
            </a:r>
            <a:r>
              <a:rPr lang="en-US" sz="4000" dirty="0" err="1">
                <a:latin typeface="Gotham Book"/>
              </a:rPr>
              <a:t>plata</a:t>
            </a:r>
            <a:endParaRPr lang="en-US" sz="4000" dirty="0"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FF40876-6C43-0C6D-E501-4C7FAC30A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Crear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300" dirty="0">
                <a:solidFill>
                  <a:schemeClr val="accent2">
                    <a:lumMod val="75000"/>
                  </a:schemeClr>
                </a:solidFill>
              </a:rPr>
              <a:t>Ahora tómese unos minutos para agregar cualquier información que se le ocurra a su mapa mental</a:t>
            </a:r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endParaRPr lang="en-US" sz="3300" dirty="0"/>
          </a:p>
          <a:p>
            <a:r>
              <a:rPr lang="es-ES" sz="3300" dirty="0">
                <a:solidFill>
                  <a:srgbClr val="7030A0"/>
                </a:solidFill>
              </a:rPr>
              <a:t>Puede agregar hechos, descripciones, explicaciones, información cultural o cualquier otra cosa que se le ocurra</a:t>
            </a:r>
            <a:r>
              <a:rPr lang="en-US" sz="3300" dirty="0">
                <a:solidFill>
                  <a:srgbClr val="7030A0"/>
                </a:solidFill>
              </a:rPr>
              <a:t>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237514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5DAF539-3E9E-70C5-BF34-5CEE21EDB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873175" y="1854305"/>
            <a:ext cx="5431972" cy="44044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Boleto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de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salida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2068284" y="2220686"/>
            <a:ext cx="51271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accent2">
                    <a:lumMod val="75000"/>
                  </a:schemeClr>
                </a:solidFill>
              </a:rPr>
              <a:t>Completa la oración que resume la idea principal de nuestra unidad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endParaRPr lang="en-US" sz="3600" dirty="0"/>
          </a:p>
          <a:p>
            <a:r>
              <a:rPr lang="en-US" sz="3600" dirty="0">
                <a:solidFill>
                  <a:srgbClr val="7030A0"/>
                </a:solidFill>
              </a:rPr>
              <a:t>Hable con un </a:t>
            </a:r>
            <a:r>
              <a:rPr lang="en-US" sz="3600" dirty="0" err="1">
                <a:solidFill>
                  <a:srgbClr val="7030A0"/>
                </a:solidFill>
              </a:rPr>
              <a:t>compañero</a:t>
            </a:r>
            <a:r>
              <a:rPr lang="en-US" sz="3600" dirty="0">
                <a:solidFill>
                  <a:srgbClr val="7030A0"/>
                </a:solidFill>
              </a:rPr>
              <a:t>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787" y="3299269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30100" y="2024743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44419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Comparte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respuesta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910696" y="2341326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732570" y="1001518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1192" y="2964678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219788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El ___________ se </a:t>
            </a:r>
            <a:r>
              <a:rPr lang="en-US" sz="4000" dirty="0" err="1"/>
              <a:t>caracteriza</a:t>
            </a:r>
            <a:r>
              <a:rPr lang="en-US" sz="4000" dirty="0"/>
              <a:t> </a:t>
            </a:r>
            <a:r>
              <a:rPr lang="en-US" sz="4000" dirty="0" err="1"/>
              <a:t>principalmente</a:t>
            </a:r>
            <a:r>
              <a:rPr lang="en-US" sz="4000" dirty="0"/>
              <a:t> </a:t>
            </a:r>
            <a:r>
              <a:rPr lang="en-US" sz="4000" dirty="0" err="1"/>
              <a:t>por</a:t>
            </a:r>
            <a:r>
              <a:rPr lang="en-US" sz="4000" dirty="0"/>
              <a:t> __________</a:t>
            </a: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>
                <a:latin typeface="Gotham Medium"/>
              </a:rPr>
              <a:t>Calentamiento</a:t>
            </a:r>
            <a:r>
              <a:rPr lang="en-US" dirty="0">
                <a:latin typeface="Gotham Medium"/>
              </a:rPr>
              <a:t>:</a:t>
            </a:r>
            <a:br>
              <a:rPr lang="en-US" dirty="0">
                <a:latin typeface="Gotham Medium"/>
              </a:rPr>
            </a:br>
            <a:r>
              <a:rPr lang="es-ES" sz="3600" dirty="0">
                <a:latin typeface="Gotham Medium"/>
              </a:rPr>
              <a:t>Sigue las instrucciones de tu calentamiento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000" dirty="0">
                <a:solidFill>
                  <a:srgbClr val="0070C0"/>
                </a:solidFill>
                <a:latin typeface="Gotham Book"/>
              </a:rPr>
              <a:t>Usa el banco de palabras provisto para completar el pequeño mapa mental en tu calentamiento</a:t>
            </a:r>
            <a:r>
              <a:rPr lang="en-US" sz="3000" dirty="0">
                <a:solidFill>
                  <a:srgbClr val="0070C0"/>
                </a:solidFill>
                <a:latin typeface="Gotham Book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000" dirty="0">
                <a:solidFill>
                  <a:srgbClr val="C00000"/>
                </a:solidFill>
                <a:latin typeface="Gotham Book"/>
              </a:rPr>
              <a:t>Coloca cada término donde creas que encaja mejor en tu mapa mental</a:t>
            </a:r>
            <a:r>
              <a:rPr lang="en-US" sz="3000" dirty="0">
                <a:solidFill>
                  <a:srgbClr val="C00000"/>
                </a:solidFill>
                <a:latin typeface="Gotham Book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7030A0"/>
                </a:solidFill>
                <a:latin typeface="Gotham Book"/>
              </a:rPr>
              <a:t>Hable con un </a:t>
            </a:r>
            <a:r>
              <a:rPr lang="en-US" sz="3000" dirty="0" err="1">
                <a:solidFill>
                  <a:srgbClr val="7030A0"/>
                </a:solidFill>
                <a:latin typeface="Gotham Book"/>
              </a:rPr>
              <a:t>compañero</a:t>
            </a:r>
            <a:r>
              <a:rPr lang="en-US" sz="3000" dirty="0">
                <a:solidFill>
                  <a:srgbClr val="7030A0"/>
                </a:solidFill>
                <a:latin typeface="Gotham Book"/>
              </a:rPr>
              <a:t>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525969"/>
            <a:ext cx="5901571" cy="3323500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err="1">
                <a:latin typeface="Gotham Medium"/>
              </a:rPr>
              <a:t>Compartir</a:t>
            </a:r>
            <a:r>
              <a:rPr lang="en-US" sz="5400" dirty="0">
                <a:latin typeface="Gotham Medium"/>
              </a:rPr>
              <a:t> con la </a:t>
            </a:r>
            <a:r>
              <a:rPr lang="en-US" sz="5400" dirty="0" err="1">
                <a:latin typeface="Gotham Medium"/>
              </a:rPr>
              <a:t>clase</a:t>
            </a:r>
            <a:endParaRPr lang="en-US" sz="5400" dirty="0">
              <a:latin typeface="Gotham Medium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Creo que el tema principal en el recuadro número </a:t>
            </a:r>
            <a:r>
              <a:rPr lang="es-ES" sz="3600" dirty="0">
                <a:solidFill>
                  <a:srgbClr val="FFFF00"/>
                </a:solidFill>
              </a:rPr>
              <a:t>uno</a:t>
            </a:r>
            <a:r>
              <a:rPr lang="es-ES" sz="3600" dirty="0"/>
              <a:t> es</a:t>
            </a:r>
            <a:r>
              <a:rPr lang="en-US" sz="3600" dirty="0"/>
              <a:t>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Creo que el subtema en el cuadro número </a:t>
            </a:r>
            <a:r>
              <a:rPr lang="es-ES" sz="3200" dirty="0">
                <a:solidFill>
                  <a:srgbClr val="FFFF00"/>
                </a:solidFill>
              </a:rPr>
              <a:t>dos</a:t>
            </a:r>
            <a:r>
              <a:rPr lang="es-ES" sz="3200" dirty="0"/>
              <a:t> es ____, y el cuadro número </a:t>
            </a:r>
            <a:r>
              <a:rPr lang="es-ES" sz="3200" dirty="0">
                <a:solidFill>
                  <a:srgbClr val="FFFF00"/>
                </a:solidFill>
              </a:rPr>
              <a:t>tres</a:t>
            </a:r>
            <a:r>
              <a:rPr lang="es-ES" sz="3200" dirty="0"/>
              <a:t> es ____</a:t>
            </a:r>
            <a:endParaRPr lang="en-US" sz="3200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/>
              <a:t>Creo que el subtema en el recuadro número </a:t>
            </a:r>
            <a:r>
              <a:rPr lang="es-ES" sz="2800" dirty="0">
                <a:solidFill>
                  <a:srgbClr val="FFFF00"/>
                </a:solidFill>
              </a:rPr>
              <a:t>cuatro</a:t>
            </a:r>
            <a:r>
              <a:rPr lang="es-ES" sz="2800" dirty="0"/>
              <a:t> es ____, y el recuadro número </a:t>
            </a:r>
            <a:r>
              <a:rPr lang="es-ES" sz="2800" dirty="0">
                <a:solidFill>
                  <a:srgbClr val="FFFF00"/>
                </a:solidFill>
              </a:rPr>
              <a:t>cinco</a:t>
            </a:r>
            <a:r>
              <a:rPr lang="es-ES" sz="2800" dirty="0"/>
              <a:t> es ____</a:t>
            </a:r>
            <a:endParaRPr lang="en-US" sz="2800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Pregunta</a:t>
            </a:r>
            <a:r>
              <a:rPr lang="en-US" sz="80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esencial</a:t>
            </a:r>
            <a:endParaRPr lang="en-US" sz="80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kern="0" dirty="0">
                <a:solidFill>
                  <a:srgbClr val="0070C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Cómo se conectan entre sí los términos y conceptos clave de la Unidad 2: Edad de contacto</a:t>
            </a:r>
            <a:r>
              <a:rPr lang="en-US" sz="5400" kern="0" dirty="0">
                <a:solidFill>
                  <a:srgbClr val="0070C0"/>
                </a:solidFill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dirty="0">
                <a:solidFill>
                  <a:schemeClr val="bg1"/>
                </a:solidFill>
                <a:latin typeface="Gotham Medium"/>
              </a:rPr>
              <a:t>En la lección de hoy...</a:t>
            </a:r>
            <a:endParaRPr lang="en-US" sz="72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64771" y="1785257"/>
            <a:ext cx="10276115" cy="4127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4000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Haremos conexiones entre términos y conceptos clave dentro de toda la Unidad 2: Edad de contacto</a:t>
            </a:r>
            <a:endParaRPr lang="en-US" sz="4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4000" dirty="0">
                <a:solidFill>
                  <a:srgbClr val="7030A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Crearé un mapa mental usando términos y conceptos de la presentación de diapositivas de la clase</a:t>
            </a:r>
            <a:r>
              <a:rPr lang="en-US" sz="4000" dirty="0">
                <a:solidFill>
                  <a:srgbClr val="7030A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Tema de la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unidad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sz="3200">
                <a:solidFill>
                  <a:srgbClr val="C00000"/>
                </a:solidFill>
              </a:rPr>
              <a:t>En el medio de tu mapa mental, escribe el tema del cuadro de abajo. Escríbelo en grande, pero deja mucho espacio para obtener más información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4283528" y="402462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Exploración</a:t>
            </a:r>
            <a:r>
              <a:rPr lang="en-US" sz="4000" dirty="0"/>
              <a:t> </a:t>
            </a:r>
            <a:r>
              <a:rPr lang="en-US" sz="4000" dirty="0" err="1"/>
              <a:t>española</a:t>
            </a:r>
            <a:endParaRPr lang="en-US" sz="4000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21FCEB0-0625-EBCC-87DA-BDD42412C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14347" y="233866"/>
            <a:ext cx="1154138" cy="115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66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Subtemas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de la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unidad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61257" y="1598943"/>
            <a:ext cx="115329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sz="2600" dirty="0">
                <a:solidFill>
                  <a:schemeClr val="accent6">
                    <a:lumMod val="75000"/>
                  </a:schemeClr>
                </a:solidFill>
              </a:rPr>
              <a:t>Agregue los siguientes subtemas en torno al tema principal. Deje suficiente espacio alrededor de cada uno para obtener más información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1752600" y="279149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Causas</a:t>
            </a:r>
            <a:endParaRPr lang="en-US" sz="40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6320673" y="279149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Efectos</a:t>
            </a:r>
            <a:endParaRPr lang="en-US" sz="40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1802840" y="454541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Gente</a:t>
            </a:r>
            <a:endParaRPr lang="en-US" sz="4000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14451E7-936B-75EB-0A54-6D6CE9FB0D88}"/>
              </a:ext>
            </a:extLst>
          </p:cNvPr>
          <p:cNvSpPr/>
          <p:nvPr/>
        </p:nvSpPr>
        <p:spPr>
          <a:xfrm>
            <a:off x="6320673" y="45806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/>
              <a:t>Eventos</a:t>
            </a:r>
            <a:endParaRPr lang="en-US" sz="4000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F325A12-82A8-73C9-30E3-DDDAA5154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52600" y="253802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5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5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500" dirty="0">
                <a:solidFill>
                  <a:schemeClr val="accent5">
                    <a:lumMod val="75000"/>
                  </a:schemeClr>
                </a:solidFill>
              </a:rPr>
              <a:t>Puede haber más de un lugar en el que se conecten estos elementos. Prepárate para explicar dónde pones cada uno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Gotham Book"/>
              </a:rPr>
              <a:t>El </a:t>
            </a:r>
            <a:r>
              <a:rPr lang="en-US" sz="3600" dirty="0" err="1">
                <a:latin typeface="Gotham Book"/>
              </a:rPr>
              <a:t>intercambio</a:t>
            </a:r>
            <a:r>
              <a:rPr lang="en-US" sz="3600" dirty="0">
                <a:latin typeface="Gotham Book"/>
              </a:rPr>
              <a:t> </a:t>
            </a:r>
            <a:r>
              <a:rPr lang="en-US" sz="3600" dirty="0" err="1">
                <a:latin typeface="Gotham Book"/>
              </a:rPr>
              <a:t>colombino</a:t>
            </a:r>
            <a:endParaRPr lang="en-US" sz="3600" dirty="0"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Dios, </a:t>
            </a:r>
            <a:r>
              <a:rPr lang="en-US" sz="4000" dirty="0" err="1">
                <a:latin typeface="Gotham Book"/>
              </a:rPr>
              <a:t>oro</a:t>
            </a:r>
            <a:r>
              <a:rPr lang="en-US" sz="4000" dirty="0">
                <a:latin typeface="Gotham Book"/>
              </a:rPr>
              <a:t> y gloria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Hernán Cortés</a:t>
            </a:r>
            <a:endParaRPr lang="en-US" sz="40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The Reconquista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Cristóbal Colón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Conquistador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857AA9D-BC8F-1E17-05A1-F1A544D9A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59707" y="200644"/>
            <a:ext cx="1262995" cy="12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otham Book" pitchFamily="2" charset="0"/>
                <a:cs typeface="Gotham Book" pitchFamily="2" charset="0"/>
              </a:rPr>
              <a:t>https://education.texashistory.unt.edu</a:t>
            </a:r>
            <a:endParaRPr lang="en-US" dirty="0"/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Hacer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rgbClr val="C00000"/>
                </a:solidFill>
              </a:rPr>
              <a:t>Conecta cada elemento a continuación con uno de los temas de tu mapa mental</a:t>
            </a:r>
            <a:r>
              <a:rPr lang="en-US" sz="2800" dirty="0">
                <a:solidFill>
                  <a:srgbClr val="C00000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2800" dirty="0">
                <a:solidFill>
                  <a:schemeClr val="accent5">
                    <a:lumMod val="75000"/>
                  </a:schemeClr>
                </a:solidFill>
              </a:rPr>
              <a:t>Puede haber más de un lugar en el que se conecten estos elementos. Prepárate para explicar dónde pones cada uno.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Alonso Álvarez de Pineda</a:t>
            </a:r>
            <a:endParaRPr lang="en-US" sz="3600" dirty="0">
              <a:solidFill>
                <a:schemeClr val="bg1"/>
              </a:solidFill>
              <a:latin typeface="Gotham Book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Cabeza de Vaca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Los </a:t>
            </a:r>
            <a:r>
              <a:rPr lang="en-US" sz="4000" dirty="0" err="1">
                <a:latin typeface="Gotham Book"/>
              </a:rPr>
              <a:t>aztecas</a:t>
            </a:r>
            <a:endParaRPr lang="en-US" sz="4000" dirty="0">
              <a:latin typeface="Gotham Book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Gotham Book"/>
              </a:rPr>
              <a:t>Plantaciones</a:t>
            </a:r>
            <a:endParaRPr lang="en-US" sz="4000" dirty="0">
              <a:latin typeface="Gotham Book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Tenochtitlan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Gotham Book"/>
              </a:rPr>
              <a:t>Alimentos, </a:t>
            </a:r>
            <a:r>
              <a:rPr lang="en-US" sz="4000" dirty="0" err="1">
                <a:latin typeface="Gotham Book"/>
              </a:rPr>
              <a:t>plantas</a:t>
            </a:r>
            <a:r>
              <a:rPr lang="en-US" sz="4000" dirty="0">
                <a:latin typeface="Gotham Book"/>
              </a:rPr>
              <a:t>, </a:t>
            </a:r>
            <a:r>
              <a:rPr lang="en-US" sz="4000" dirty="0" err="1">
                <a:latin typeface="Gotham Book"/>
              </a:rPr>
              <a:t>ganado</a:t>
            </a:r>
            <a:endParaRPr lang="en-US" sz="4000" dirty="0">
              <a:latin typeface="Gotham Book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FD4FAAD-C317-D488-B851-8D8D087A8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4263" y="140934"/>
            <a:ext cx="1221616" cy="122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acec14-576f-4745-8bc6-f1209321bcba">
      <Terms xmlns="http://schemas.microsoft.com/office/infopath/2007/PartnerControls"/>
    </lcf76f155ced4ddcb4097134ff3c332f>
    <TaxCatchAll xmlns="545cb1ba-8b8a-41a6-8528-558dc0e975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A8DCC8F544446B22E24D6E812C780" ma:contentTypeVersion="15" ma:contentTypeDescription="Create a new document." ma:contentTypeScope="" ma:versionID="a7c63615015382758a6d0a335afa0978">
  <xsd:schema xmlns:xsd="http://www.w3.org/2001/XMLSchema" xmlns:xs="http://www.w3.org/2001/XMLSchema" xmlns:p="http://schemas.microsoft.com/office/2006/metadata/properties" xmlns:ns2="33acec14-576f-4745-8bc6-f1209321bcba" xmlns:ns3="545cb1ba-8b8a-41a6-8528-558dc0e9756b" targetNamespace="http://schemas.microsoft.com/office/2006/metadata/properties" ma:root="true" ma:fieldsID="eed60e9fed7c1dff8be74a8f08c53ae5" ns2:_="" ns3:_="">
    <xsd:import namespace="33acec14-576f-4745-8bc6-f1209321bcba"/>
    <xsd:import namespace="545cb1ba-8b8a-41a6-8528-558dc0e97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cec14-576f-4745-8bc6-f1209321bc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cb1ba-8b8a-41a6-8528-558dc0e97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e693da1-8859-418a-a592-5356612f0256}" ma:internalName="TaxCatchAll" ma:showField="CatchAllData" ma:web="545cb1ba-8b8a-41a6-8528-558dc0e975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D7C154-8D5E-4D5A-9F06-438F9C281CA6}">
  <ds:schemaRefs>
    <ds:schemaRef ds:uri="http://schemas.microsoft.com/office/2006/metadata/properties"/>
    <ds:schemaRef ds:uri="http://schemas.microsoft.com/office/infopath/2007/PartnerControls"/>
    <ds:schemaRef ds:uri="33acec14-576f-4745-8bc6-f1209321bcba"/>
    <ds:schemaRef ds:uri="545cb1ba-8b8a-41a6-8528-558dc0e9756b"/>
  </ds:schemaRefs>
</ds:datastoreItem>
</file>

<file path=customXml/itemProps2.xml><?xml version="1.0" encoding="utf-8"?>
<ds:datastoreItem xmlns:ds="http://schemas.openxmlformats.org/officeDocument/2006/customXml" ds:itemID="{9E58E103-0042-4635-B6E7-E8E750A3DC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7C3B2A-2017-4333-9A12-D81BB5292D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acec14-576f-4745-8bc6-f1209321bcba"/>
    <ds:schemaRef ds:uri="545cb1ba-8b8a-41a6-8528-558dc0e97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780</Words>
  <Application>Microsoft Office PowerPoint</Application>
  <PresentationFormat>Widescreen</PresentationFormat>
  <Paragraphs>111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Gotham Book</vt:lpstr>
      <vt:lpstr>Gotham Medium</vt:lpstr>
      <vt:lpstr>Office Theme</vt:lpstr>
      <vt:lpstr>Mapa mental</vt:lpstr>
      <vt:lpstr>Calentamiento: Sigue las instrucciones de tu calentamiento</vt:lpstr>
      <vt:lpstr>Compartir con la clase</vt:lpstr>
      <vt:lpstr>Pregunta esencial</vt:lpstr>
      <vt:lpstr>En la lección de hoy...</vt:lpstr>
      <vt:lpstr>Tema de la unidad</vt:lpstr>
      <vt:lpstr>Subtemas de la unidad</vt:lpstr>
      <vt:lpstr>Hacer conexiones</vt:lpstr>
      <vt:lpstr>Hacer conexiones2</vt:lpstr>
      <vt:lpstr>Hacer conexiones3</vt:lpstr>
      <vt:lpstr>Hacer conexiones4</vt:lpstr>
      <vt:lpstr>Hacer conexiones5</vt:lpstr>
      <vt:lpstr>Hacer conexiones6</vt:lpstr>
      <vt:lpstr>Crear conexiones6</vt:lpstr>
      <vt:lpstr>Boleto de salida</vt:lpstr>
      <vt:lpstr>Comparte tu respuesta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Wilkinson, Ulises</cp:lastModifiedBy>
  <cp:revision>3</cp:revision>
  <dcterms:created xsi:type="dcterms:W3CDTF">2024-09-13T16:10:14Z</dcterms:created>
  <dcterms:modified xsi:type="dcterms:W3CDTF">2025-11-13T22:33:35Z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0x010100EB0A8DCC8F544446B22E24D6E812C780</vt:lpwstr>
  </property>
  <property fmtid="{D5CDD505-2E9C-101B-9397-08002B2CF9AE}" pid="3" name="MediaServiceImageTags">
    <vt:lpwstr/>
  </property>
</Properties>
</file>