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26" r:id="rId5"/>
    <p:sldId id="327" r:id="rId6"/>
    <p:sldId id="328" r:id="rId7"/>
    <p:sldId id="329" r:id="rId8"/>
    <p:sldId id="324" r:id="rId9"/>
    <p:sldId id="325" r:id="rId10"/>
    <p:sldId id="292" r:id="rId11"/>
    <p:sldId id="330" r:id="rId12"/>
    <p:sldId id="331" r:id="rId13"/>
    <p:sldId id="332" r:id="rId14"/>
    <p:sldId id="333" r:id="rId15"/>
    <p:sldId id="3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640A8-D7A7-496A-8D09-C6F902799F35}" v="38" dt="2025-11-18T21:19:51.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18T21:19:54.634" v="29" actId="255"/>
      <pc:docMkLst>
        <pc:docMk/>
      </pc:docMkLst>
      <pc:sldChg chg="modSp mod">
        <pc:chgData name="Wilkinson, Ulises" userId="aece8d85-eb83-4e23-bf28-c30077cba893" providerId="ADAL" clId="{884F47B1-B553-4192-9126-1C112833296C}" dt="2025-11-18T21:17:58.172" v="15" actId="27636"/>
        <pc:sldMkLst>
          <pc:docMk/>
          <pc:sldMk cId="102683515" sldId="292"/>
        </pc:sldMkLst>
        <pc:spChg chg="mod">
          <ac:chgData name="Wilkinson, Ulises" userId="aece8d85-eb83-4e23-bf28-c30077cba893" providerId="ADAL" clId="{884F47B1-B553-4192-9126-1C112833296C}" dt="2025-11-18T21:17:58.172" v="15" actId="27636"/>
          <ac:spMkLst>
            <pc:docMk/>
            <pc:sldMk cId="102683515" sldId="292"/>
            <ac:spMk id="10" creationId="{00000000-0000-0000-0000-000000000000}"/>
          </ac:spMkLst>
        </pc:spChg>
      </pc:sldChg>
      <pc:sldChg chg="modSp">
        <pc:chgData name="Wilkinson, Ulises" userId="aece8d85-eb83-4e23-bf28-c30077cba893" providerId="ADAL" clId="{884F47B1-B553-4192-9126-1C112833296C}" dt="2025-11-18T21:17:18.639" v="8"/>
        <pc:sldMkLst>
          <pc:docMk/>
          <pc:sldMk cId="269195466" sldId="324"/>
        </pc:sldMkLst>
        <pc:spChg chg="mod">
          <ac:chgData name="Wilkinson, Ulises" userId="aece8d85-eb83-4e23-bf28-c30077cba893" providerId="ADAL" clId="{884F47B1-B553-4192-9126-1C112833296C}" dt="2025-11-18T21:17:18.639" v="8"/>
          <ac:spMkLst>
            <pc:docMk/>
            <pc:sldMk cId="269195466" sldId="324"/>
            <ac:spMk id="13" creationId="{543754FD-D646-C773-3B22-2DF9134E72A1}"/>
          </ac:spMkLst>
        </pc:spChg>
      </pc:sldChg>
      <pc:sldChg chg="modSp mod">
        <pc:chgData name="Wilkinson, Ulises" userId="aece8d85-eb83-4e23-bf28-c30077cba893" providerId="ADAL" clId="{884F47B1-B553-4192-9126-1C112833296C}" dt="2025-11-18T21:17:48.463" v="14" actId="114"/>
        <pc:sldMkLst>
          <pc:docMk/>
          <pc:sldMk cId="279607379" sldId="325"/>
        </pc:sldMkLst>
        <pc:spChg chg="mod">
          <ac:chgData name="Wilkinson, Ulises" userId="aece8d85-eb83-4e23-bf28-c30077cba893" providerId="ADAL" clId="{884F47B1-B553-4192-9126-1C112833296C}" dt="2025-11-18T21:17:48.463" v="14" actId="114"/>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1-18T21:15:35.149" v="0" actId="27636"/>
        <pc:sldMkLst>
          <pc:docMk/>
          <pc:sldMk cId="3913084798" sldId="326"/>
        </pc:sldMkLst>
        <pc:spChg chg="mod">
          <ac:chgData name="Wilkinson, Ulises" userId="aece8d85-eb83-4e23-bf28-c30077cba893" providerId="ADAL" clId="{884F47B1-B553-4192-9126-1C112833296C}" dt="2025-11-18T21:15:35.149" v="0" actId="27636"/>
          <ac:spMkLst>
            <pc:docMk/>
            <pc:sldMk cId="3913084798" sldId="326"/>
            <ac:spMk id="2" creationId="{67C0AF97-B1C7-ACDC-AA84-18DD3E14F324}"/>
          </ac:spMkLst>
        </pc:spChg>
      </pc:sldChg>
      <pc:sldChg chg="modSp mod">
        <pc:chgData name="Wilkinson, Ulises" userId="aece8d85-eb83-4e23-bf28-c30077cba893" providerId="ADAL" clId="{884F47B1-B553-4192-9126-1C112833296C}" dt="2025-11-18T21:15:58.289" v="1" actId="27636"/>
        <pc:sldMkLst>
          <pc:docMk/>
          <pc:sldMk cId="3431575100" sldId="327"/>
        </pc:sldMkLst>
        <pc:spChg chg="mod">
          <ac:chgData name="Wilkinson, Ulises" userId="aece8d85-eb83-4e23-bf28-c30077cba893" providerId="ADAL" clId="{884F47B1-B553-4192-9126-1C112833296C}" dt="2025-11-18T21:15:58.289" v="1" actId="27636"/>
          <ac:spMkLst>
            <pc:docMk/>
            <pc:sldMk cId="3431575100" sldId="327"/>
            <ac:spMk id="4" creationId="{C6D4C57C-7352-31D5-D327-85FCCA92DF00}"/>
          </ac:spMkLst>
        </pc:spChg>
      </pc:sldChg>
      <pc:sldChg chg="modSp mod">
        <pc:chgData name="Wilkinson, Ulises" userId="aece8d85-eb83-4e23-bf28-c30077cba893" providerId="ADAL" clId="{884F47B1-B553-4192-9126-1C112833296C}" dt="2025-11-18T21:16:40.601" v="7" actId="255"/>
        <pc:sldMkLst>
          <pc:docMk/>
          <pc:sldMk cId="2989061337" sldId="328"/>
        </pc:sldMkLst>
        <pc:spChg chg="mod">
          <ac:chgData name="Wilkinson, Ulises" userId="aece8d85-eb83-4e23-bf28-c30077cba893" providerId="ADAL" clId="{884F47B1-B553-4192-9126-1C112833296C}" dt="2025-11-18T21:16:40.601" v="7" actId="255"/>
          <ac:spMkLst>
            <pc:docMk/>
            <pc:sldMk cId="2989061337" sldId="328"/>
            <ac:spMk id="2" creationId="{FF3DA063-347B-A9EC-9969-A8842D2387EC}"/>
          </ac:spMkLst>
        </pc:spChg>
        <pc:spChg chg="mod">
          <ac:chgData name="Wilkinson, Ulises" userId="aece8d85-eb83-4e23-bf28-c30077cba893" providerId="ADAL" clId="{884F47B1-B553-4192-9126-1C112833296C}" dt="2025-11-18T21:16:12.120" v="3" actId="255"/>
          <ac:spMkLst>
            <pc:docMk/>
            <pc:sldMk cId="2989061337" sldId="328"/>
            <ac:spMk id="11" creationId="{00000000-0000-0000-0000-000000000000}"/>
          </ac:spMkLst>
        </pc:spChg>
      </pc:sldChg>
      <pc:sldChg chg="modSp">
        <pc:chgData name="Wilkinson, Ulises" userId="aece8d85-eb83-4e23-bf28-c30077cba893" providerId="ADAL" clId="{884F47B1-B553-4192-9126-1C112833296C}" dt="2025-11-18T21:18:11.022" v="16"/>
        <pc:sldMkLst>
          <pc:docMk/>
          <pc:sldMk cId="1591703298" sldId="330"/>
        </pc:sldMkLst>
        <pc:spChg chg="mod">
          <ac:chgData name="Wilkinson, Ulises" userId="aece8d85-eb83-4e23-bf28-c30077cba893" providerId="ADAL" clId="{884F47B1-B553-4192-9126-1C112833296C}" dt="2025-11-18T21:18:11.022" v="16"/>
          <ac:spMkLst>
            <pc:docMk/>
            <pc:sldMk cId="1591703298" sldId="330"/>
            <ac:spMk id="2" creationId="{D3AC6B58-D0E5-5742-5415-797864B8DD39}"/>
          </ac:spMkLst>
        </pc:spChg>
      </pc:sldChg>
      <pc:sldChg chg="modSp mod">
        <pc:chgData name="Wilkinson, Ulises" userId="aece8d85-eb83-4e23-bf28-c30077cba893" providerId="ADAL" clId="{884F47B1-B553-4192-9126-1C112833296C}" dt="2025-11-18T21:18:29.183" v="19" actId="255"/>
        <pc:sldMkLst>
          <pc:docMk/>
          <pc:sldMk cId="1481384415" sldId="331"/>
        </pc:sldMkLst>
        <pc:spChg chg="mod">
          <ac:chgData name="Wilkinson, Ulises" userId="aece8d85-eb83-4e23-bf28-c30077cba893" providerId="ADAL" clId="{884F47B1-B553-4192-9126-1C112833296C}" dt="2025-11-18T21:18:29.183" v="19" actId="255"/>
          <ac:spMkLst>
            <pc:docMk/>
            <pc:sldMk cId="1481384415" sldId="331"/>
            <ac:spMk id="2" creationId="{D3AC6B58-D0E5-5742-5415-797864B8DD39}"/>
          </ac:spMkLst>
        </pc:spChg>
      </pc:sldChg>
      <pc:sldChg chg="modSp mod">
        <pc:chgData name="Wilkinson, Ulises" userId="aece8d85-eb83-4e23-bf28-c30077cba893" providerId="ADAL" clId="{884F47B1-B553-4192-9126-1C112833296C}" dt="2025-11-18T21:18:41.970" v="22" actId="27636"/>
        <pc:sldMkLst>
          <pc:docMk/>
          <pc:sldMk cId="3866488552" sldId="332"/>
        </pc:sldMkLst>
        <pc:spChg chg="mod">
          <ac:chgData name="Wilkinson, Ulises" userId="aece8d85-eb83-4e23-bf28-c30077cba893" providerId="ADAL" clId="{884F47B1-B553-4192-9126-1C112833296C}" dt="2025-11-18T21:18:41.970" v="22" actId="27636"/>
          <ac:spMkLst>
            <pc:docMk/>
            <pc:sldMk cId="3866488552" sldId="332"/>
            <ac:spMk id="4" creationId="{C6D4C57C-7352-31D5-D327-85FCCA92DF00}"/>
          </ac:spMkLst>
        </pc:spChg>
      </pc:sldChg>
      <pc:sldChg chg="modSp mod">
        <pc:chgData name="Wilkinson, Ulises" userId="aece8d85-eb83-4e23-bf28-c30077cba893" providerId="ADAL" clId="{884F47B1-B553-4192-9126-1C112833296C}" dt="2025-11-18T21:19:13.086" v="25"/>
        <pc:sldMkLst>
          <pc:docMk/>
          <pc:sldMk cId="4138549225" sldId="333"/>
        </pc:sldMkLst>
        <pc:spChg chg="mod">
          <ac:chgData name="Wilkinson, Ulises" userId="aece8d85-eb83-4e23-bf28-c30077cba893" providerId="ADAL" clId="{884F47B1-B553-4192-9126-1C112833296C}" dt="2025-11-18T21:19:13.086" v="25"/>
          <ac:spMkLst>
            <pc:docMk/>
            <pc:sldMk cId="4138549225" sldId="333"/>
            <ac:spMk id="2" creationId="{FF3DA063-347B-A9EC-9969-A8842D2387EC}"/>
          </ac:spMkLst>
        </pc:spChg>
        <pc:spChg chg="mod">
          <ac:chgData name="Wilkinson, Ulises" userId="aece8d85-eb83-4e23-bf28-c30077cba893" providerId="ADAL" clId="{884F47B1-B553-4192-9126-1C112833296C}" dt="2025-11-18T21:19:02.401" v="24" actId="255"/>
          <ac:spMkLst>
            <pc:docMk/>
            <pc:sldMk cId="4138549225" sldId="333"/>
            <ac:spMk id="11" creationId="{00000000-0000-0000-0000-000000000000}"/>
          </ac:spMkLst>
        </pc:spChg>
      </pc:sldChg>
      <pc:sldChg chg="modSp mod">
        <pc:chgData name="Wilkinson, Ulises" userId="aece8d85-eb83-4e23-bf28-c30077cba893" providerId="ADAL" clId="{884F47B1-B553-4192-9126-1C112833296C}" dt="2025-11-18T21:19:54.634" v="29" actId="255"/>
        <pc:sldMkLst>
          <pc:docMk/>
          <pc:sldMk cId="3480641843" sldId="334"/>
        </pc:sldMkLst>
        <pc:spChg chg="mod">
          <ac:chgData name="Wilkinson, Ulises" userId="aece8d85-eb83-4e23-bf28-c30077cba893" providerId="ADAL" clId="{884F47B1-B553-4192-9126-1C112833296C}" dt="2025-11-18T21:19:39.513" v="26" actId="255"/>
          <ac:spMkLst>
            <pc:docMk/>
            <pc:sldMk cId="3480641843" sldId="334"/>
            <ac:spMk id="2" creationId="{8BF9ACE1-E895-9D6F-F9F3-A6E2D6B108E4}"/>
          </ac:spMkLst>
        </pc:spChg>
        <pc:spChg chg="mod">
          <ac:chgData name="Wilkinson, Ulises" userId="aece8d85-eb83-4e23-bf28-c30077cba893" providerId="ADAL" clId="{884F47B1-B553-4192-9126-1C112833296C}" dt="2025-11-18T21:19:43.336" v="28" actId="1076"/>
          <ac:spMkLst>
            <pc:docMk/>
            <pc:sldMk cId="3480641843" sldId="334"/>
            <ac:spMk id="4" creationId="{B09A2FF6-5569-2503-7654-49052F2E7265}"/>
          </ac:spMkLst>
        </pc:spChg>
        <pc:spChg chg="mod">
          <ac:chgData name="Wilkinson, Ulises" userId="aece8d85-eb83-4e23-bf28-c30077cba893" providerId="ADAL" clId="{884F47B1-B553-4192-9126-1C112833296C}" dt="2025-11-18T21:19:54.634" v="29" actId="255"/>
          <ac:spMkLst>
            <pc:docMk/>
            <pc:sldMk cId="3480641843" sldId="334"/>
            <ac:spMk id="13" creationId="{AED353A5-C867-99F1-2721-7C03133395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4B069-B16A-4BC9-94E7-E938A7EF4429}"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274D7-9DF7-45E0-87E2-49E146EB5CA2}" type="slidenum">
              <a:rPr lang="en-US" smtClean="0"/>
              <a:t>‹#›</a:t>
            </a:fld>
            <a:endParaRPr lang="en-US"/>
          </a:p>
        </p:txBody>
      </p:sp>
    </p:spTree>
    <p:extLst>
      <p:ext uri="{BB962C8B-B14F-4D97-AF65-F5344CB8AC3E}">
        <p14:creationId xmlns:p14="http://schemas.microsoft.com/office/powerpoint/2010/main" val="406168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01216/m1/42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pixabay.com/p-513062" TargetMode="External"/><Relationship Id="rId5" Type="http://schemas.openxmlformats.org/officeDocument/2006/relationships/hyperlink" Target="https://web.archive.org/web/20170810120752/https:/pixabay.com/en/service/terms/" TargetMode="External"/><Relationship Id="rId4" Type="http://schemas.openxmlformats.org/officeDocument/2006/relationships/hyperlink" Target="https://en.wikipedia.org/wiki/Creative_Commons_license#Zero_/_public_domai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kids.britannica.com/students/article/Columbian-Exchange/632098" TargetMode="External"/><Relationship Id="rId4" Type="http://schemas.openxmlformats.org/officeDocument/2006/relationships/hyperlink" Target="https://creativecommons.org/licenses/by/4.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179596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Tyler, Ron, George B. Ward, Paula M. Marks, Martin D. </a:t>
            </a:r>
            <a:r>
              <a:rPr lang="en-US" sz="1800" b="0" i="0" u="none" strike="noStrike" dirty="0" err="1">
                <a:solidFill>
                  <a:srgbClr val="000000"/>
                </a:solidFill>
                <a:effectLst/>
                <a:latin typeface="Times New Roman" panose="02020603050405020304" pitchFamily="18" charset="0"/>
              </a:rPr>
              <a:t>Kohout</a:t>
            </a:r>
            <a:r>
              <a:rPr lang="en-US" sz="1800" b="0" i="0" u="none" strike="noStrike" dirty="0">
                <a:solidFill>
                  <a:srgbClr val="000000"/>
                </a:solidFill>
                <a:effectLst/>
                <a:latin typeface="Times New Roman" panose="02020603050405020304" pitchFamily="18" charset="0"/>
              </a:rPr>
              <a:t>, and Janice M. </a:t>
            </a:r>
            <a:r>
              <a:rPr lang="en-US" sz="1800" b="0" i="0" u="none" strike="noStrike" dirty="0" err="1">
                <a:solidFill>
                  <a:srgbClr val="000000"/>
                </a:solidFill>
                <a:effectLst/>
                <a:latin typeface="Times New Roman" panose="02020603050405020304" pitchFamily="18" charset="0"/>
              </a:rPr>
              <a:t>Pinney</a:t>
            </a:r>
            <a:r>
              <a:rPr lang="en-US" sz="1800" b="0" i="0" u="none" strike="noStrike" dirty="0">
                <a:solidFill>
                  <a:srgbClr val="000000"/>
                </a:solidFill>
                <a:effectLst/>
                <a:latin typeface="Times New Roman" panose="02020603050405020304" pitchFamily="18" charset="0"/>
              </a:rPr>
              <a:t>, eds. </a:t>
            </a:r>
            <a:r>
              <a:rPr lang="en-US" sz="1800" b="0" i="1" u="none" strike="noStrike" dirty="0">
                <a:solidFill>
                  <a:srgbClr val="000000"/>
                </a:solidFill>
                <a:effectLst/>
                <a:latin typeface="Times New Roman" panose="02020603050405020304" pitchFamily="18" charset="0"/>
              </a:rPr>
              <a:t>The Southwestern Historical Quarterly. </a:t>
            </a:r>
            <a:r>
              <a:rPr lang="en-US" sz="1800" b="0" i="0" u="none" strike="noStrike" dirty="0">
                <a:solidFill>
                  <a:srgbClr val="000000"/>
                </a:solidFill>
                <a:effectLst/>
                <a:latin typeface="Times New Roman" panose="02020603050405020304" pitchFamily="18" charset="0"/>
              </a:rPr>
              <a:t>(Austin: The Texas State Historical Association, 1995), 368, fig. 1. </a:t>
            </a:r>
            <a:r>
              <a:rPr lang="en-US" sz="1800" b="0" i="0" u="sng" strike="noStrike" dirty="0">
                <a:solidFill>
                  <a:srgbClr val="1155CC"/>
                </a:solidFill>
                <a:effectLst/>
                <a:latin typeface="Times New Roman" panose="02020603050405020304" pitchFamily="18" charset="0"/>
                <a:hlinkClick r:id="rId3"/>
              </a:rPr>
              <a:t>https://texashistory.unt.edu/ark:/67531/metapth101216/m1/424/</a:t>
            </a:r>
            <a:r>
              <a:rPr lang="en-US" sz="1800" b="0" i="0" u="none" strike="noStrike"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A pile of stacked gold bars. </a:t>
            </a:r>
            <a:r>
              <a:rPr lang="en-US" b="0" i="1" dirty="0">
                <a:solidFill>
                  <a:srgbClr val="202122"/>
                </a:solidFill>
                <a:effectLst/>
                <a:highlight>
                  <a:srgbClr val="F8F9FA"/>
                </a:highlight>
                <a:latin typeface="Arial" panose="020B0604020202020204" pitchFamily="34" charset="0"/>
              </a:rPr>
              <a:t>This file is from </a:t>
            </a:r>
            <a:r>
              <a:rPr lang="en-US" b="0" i="1" u="none" strike="noStrike" dirty="0" err="1">
                <a:solidFill>
                  <a:srgbClr val="3366BB"/>
                </a:solidFill>
                <a:effectLst/>
                <a:highlight>
                  <a:srgbClr val="F8F9FA"/>
                </a:highlight>
                <a:latin typeface="Arial" panose="020B0604020202020204" pitchFamily="34" charset="0"/>
                <a:hlinkClick r:id="rId3"/>
              </a:rPr>
              <a:t>Pixabay</a:t>
            </a:r>
            <a:r>
              <a:rPr lang="en-US" b="0" i="1" dirty="0">
                <a:solidFill>
                  <a:srgbClr val="202122"/>
                </a:solidFill>
                <a:effectLst/>
                <a:highlight>
                  <a:srgbClr val="F8F9FA"/>
                </a:highlight>
                <a:latin typeface="Arial" panose="020B0604020202020204" pitchFamily="34" charset="0"/>
              </a:rPr>
              <a:t>, where the creator has released it explicitly under the license </a:t>
            </a:r>
            <a:r>
              <a:rPr lang="en-US" b="1" i="1" u="none" strike="noStrike" dirty="0">
                <a:solidFill>
                  <a:srgbClr val="3366BB"/>
                </a:solidFill>
                <a:effectLst/>
                <a:highlight>
                  <a:srgbClr val="F8F9FA"/>
                </a:highlight>
                <a:latin typeface="Arial" panose="020B0604020202020204" pitchFamily="34" charset="0"/>
                <a:hlinkClick r:id="rId4" tooltip="en:Creative Commons license"/>
              </a:rPr>
              <a:t>Creative Commons Zero</a:t>
            </a:r>
            <a:r>
              <a:rPr lang="en-US" b="0" i="1" dirty="0">
                <a:solidFill>
                  <a:srgbClr val="202122"/>
                </a:solidFill>
                <a:effectLst/>
                <a:highlight>
                  <a:srgbClr val="F8F9FA"/>
                </a:highlight>
                <a:latin typeface="Arial" panose="020B0604020202020204" pitchFamily="34" charset="0"/>
              </a:rPr>
              <a:t> (</a:t>
            </a:r>
            <a:r>
              <a:rPr lang="en-US" b="0" i="1" u="none" strike="noStrike" dirty="0">
                <a:solidFill>
                  <a:srgbClr val="3366BB"/>
                </a:solidFill>
                <a:effectLst/>
                <a:highlight>
                  <a:srgbClr val="F8F9FA"/>
                </a:highlight>
                <a:latin typeface="Arial" panose="020B0604020202020204" pitchFamily="34" charset="0"/>
                <a:hlinkClick r:id="rId5"/>
              </a:rPr>
              <a:t>see here</a:t>
            </a:r>
            <a:r>
              <a:rPr lang="en-US" b="0" i="1" dirty="0">
                <a:solidFill>
                  <a:srgbClr val="202122"/>
                </a:solidFill>
                <a:effectLst/>
                <a:highlight>
                  <a:srgbClr val="F8F9FA"/>
                </a:highlight>
                <a:latin typeface="Arial" panose="020B0604020202020204" pitchFamily="34" charset="0"/>
              </a:rPr>
              <a:t>)</a:t>
            </a:r>
            <a:r>
              <a:rPr lang="en-US" b="0" i="0" dirty="0">
                <a:solidFill>
                  <a:srgbClr val="202122"/>
                </a:solidFill>
                <a:effectLst/>
                <a:highlight>
                  <a:srgbClr val="F8F9FA"/>
                </a:highlight>
                <a:latin typeface="Arial" panose="020B0604020202020204" pitchFamily="34" charset="0"/>
              </a:rPr>
              <a:t>. </a:t>
            </a:r>
            <a:r>
              <a:rPr lang="en-US" dirty="0"/>
              <a:t>File ID: </a:t>
            </a:r>
            <a:r>
              <a:rPr lang="en-US" u="none" strike="noStrike" dirty="0">
                <a:solidFill>
                  <a:srgbClr val="3366BB"/>
                </a:solidFill>
                <a:effectLst/>
                <a:hlinkClick r:id="rId6"/>
              </a:rPr>
              <a:t>513062</a:t>
            </a:r>
            <a:r>
              <a:rPr lang="en-US" u="none" strike="noStrike" dirty="0">
                <a:solidFill>
                  <a:srgbClr val="3366BB"/>
                </a:solidFill>
                <a:effectLst/>
              </a:rPr>
              <a:t> Background removed by the Portal to Texas History. https://commons.wikimedia.org/wiki/File:Gold_bullion_bars.jpg</a:t>
            </a:r>
          </a:p>
          <a:p>
            <a:endParaRPr lang="en-US" dirty="0"/>
          </a:p>
        </p:txBody>
      </p:sp>
      <p:sp>
        <p:nvSpPr>
          <p:cNvPr id="4" name="Slide Number Placeholder 3"/>
          <p:cNvSpPr>
            <a:spLocks noGrp="1"/>
          </p:cNvSpPr>
          <p:nvPr>
            <p:ph type="sldNum" sz="quarter" idx="5"/>
          </p:nvPr>
        </p:nvSpPr>
        <p:spPr/>
        <p:txBody>
          <a:bodyPr/>
          <a:lstStyle/>
          <a:p>
            <a:fld id="{63EDE8BB-1117-4734-9BDA-B89DE0879FF8}" type="slidenum">
              <a:rPr lang="en-US" smtClean="0"/>
              <a:t>7</a:t>
            </a:fld>
            <a:endParaRPr lang="en-US"/>
          </a:p>
        </p:txBody>
      </p:sp>
    </p:spTree>
    <p:extLst>
      <p:ext uri="{BB962C8B-B14F-4D97-AF65-F5344CB8AC3E}">
        <p14:creationId xmlns:p14="http://schemas.microsoft.com/office/powerpoint/2010/main" val="167329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Columbian Exchange.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4.0/deed.en"/>
              </a:rPr>
              <a:t>Attribution 4.0 International</a:t>
            </a:r>
            <a:r>
              <a:rPr lang="en-US" b="0" i="0" dirty="0">
                <a:solidFill>
                  <a:srgbClr val="202122"/>
                </a:solidFill>
                <a:effectLst/>
                <a:highlight>
                  <a:srgbClr val="F9F9F9"/>
                </a:highlight>
                <a:latin typeface="Arial" panose="020B0604020202020204" pitchFamily="34" charset="0"/>
              </a:rPr>
              <a:t> license.</a:t>
            </a:r>
            <a:r>
              <a:rPr lang="en-US" b="0" i="0" u="none" strike="noStrike" dirty="0">
                <a:solidFill>
                  <a:srgbClr val="3366BB"/>
                </a:solidFill>
                <a:effectLst/>
                <a:highlight>
                  <a:srgbClr val="F9F9F9"/>
                </a:highlight>
                <a:latin typeface="Arial" panose="020B0604020202020204" pitchFamily="34" charset="0"/>
              </a:rPr>
              <a:t> </a:t>
            </a:r>
            <a:r>
              <a:rPr lang="en-US" u="none" strike="noStrike" dirty="0">
                <a:solidFill>
                  <a:srgbClr val="3366BB"/>
                </a:solidFill>
                <a:effectLst/>
                <a:hlinkClick r:id="rId5"/>
              </a:rPr>
              <a:t>https://kids.britannica.com/students/article/Columbian-Exchange/632098</a:t>
            </a:r>
            <a:r>
              <a:rPr lang="en-US" u="none" strike="noStrike" dirty="0">
                <a:solidFill>
                  <a:srgbClr val="3366BB"/>
                </a:solidFill>
                <a:effectLst/>
              </a:rPr>
              <a:t>  </a:t>
            </a:r>
            <a:endParaRPr lang="en-US" dirty="0"/>
          </a:p>
        </p:txBody>
      </p:sp>
      <p:sp>
        <p:nvSpPr>
          <p:cNvPr id="4" name="Slide Number Placeholder 3"/>
          <p:cNvSpPr>
            <a:spLocks noGrp="1"/>
          </p:cNvSpPr>
          <p:nvPr>
            <p:ph type="sldNum" sz="quarter" idx="5"/>
          </p:nvPr>
        </p:nvSpPr>
        <p:spPr/>
        <p:txBody>
          <a:bodyPr/>
          <a:lstStyle/>
          <a:p>
            <a:fld id="{63EDE8BB-1117-4734-9BDA-B89DE0879FF8}" type="slidenum">
              <a:rPr lang="en-US" smtClean="0"/>
              <a:t>8</a:t>
            </a:fld>
            <a:endParaRPr lang="en-US"/>
          </a:p>
        </p:txBody>
      </p:sp>
    </p:spTree>
    <p:extLst>
      <p:ext uri="{BB962C8B-B14F-4D97-AF65-F5344CB8AC3E}">
        <p14:creationId xmlns:p14="http://schemas.microsoft.com/office/powerpoint/2010/main" val="208734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Currier &amp; Ives. </a:t>
            </a:r>
            <a:r>
              <a:rPr lang="en-US" sz="1800" b="0" i="1" u="none" strike="noStrike" dirty="0">
                <a:solidFill>
                  <a:srgbClr val="000000"/>
                </a:solidFill>
                <a:effectLst/>
                <a:latin typeface="Times New Roman" panose="02020603050405020304" pitchFamily="18" charset="0"/>
              </a:rPr>
              <a:t>Discovery of the Mississippi: By Ferdinand De Soto, and his followers, May 1541. </a:t>
            </a:r>
            <a:r>
              <a:rPr lang="en-US" sz="1800" b="0" i="0" u="none" strike="noStrike" dirty="0">
                <a:solidFill>
                  <a:srgbClr val="000000"/>
                </a:solidFill>
                <a:effectLst/>
                <a:latin typeface="Times New Roman" panose="02020603050405020304" pitchFamily="18" charset="0"/>
              </a:rPr>
              <a:t>1876. Photograph. </a:t>
            </a:r>
            <a:r>
              <a:rPr lang="en-US" sz="1800" b="0" i="0" u="sng" strike="noStrike" dirty="0">
                <a:solidFill>
                  <a:srgbClr val="1155CC"/>
                </a:solidFill>
                <a:effectLst/>
                <a:latin typeface="Times New Roman" panose="02020603050405020304" pitchFamily="18" charset="0"/>
                <a:hlinkClick r:id="rId3"/>
              </a:rPr>
              <a:t>https://www.loc.gov/item/91795960/</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63EDE8BB-1117-4734-9BDA-B89DE0879FF8}" type="slidenum">
              <a:rPr lang="en-US" smtClean="0"/>
              <a:t>9</a:t>
            </a:fld>
            <a:endParaRPr lang="en-US"/>
          </a:p>
        </p:txBody>
      </p:sp>
    </p:spTree>
    <p:extLst>
      <p:ext uri="{BB962C8B-B14F-4D97-AF65-F5344CB8AC3E}">
        <p14:creationId xmlns:p14="http://schemas.microsoft.com/office/powerpoint/2010/main" val="409199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8B71-77D4-CC7A-0CB3-13D499390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B8DEE-FD24-4908-852D-9236A89AC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843976-AEBA-37EB-78AE-054243461576}"/>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5" name="Footer Placeholder 4">
            <a:extLst>
              <a:ext uri="{FF2B5EF4-FFF2-40B4-BE49-F238E27FC236}">
                <a16:creationId xmlns:a16="http://schemas.microsoft.com/office/drawing/2014/main" id="{94114AF4-8063-841D-FE49-F0DDBBEE9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01A2C-0937-56D5-DBDD-04B9DC513869}"/>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40196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71DC-D58E-82A9-B5E3-D1864D031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14867-8D95-E6E2-CE96-0F23CF926B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ABEB5-51A3-0B6F-CCEE-BF84ABB9209B}"/>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5" name="Footer Placeholder 4">
            <a:extLst>
              <a:ext uri="{FF2B5EF4-FFF2-40B4-BE49-F238E27FC236}">
                <a16:creationId xmlns:a16="http://schemas.microsoft.com/office/drawing/2014/main" id="{46984B05-55A3-8515-3007-29AAB2A20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D3822-D1E5-6361-6105-5D04C76BAD7C}"/>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115156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92C65-5C8A-A97F-F1C5-F895987C9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A4B0D-0EE2-E506-1AD6-6243662A59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D5048-6015-1526-668C-CD14FD474432}"/>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5" name="Footer Placeholder 4">
            <a:extLst>
              <a:ext uri="{FF2B5EF4-FFF2-40B4-BE49-F238E27FC236}">
                <a16:creationId xmlns:a16="http://schemas.microsoft.com/office/drawing/2014/main" id="{93F9DEAB-438E-693B-FB38-77B7DF625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F18C1-BBD0-56DB-19A3-8B12CF694CE2}"/>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163726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E2EF-192F-483B-3F15-55FE8A0B2C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9297DA-4984-D258-A39E-EA5F40473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22DE2-5189-DDBD-A7A7-2C6406D30D2E}"/>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5" name="Footer Placeholder 4">
            <a:extLst>
              <a:ext uri="{FF2B5EF4-FFF2-40B4-BE49-F238E27FC236}">
                <a16:creationId xmlns:a16="http://schemas.microsoft.com/office/drawing/2014/main" id="{55D8CE5D-D180-7284-ACF5-B31C27247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0D518-7B31-3E3C-4905-0482E48C0401}"/>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262428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0D85-7CF2-E149-ED2A-AF255F429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22D14B-4FDB-362E-72D1-4A7EB80ACF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8D6DC2-1C51-04DC-56B5-811DFF9FD68D}"/>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5" name="Footer Placeholder 4">
            <a:extLst>
              <a:ext uri="{FF2B5EF4-FFF2-40B4-BE49-F238E27FC236}">
                <a16:creationId xmlns:a16="http://schemas.microsoft.com/office/drawing/2014/main" id="{CF56250F-871C-5FAF-C95A-9FF780B29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D3A2E-8864-32C9-5BD6-A1A8FDCB5F9C}"/>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33749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D85E-122A-6452-535C-668DE7CE9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DE095-7BA3-674E-29D7-CDA603FC95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9B475-8D75-407D-EA5E-5FB3E1A80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726EC-77CE-397F-DF33-8D3A68BC36E7}"/>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6" name="Footer Placeholder 5">
            <a:extLst>
              <a:ext uri="{FF2B5EF4-FFF2-40B4-BE49-F238E27FC236}">
                <a16:creationId xmlns:a16="http://schemas.microsoft.com/office/drawing/2014/main" id="{83B6D4F9-57CA-65BC-1ADF-6BA9CA8F6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4AE15-2B9E-2932-0975-AC8B1B18BA71}"/>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178523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4460-33B8-EBCC-F7D9-3E4C4548B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70E517-5250-AF5E-2946-140D5E7B0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A6579-B4B8-258F-1612-B3C459B6B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0E6AF-BFED-516A-5D9A-8749D5766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064C0-A0C0-E404-70FD-701DBF7CE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18A89-777F-AEFF-B1F3-967AA79D76AD}"/>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8" name="Footer Placeholder 7">
            <a:extLst>
              <a:ext uri="{FF2B5EF4-FFF2-40B4-BE49-F238E27FC236}">
                <a16:creationId xmlns:a16="http://schemas.microsoft.com/office/drawing/2014/main" id="{05B56A68-C787-BCC5-FE12-58A88DA63A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9B7143-35A8-9242-1001-7F752C775F3C}"/>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163969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B22F-39AF-959F-B5F4-3156732F53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DC5792-2D91-9A31-9925-73DED6B6D20C}"/>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4" name="Footer Placeholder 3">
            <a:extLst>
              <a:ext uri="{FF2B5EF4-FFF2-40B4-BE49-F238E27FC236}">
                <a16:creationId xmlns:a16="http://schemas.microsoft.com/office/drawing/2014/main" id="{13B2B936-AABA-70F3-778E-E57521342D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1D5A9-9F0F-E6D5-821A-E665BFF59449}"/>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408006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82FDE-360E-48D0-B2E3-275FB5396B1E}"/>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3" name="Footer Placeholder 2">
            <a:extLst>
              <a:ext uri="{FF2B5EF4-FFF2-40B4-BE49-F238E27FC236}">
                <a16:creationId xmlns:a16="http://schemas.microsoft.com/office/drawing/2014/main" id="{FA2BCA87-84C4-E70C-A03E-49D063EBD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21A3B7-99B7-EF69-2109-56CA4DF03D9B}"/>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204190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E98F-0475-6809-921D-1BD356F7E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51CC4C-62D0-2B89-D472-723F00DD5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941070-D5A7-9B66-D648-AC6468DF4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11E55-B4A1-AEBB-6EE3-094D46FFADAC}"/>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6" name="Footer Placeholder 5">
            <a:extLst>
              <a:ext uri="{FF2B5EF4-FFF2-40B4-BE49-F238E27FC236}">
                <a16:creationId xmlns:a16="http://schemas.microsoft.com/office/drawing/2014/main" id="{4A5B6452-416C-5987-B433-26B5EDC1E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4FBA7-AF3E-E802-5F5A-3EFB80492CA6}"/>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192789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B3E-0221-E427-663F-3A989803A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0B00B5-0DFF-9879-16C7-5194A05D7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3E1F40-F79B-9247-9E9C-43D96B21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349E2-AC18-B49A-5381-A8970820C5C0}"/>
              </a:ext>
            </a:extLst>
          </p:cNvPr>
          <p:cNvSpPr>
            <a:spLocks noGrp="1"/>
          </p:cNvSpPr>
          <p:nvPr>
            <p:ph type="dt" sz="half" idx="10"/>
          </p:nvPr>
        </p:nvSpPr>
        <p:spPr/>
        <p:txBody>
          <a:bodyPr/>
          <a:lstStyle/>
          <a:p>
            <a:fld id="{BA0B2BDA-D349-4315-A022-7FB407031646}" type="datetimeFigureOut">
              <a:rPr lang="en-US" smtClean="0"/>
              <a:t>11/18/2025</a:t>
            </a:fld>
            <a:endParaRPr lang="en-US"/>
          </a:p>
        </p:txBody>
      </p:sp>
      <p:sp>
        <p:nvSpPr>
          <p:cNvPr id="6" name="Footer Placeholder 5">
            <a:extLst>
              <a:ext uri="{FF2B5EF4-FFF2-40B4-BE49-F238E27FC236}">
                <a16:creationId xmlns:a16="http://schemas.microsoft.com/office/drawing/2014/main" id="{438F2C92-EBA0-D6BC-30FE-B0089CF04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60BDC-916D-3364-ADC6-CF0619E56921}"/>
              </a:ext>
            </a:extLst>
          </p:cNvPr>
          <p:cNvSpPr>
            <a:spLocks noGrp="1"/>
          </p:cNvSpPr>
          <p:nvPr>
            <p:ph type="sldNum" sz="quarter" idx="12"/>
          </p:nvPr>
        </p:nvSpPr>
        <p:spPr/>
        <p:txBody>
          <a:bodyPr/>
          <a:lstStyle/>
          <a:p>
            <a:fld id="{3EA044CD-E5AD-4D78-A25F-1696370A7F5E}" type="slidenum">
              <a:rPr lang="en-US" smtClean="0"/>
              <a:t>‹#›</a:t>
            </a:fld>
            <a:endParaRPr lang="en-US"/>
          </a:p>
        </p:txBody>
      </p:sp>
    </p:spTree>
    <p:extLst>
      <p:ext uri="{BB962C8B-B14F-4D97-AF65-F5344CB8AC3E}">
        <p14:creationId xmlns:p14="http://schemas.microsoft.com/office/powerpoint/2010/main" val="293519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3245D-B2EE-EB21-CBF2-2E9357098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9F93A6-3F7C-9FE6-6549-FD50907C6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CCB8E-2FC9-422D-A1EE-A93A37E7F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0B2BDA-D349-4315-A022-7FB407031646}" type="datetimeFigureOut">
              <a:rPr lang="en-US" smtClean="0"/>
              <a:t>11/18/2025</a:t>
            </a:fld>
            <a:endParaRPr lang="en-US"/>
          </a:p>
        </p:txBody>
      </p:sp>
      <p:sp>
        <p:nvSpPr>
          <p:cNvPr id="5" name="Footer Placeholder 4">
            <a:extLst>
              <a:ext uri="{FF2B5EF4-FFF2-40B4-BE49-F238E27FC236}">
                <a16:creationId xmlns:a16="http://schemas.microsoft.com/office/drawing/2014/main" id="{224B1493-D1C8-6981-6783-6054DD35B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472CCD-FD99-417E-0A38-90FE490D4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A044CD-E5AD-4D78-A25F-1696370A7F5E}" type="slidenum">
              <a:rPr lang="en-US" smtClean="0"/>
              <a:t>‹#›</a:t>
            </a:fld>
            <a:endParaRPr lang="en-US"/>
          </a:p>
        </p:txBody>
      </p:sp>
    </p:spTree>
    <p:extLst>
      <p:ext uri="{BB962C8B-B14F-4D97-AF65-F5344CB8AC3E}">
        <p14:creationId xmlns:p14="http://schemas.microsoft.com/office/powerpoint/2010/main" val="55617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sv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 image of the Pineda's 1519 map of the Gulf of Mexico">
            <a:extLst>
              <a:ext uri="{FF2B5EF4-FFF2-40B4-BE49-F238E27FC236}">
                <a16:creationId xmlns:a16="http://schemas.microsoft.com/office/drawing/2014/main" id="{686FA212-7D98-DA72-20C3-CF895E52D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55" b="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445765" cy="3692028"/>
          </a:xfrm>
          <a:noFill/>
        </p:spPr>
        <p:txBody>
          <a:bodyPr>
            <a:normAutofit fontScale="90000"/>
          </a:bodyPr>
          <a:lstStyle/>
          <a:p>
            <a:pPr algn="l"/>
            <a:r>
              <a:rPr lang="en-US" sz="5200" b="1" i="1" dirty="0"/>
              <a:t>Unidad 2:</a:t>
            </a:r>
            <a:br>
              <a:rPr lang="en-US" sz="5200" b="1" i="1" dirty="0"/>
            </a:br>
            <a:r>
              <a:rPr lang="en-US" sz="7200" b="1" dirty="0" err="1">
                <a:solidFill>
                  <a:srgbClr val="0070C0"/>
                </a:solidFill>
              </a:rPr>
              <a:t>Edad</a:t>
            </a:r>
            <a:r>
              <a:rPr lang="en-US" sz="7200" b="1" dirty="0">
                <a:solidFill>
                  <a:srgbClr val="0070C0"/>
                </a:solidFill>
              </a:rPr>
              <a:t> de </a:t>
            </a:r>
            <a:r>
              <a:rPr lang="en-US" sz="7200" b="1" dirty="0" err="1">
                <a:solidFill>
                  <a:srgbClr val="0070C0"/>
                </a:solidFill>
              </a:rPr>
              <a:t>contacto</a:t>
            </a:r>
            <a:endParaRPr lang="en-US" sz="5200" b="1" dirty="0">
              <a:solidFill>
                <a:srgbClr val="0070C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b="1" i="1" dirty="0" err="1"/>
              <a:t>Lección</a:t>
            </a:r>
            <a:r>
              <a:rPr lang="en-US" b="1" i="1" dirty="0"/>
              <a:t> 13 : </a:t>
            </a:r>
          </a:p>
          <a:p>
            <a:pPr algn="l"/>
            <a:r>
              <a:rPr lang="en-US" sz="3600" b="1" i="1" dirty="0">
                <a:solidFill>
                  <a:srgbClr val="0070C0"/>
                </a:solidFill>
              </a:rPr>
              <a:t>Guía de </a:t>
            </a:r>
            <a:r>
              <a:rPr lang="en-US" sz="3600" b="1" i="1" dirty="0" err="1">
                <a:solidFill>
                  <a:srgbClr val="0070C0"/>
                </a:solidFill>
              </a:rPr>
              <a:t>estudio</a:t>
            </a:r>
            <a:endParaRPr lang="en-US" sz="3600" b="1" i="1" dirty="0">
              <a:solidFill>
                <a:srgbClr val="0070C0"/>
              </a:solidFill>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900" i="1" dirty="0">
                <a:solidFill>
                  <a:schemeClr val="bg1">
                    <a:lumMod val="85000"/>
                  </a:schemeClr>
                </a:solidFill>
                <a:latin typeface="Gotham Medium"/>
              </a:rPr>
              <a:t>Revisión de la guía de estudio</a:t>
            </a:r>
            <a:br>
              <a:rPr lang="en-US" dirty="0">
                <a:latin typeface="Gotham Medium"/>
              </a:rPr>
            </a:br>
            <a:r>
              <a:rPr lang="en-US" sz="9100" b="1" dirty="0" err="1">
                <a:solidFill>
                  <a:schemeClr val="bg1"/>
                </a:solidFill>
                <a:latin typeface="Gotham Medium"/>
              </a:rPr>
              <a:t>Billete</a:t>
            </a:r>
            <a:r>
              <a:rPr lang="en-US" sz="9100" b="1" dirty="0">
                <a:solidFill>
                  <a:schemeClr val="bg1"/>
                </a:solidFill>
                <a:latin typeface="Gotham Medium"/>
              </a:rPr>
              <a:t> de </a:t>
            </a:r>
            <a:r>
              <a:rPr lang="en-US" sz="9100" b="1" dirty="0" err="1">
                <a:solidFill>
                  <a:schemeClr val="bg1"/>
                </a:solidFill>
                <a:latin typeface="Gotham Medium"/>
              </a:rPr>
              <a:t>salida</a:t>
            </a:r>
            <a:endParaRPr lang="en-US" sz="9100"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86648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45597" y="2690321"/>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Billete</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p:cNvSpPr txBox="1"/>
          <p:nvPr/>
        </p:nvSpPr>
        <p:spPr>
          <a:xfrm>
            <a:off x="8236055"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F3DA063-347B-A9EC-9969-A8842D2387EC}"/>
              </a:ext>
            </a:extLst>
          </p:cNvPr>
          <p:cNvSpPr txBox="1"/>
          <p:nvPr/>
        </p:nvSpPr>
        <p:spPr>
          <a:xfrm>
            <a:off x="3309257" y="1710313"/>
            <a:ext cx="8484949" cy="4770537"/>
          </a:xfrm>
          <a:prstGeom prst="rect">
            <a:avLst/>
          </a:prstGeom>
          <a:noFill/>
        </p:spPr>
        <p:txBody>
          <a:bodyPr wrap="square" rtlCol="0">
            <a:spAutoFit/>
          </a:bodyPr>
          <a:lstStyle/>
          <a:p>
            <a:pPr marL="285750" indent="-285750">
              <a:buFont typeface="Arial" panose="020B0604020202020204" pitchFamily="34" charset="0"/>
              <a:buChar char="•"/>
            </a:pPr>
            <a:r>
              <a:rPr lang="es-ES" sz="4400" dirty="0">
                <a:solidFill>
                  <a:srgbClr val="0070C0"/>
                </a:solidFill>
              </a:rPr>
              <a:t>Evalúa tus conocimientos y preparación para el examen</a:t>
            </a:r>
            <a:r>
              <a:rPr lang="en-US" sz="4400" dirty="0">
                <a:solidFill>
                  <a:srgbClr val="0070C0"/>
                </a:solidFill>
              </a:rPr>
              <a:t> </a:t>
            </a:r>
          </a:p>
          <a:p>
            <a:pPr marL="285750" indent="-285750">
              <a:buFont typeface="Arial" panose="020B0604020202020204" pitchFamily="34" charset="0"/>
              <a:buChar char="•"/>
            </a:pPr>
            <a:endParaRPr lang="en-US" sz="2000" dirty="0">
              <a:solidFill>
                <a:srgbClr val="0070C0"/>
              </a:solidFill>
            </a:endParaRPr>
          </a:p>
          <a:p>
            <a:pPr marL="285750" indent="-285750">
              <a:buFont typeface="Arial" panose="020B0604020202020204" pitchFamily="34" charset="0"/>
              <a:buChar char="•"/>
            </a:pPr>
            <a:r>
              <a:rPr lang="es-ES" sz="4400" dirty="0">
                <a:solidFill>
                  <a:schemeClr val="accent6">
                    <a:lumMod val="75000"/>
                  </a:schemeClr>
                </a:solidFill>
              </a:rPr>
              <a:t>Responde a las preguntas sobre tu conocimiento del contenido de la unidad 2</a:t>
            </a:r>
            <a:r>
              <a:rPr lang="en-US" sz="4400" dirty="0">
                <a:solidFill>
                  <a:schemeClr val="accent6">
                    <a:lumMod val="75000"/>
                  </a:schemeClr>
                </a:solidFill>
              </a:rPr>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4800" dirty="0" err="1">
                <a:solidFill>
                  <a:srgbClr val="7030A0"/>
                </a:solidFill>
              </a:rPr>
              <a:t>Comparte</a:t>
            </a:r>
            <a:r>
              <a:rPr lang="en-US" sz="4800" dirty="0">
                <a:solidFill>
                  <a:srgbClr val="7030A0"/>
                </a:solidFill>
              </a:rPr>
              <a:t> con </a:t>
            </a:r>
            <a:r>
              <a:rPr lang="en-US" sz="4800" dirty="0" err="1">
                <a:solidFill>
                  <a:srgbClr val="7030A0"/>
                </a:solidFill>
              </a:rPr>
              <a:t>una</a:t>
            </a:r>
            <a:r>
              <a:rPr lang="en-US" sz="4800" dirty="0">
                <a:solidFill>
                  <a:srgbClr val="7030A0"/>
                </a:solidFill>
              </a:rPr>
              <a:t> pareja.</a:t>
            </a:r>
          </a:p>
        </p:txBody>
      </p:sp>
      <p:pic>
        <p:nvPicPr>
          <p:cNvPr id="3" name="Graphic 2">
            <a:extLst>
              <a:ext uri="{FF2B5EF4-FFF2-40B4-BE49-F238E27FC236}">
                <a16:creationId xmlns:a16="http://schemas.microsoft.com/office/drawing/2014/main" id="{3B13ADCB-244A-F0C0-83D7-4EBFDB1F873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0513" y="1710313"/>
            <a:ext cx="1071092" cy="1071092"/>
          </a:xfrm>
          <a:prstGeom prst="rect">
            <a:avLst/>
          </a:prstGeom>
        </p:spPr>
      </p:pic>
      <p:pic>
        <p:nvPicPr>
          <p:cNvPr id="4" name="Graphic 3">
            <a:extLst>
              <a:ext uri="{FF2B5EF4-FFF2-40B4-BE49-F238E27FC236}">
                <a16:creationId xmlns:a16="http://schemas.microsoft.com/office/drawing/2014/main" id="{E38135AB-3BDF-B83A-FE76-9E931A04594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8160" y="3442063"/>
            <a:ext cx="925793" cy="925793"/>
          </a:xfrm>
          <a:prstGeom prst="rect">
            <a:avLst/>
          </a:prstGeom>
        </p:spPr>
      </p:pic>
      <p:pic>
        <p:nvPicPr>
          <p:cNvPr id="9" name="Graphic 8">
            <a:extLst>
              <a:ext uri="{FF2B5EF4-FFF2-40B4-BE49-F238E27FC236}">
                <a16:creationId xmlns:a16="http://schemas.microsoft.com/office/drawing/2014/main" id="{CFC10B82-7E01-82AC-E660-C62E2FABBF0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0452" y="4961288"/>
            <a:ext cx="925793" cy="925793"/>
          </a:xfrm>
          <a:prstGeom prst="rect">
            <a:avLst/>
          </a:prstGeom>
        </p:spPr>
      </p:pic>
    </p:spTree>
    <p:extLst>
      <p:ext uri="{BB962C8B-B14F-4D97-AF65-F5344CB8AC3E}">
        <p14:creationId xmlns:p14="http://schemas.microsoft.com/office/powerpoint/2010/main" val="413854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a:t>
            </a:r>
            <a:r>
              <a:rPr lang="en-US" sz="5400" b="1" dirty="0" err="1">
                <a:latin typeface="Gotham Medium"/>
              </a:rPr>
              <a:t>clase</a:t>
            </a:r>
            <a:r>
              <a:rPr lang="en-US" sz="5400" b="1" dirty="0">
                <a:latin typeface="Gotham Medium"/>
              </a:rPr>
              <a:t>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3907970" y="1120631"/>
            <a:ext cx="8016863" cy="1395628"/>
          </a:xfrm>
          <a:prstGeom prst="wedgeRoundRectCallout">
            <a:avLst>
              <a:gd name="adj1" fmla="val -60769"/>
              <a:gd name="adj2" fmla="val 3196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400" kern="0" dirty="0">
                <a:latin typeface="Gotham Book"/>
                <a:ea typeface="Times New Roman" panose="02020603050405020304" pitchFamily="18" charset="0"/>
                <a:cs typeface="Times New Roman" panose="02020603050405020304" pitchFamily="18" charset="0"/>
              </a:rPr>
              <a:t>Una cosa que la guía de estudio me ayudó a recordar o entender es: _________</a:t>
            </a:r>
            <a:endPar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1FFA9084-4CE7-904A-BDFE-121D6B9206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1358" y="1347572"/>
            <a:ext cx="1395628" cy="1395628"/>
          </a:xfrm>
          <a:prstGeom prst="rect">
            <a:avLst/>
          </a:prstGeom>
        </p:spPr>
      </p:pic>
      <p:sp>
        <p:nvSpPr>
          <p:cNvPr id="4" name="Speech Bubble: Rectangle with Corners Rounded 3">
            <a:extLst>
              <a:ext uri="{FF2B5EF4-FFF2-40B4-BE49-F238E27FC236}">
                <a16:creationId xmlns:a16="http://schemas.microsoft.com/office/drawing/2014/main" id="{B09A2FF6-5569-2503-7654-49052F2E7265}"/>
              </a:ext>
            </a:extLst>
          </p:cNvPr>
          <p:cNvSpPr/>
          <p:nvPr/>
        </p:nvSpPr>
        <p:spPr>
          <a:xfrm>
            <a:off x="2000482" y="3034859"/>
            <a:ext cx="8016863" cy="1395628"/>
          </a:xfrm>
          <a:prstGeom prst="wedgeRoundRectCallout">
            <a:avLst>
              <a:gd name="adj1" fmla="val 57636"/>
              <a:gd name="adj2" fmla="val 2649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kern="0" dirty="0">
                <a:latin typeface="Gotham Book"/>
                <a:ea typeface="Times New Roman" panose="02020603050405020304" pitchFamily="18" charset="0"/>
                <a:cs typeface="Times New Roman" panose="02020603050405020304" pitchFamily="18" charset="0"/>
              </a:rPr>
              <a:t>Una cosa sobre la que todavía tengo dudas es ______</a:t>
            </a:r>
            <a:endParaRPr kumimoji="0" lang="en-US" sz="13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CD1D2D09-7D07-4A19-772E-9F931A0E14F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25750" y="3059947"/>
            <a:ext cx="1395628" cy="1395628"/>
          </a:xfrm>
          <a:prstGeom prst="rect">
            <a:avLst/>
          </a:prstGeom>
        </p:spPr>
      </p:pic>
      <p:sp>
        <p:nvSpPr>
          <p:cNvPr id="13" name="Speech Bubble: Rectangle with Corners Rounded 12">
            <a:extLst>
              <a:ext uri="{FF2B5EF4-FFF2-40B4-BE49-F238E27FC236}">
                <a16:creationId xmlns:a16="http://schemas.microsoft.com/office/drawing/2014/main" id="{AED353A5-C867-99F1-2721-7C0313339558}"/>
              </a:ext>
            </a:extLst>
          </p:cNvPr>
          <p:cNvSpPr/>
          <p:nvPr/>
        </p:nvSpPr>
        <p:spPr>
          <a:xfrm>
            <a:off x="4321629" y="4728855"/>
            <a:ext cx="7662608" cy="1395628"/>
          </a:xfrm>
          <a:prstGeom prst="wedgeRoundRectCallout">
            <a:avLst>
              <a:gd name="adj1" fmla="val -60769"/>
              <a:gd name="adj2" fmla="val 3196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kern="0" dirty="0">
                <a:latin typeface="Gotham Book"/>
                <a:ea typeface="Times New Roman" panose="02020603050405020304" pitchFamily="18" charset="0"/>
                <a:cs typeface="Times New Roman" panose="02020603050405020304" pitchFamily="18" charset="0"/>
              </a:rPr>
              <a:t>Una cosa que haré para prepararme para este examen es ________</a:t>
            </a:r>
            <a:endParaRPr kumimoji="0" lang="en-US" sz="3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BF9B217-EC9D-6DDC-8E70-A1E6521934C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5664" y="4929263"/>
            <a:ext cx="1395628" cy="1395628"/>
          </a:xfrm>
          <a:prstGeom prst="rect">
            <a:avLst/>
          </a:prstGeom>
        </p:spPr>
      </p:pic>
    </p:spTree>
    <p:extLst>
      <p:ext uri="{BB962C8B-B14F-4D97-AF65-F5344CB8AC3E}">
        <p14:creationId xmlns:p14="http://schemas.microsoft.com/office/powerpoint/2010/main" val="348064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900" i="1" dirty="0">
                <a:solidFill>
                  <a:schemeClr val="bg1">
                    <a:lumMod val="85000"/>
                  </a:schemeClr>
                </a:solidFill>
                <a:latin typeface="Gotham Medium"/>
              </a:rPr>
              <a:t>Revisión de la guía de estudio</a:t>
            </a:r>
            <a:br>
              <a:rPr lang="en-US" dirty="0">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27548A-5960-0A25-AB58-EDF80CCA4F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22020" b="2101"/>
          <a:stretch/>
        </p:blipFill>
        <p:spPr>
          <a:xfrm>
            <a:off x="6193971" y="1130934"/>
            <a:ext cx="5966367" cy="4993550"/>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45597" y="2690321"/>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Calentamiento</a:t>
            </a:r>
            <a:r>
              <a:rPr lang="en-US" sz="4500" b="1" dirty="0">
                <a:latin typeface="Gotham Medium"/>
              </a:rPr>
              <a:t>: </a:t>
            </a:r>
            <a:br>
              <a:rPr lang="en-US" sz="4500" dirty="0">
                <a:latin typeface="Gotham Medium"/>
              </a:rPr>
            </a:br>
            <a:r>
              <a:rPr lang="es-ES" sz="3600" dirty="0">
                <a:latin typeface="Gotham Medium"/>
              </a:rPr>
              <a:t>Sigue las instrucciones para completar tu calentamiento</a:t>
            </a:r>
            <a:endParaRPr lang="en-US" sz="36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F3DA063-347B-A9EC-9969-A8842D2387EC}"/>
              </a:ext>
            </a:extLst>
          </p:cNvPr>
          <p:cNvSpPr txBox="1"/>
          <p:nvPr/>
        </p:nvSpPr>
        <p:spPr>
          <a:xfrm>
            <a:off x="3309257" y="1503485"/>
            <a:ext cx="4119866" cy="5262979"/>
          </a:xfrm>
          <a:prstGeom prst="rect">
            <a:avLst/>
          </a:prstGeom>
          <a:noFill/>
        </p:spPr>
        <p:txBody>
          <a:bodyPr wrap="square" rtlCol="0">
            <a:spAutoFit/>
          </a:bodyPr>
          <a:lstStyle/>
          <a:p>
            <a:pPr marL="285750" indent="-285750">
              <a:buFont typeface="Arial" panose="020B0604020202020204" pitchFamily="34" charset="0"/>
              <a:buChar char="•"/>
            </a:pPr>
            <a:r>
              <a:rPr lang="es-ES" sz="2800" dirty="0">
                <a:solidFill>
                  <a:srgbClr val="0070C0"/>
                </a:solidFill>
              </a:rPr>
              <a:t>Lee la lista de temas de estudios sociales en la carta</a:t>
            </a:r>
            <a:r>
              <a:rPr lang="en-US" sz="2800" dirty="0">
                <a:solidFill>
                  <a:srgbClr val="0070C0"/>
                </a:solidFill>
              </a:rPr>
              <a:t>.</a:t>
            </a:r>
          </a:p>
          <a:p>
            <a:pPr marL="285750" indent="-285750">
              <a:buFont typeface="Arial" panose="020B0604020202020204" pitchFamily="34" charset="0"/>
              <a:buChar char="•"/>
            </a:pPr>
            <a:r>
              <a:rPr lang="es-ES" sz="2800" dirty="0">
                <a:solidFill>
                  <a:schemeClr val="accent6">
                    <a:lumMod val="75000"/>
                  </a:schemeClr>
                </a:solidFill>
              </a:rPr>
              <a:t>Rodea o resalta cualquier elemento que creas que probablemente estará en la prueba de unidad 2</a:t>
            </a:r>
            <a:r>
              <a:rPr lang="en-US" sz="2800" dirty="0">
                <a:solidFill>
                  <a:schemeClr val="accent6">
                    <a:lumMod val="75000"/>
                  </a:schemeClr>
                </a:solidFill>
              </a:rPr>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err="1">
                <a:solidFill>
                  <a:srgbClr val="7030A0"/>
                </a:solidFill>
              </a:rPr>
              <a:t>Comparte</a:t>
            </a:r>
            <a:r>
              <a:rPr lang="en-US" sz="2800" dirty="0">
                <a:solidFill>
                  <a:srgbClr val="7030A0"/>
                </a:solidFill>
              </a:rPr>
              <a:t> con </a:t>
            </a:r>
            <a:r>
              <a:rPr lang="en-US" sz="2800" dirty="0" err="1">
                <a:solidFill>
                  <a:srgbClr val="7030A0"/>
                </a:solidFill>
              </a:rPr>
              <a:t>una</a:t>
            </a:r>
            <a:r>
              <a:rPr lang="en-US" sz="2800" dirty="0">
                <a:solidFill>
                  <a:srgbClr val="7030A0"/>
                </a:solidFill>
              </a:rPr>
              <a:t> pareja.</a:t>
            </a:r>
          </a:p>
        </p:txBody>
      </p:sp>
      <p:pic>
        <p:nvPicPr>
          <p:cNvPr id="3" name="Graphic 2">
            <a:extLst>
              <a:ext uri="{FF2B5EF4-FFF2-40B4-BE49-F238E27FC236}">
                <a16:creationId xmlns:a16="http://schemas.microsoft.com/office/drawing/2014/main" id="{3B13ADCB-244A-F0C0-83D7-4EBFDB1F873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6057" y="1503485"/>
            <a:ext cx="1071092" cy="1071092"/>
          </a:xfrm>
          <a:prstGeom prst="rect">
            <a:avLst/>
          </a:prstGeom>
        </p:spPr>
      </p:pic>
      <p:pic>
        <p:nvPicPr>
          <p:cNvPr id="4" name="Graphic 3">
            <a:extLst>
              <a:ext uri="{FF2B5EF4-FFF2-40B4-BE49-F238E27FC236}">
                <a16:creationId xmlns:a16="http://schemas.microsoft.com/office/drawing/2014/main" id="{E38135AB-3BDF-B83A-FE76-9E931A04594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59306" y="3193691"/>
            <a:ext cx="925793" cy="925793"/>
          </a:xfrm>
          <a:prstGeom prst="rect">
            <a:avLst/>
          </a:prstGeom>
        </p:spPr>
      </p:pic>
      <p:pic>
        <p:nvPicPr>
          <p:cNvPr id="9" name="Graphic 8">
            <a:extLst>
              <a:ext uri="{FF2B5EF4-FFF2-40B4-BE49-F238E27FC236}">
                <a16:creationId xmlns:a16="http://schemas.microsoft.com/office/drawing/2014/main" id="{CFC10B82-7E01-82AC-E660-C62E2FABBF0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89830" y="5282030"/>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a:t>
            </a:r>
            <a:r>
              <a:rPr lang="en-US" sz="5400" b="1" dirty="0" err="1">
                <a:latin typeface="Gotham Medium"/>
              </a:rPr>
              <a:t>clase</a:t>
            </a:r>
            <a:endParaRPr lang="en-US" sz="5400" dirty="0">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887685" y="1815658"/>
            <a:ext cx="6564086" cy="2503714"/>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Calibri" panose="020F0502020204030204"/>
              </a:rPr>
              <a:t>Una cosa que creo que probablemente estará en la prueba de unidad 2 es _______________</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1FFA9084-4CE7-904A-BDFE-121D6B9206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0215" y="2600259"/>
            <a:ext cx="1395628" cy="1395628"/>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4111895"/>
          </a:xfrm>
          <a:prstGeom prst="rect">
            <a:avLst/>
          </a:prstGeom>
          <a:noFill/>
        </p:spPr>
        <p:txBody>
          <a:bodyPr wrap="square" rtlCol="0">
            <a:spAutoFit/>
          </a:bodyPr>
          <a:lstStyle/>
          <a:p>
            <a:pPr lvl="0" algn="ctr">
              <a:lnSpc>
                <a:spcPct val="110000"/>
              </a:lnSpc>
              <a:spcAft>
                <a:spcPts val="600"/>
              </a:spcAft>
              <a:defRPr/>
            </a:pPr>
            <a:r>
              <a:rPr lang="es-ES" sz="6000" kern="0" dirty="0">
                <a:solidFill>
                  <a:srgbClr val="0070C0"/>
                </a:solidFill>
                <a:latin typeface="Gotham Book"/>
                <a:ea typeface="Times New Roman" panose="02020603050405020304" pitchFamily="18" charset="0"/>
                <a:cs typeface="Times New Roman" panose="02020603050405020304" pitchFamily="18" charset="0"/>
              </a:rPr>
              <a:t>¿Qué información importante necesitamos saber para tener éxito en la prueba de la unidad 2?</a:t>
            </a:r>
            <a:endParaRPr kumimoji="0" lang="en-US" sz="166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1164771" y="1785257"/>
            <a:ext cx="10276115" cy="4126258"/>
          </a:xfrm>
          <a:prstGeom prst="rect">
            <a:avLst/>
          </a:prstGeom>
          <a:noFill/>
        </p:spPr>
        <p:txBody>
          <a:bodyPr wrap="square" rtlCol="0">
            <a:spAutoFit/>
          </a:bodyPr>
          <a:lstStyle/>
          <a:p>
            <a:pPr marL="342900" marR="0" lvl="0" indent="-342900">
              <a:lnSpc>
                <a:spcPct val="110000"/>
              </a:lnSpc>
              <a:spcBef>
                <a:spcPts val="0"/>
              </a:spcBef>
              <a:spcAft>
                <a:spcPts val="0"/>
              </a:spcAft>
              <a:buFont typeface="+mj-lt"/>
              <a:buAutoNum type="arabicPeriod"/>
            </a:pPr>
            <a:r>
              <a:rPr lang="es-ES" sz="4000" b="1" i="1" u="sng" dirty="0">
                <a:solidFill>
                  <a:srgbClr val="0070C0"/>
                </a:solidFill>
                <a:latin typeface="Gotham Book"/>
                <a:ea typeface="Times New Roman" panose="02020603050405020304" pitchFamily="18" charset="0"/>
                <a:cs typeface="Times New Roman" panose="02020603050405020304" pitchFamily="18" charset="0"/>
              </a:rPr>
              <a:t>Identificaremos </a:t>
            </a:r>
            <a:r>
              <a:rPr lang="es-ES" sz="4000" dirty="0">
                <a:solidFill>
                  <a:srgbClr val="0070C0"/>
                </a:solidFill>
                <a:latin typeface="Gotham Book"/>
                <a:ea typeface="Times New Roman" panose="02020603050405020304" pitchFamily="18" charset="0"/>
                <a:cs typeface="Times New Roman" panose="02020603050405020304" pitchFamily="18" charset="0"/>
              </a:rPr>
              <a:t>y revisaremos información relevante para nuestra próxima prueba</a:t>
            </a:r>
            <a:r>
              <a:rPr lang="en-US" sz="4000" dirty="0">
                <a:solidFill>
                  <a:srgbClr val="0070C0"/>
                </a:solidFill>
                <a:effectLst/>
                <a:latin typeface="Gotham Book"/>
                <a:ea typeface="Times New Roman" panose="02020603050405020304" pitchFamily="18" charset="0"/>
                <a:cs typeface="Times New Roman" panose="02020603050405020304" pitchFamily="18" charset="0"/>
              </a:rPr>
              <a:t>.</a:t>
            </a:r>
            <a:endParaRPr lang="en-US" sz="4000" dirty="0">
              <a:solidFill>
                <a:srgbClr val="0070C0"/>
              </a:solidFill>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s-ES" sz="4000" b="1" i="1" u="sng" kern="0" dirty="0">
                <a:solidFill>
                  <a:schemeClr val="accent6">
                    <a:lumMod val="75000"/>
                  </a:schemeClr>
                </a:solidFill>
                <a:latin typeface="Gotham Book"/>
                <a:ea typeface="Times New Roman" panose="02020603050405020304" pitchFamily="18" charset="0"/>
                <a:cs typeface="Times New Roman" panose="02020603050405020304" pitchFamily="18" charset="0"/>
              </a:rPr>
              <a:t>Usaré </a:t>
            </a:r>
            <a:r>
              <a:rPr lang="es-ES" sz="4000" kern="0" dirty="0">
                <a:solidFill>
                  <a:schemeClr val="accent6">
                    <a:lumMod val="75000"/>
                  </a:schemeClr>
                </a:solidFill>
                <a:latin typeface="Gotham Book"/>
                <a:ea typeface="Times New Roman" panose="02020603050405020304" pitchFamily="18" charset="0"/>
                <a:cs typeface="Times New Roman" panose="02020603050405020304" pitchFamily="18" charset="0"/>
              </a:rPr>
              <a:t>mis trabajos y apuntes anteriores para completar mi guía de estudio. Comparo la información, creo respuestas cortas y respondo preguntas de exámenes de práctica</a:t>
            </a:r>
            <a:r>
              <a:rPr lang="en-US" sz="4000" kern="0"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a:t>
            </a:r>
            <a:endParaRPr kumimoji="0" lang="en-US" sz="72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61457" y="13061"/>
            <a:ext cx="10058400" cy="91222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dirty="0">
                <a:solidFill>
                  <a:srgbClr val="002060"/>
                </a:solidFill>
                <a:latin typeface="Gotham Medium"/>
              </a:rPr>
              <a:t>Parte I: Términos y definiciones clave</a:t>
            </a:r>
            <a:endParaRPr lang="en-US" sz="5400" dirty="0">
              <a:solidFill>
                <a:srgbClr val="00206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3AC6B58-D0E5-5742-5415-797864B8DD39}"/>
              </a:ext>
            </a:extLst>
          </p:cNvPr>
          <p:cNvSpPr txBox="1"/>
          <p:nvPr/>
        </p:nvSpPr>
        <p:spPr>
          <a:xfrm>
            <a:off x="1861457" y="1393371"/>
            <a:ext cx="4234543" cy="2800767"/>
          </a:xfrm>
          <a:prstGeom prst="rect">
            <a:avLst/>
          </a:prstGeom>
          <a:noFill/>
        </p:spPr>
        <p:txBody>
          <a:bodyPr wrap="square" rtlCol="0">
            <a:spAutoFit/>
          </a:bodyPr>
          <a:lstStyle/>
          <a:p>
            <a:pPr algn="ctr"/>
            <a:r>
              <a:rPr lang="es-ES" sz="4400" dirty="0">
                <a:solidFill>
                  <a:srgbClr val="0070C0"/>
                </a:solidFill>
              </a:rPr>
              <a:t>Elige el término correcto para cada definición en el gráfico.</a:t>
            </a:r>
            <a:endParaRPr lang="en-US" sz="4400" dirty="0">
              <a:solidFill>
                <a:srgbClr val="0070C0"/>
              </a:solidFill>
            </a:endParaRPr>
          </a:p>
        </p:txBody>
      </p:sp>
      <p:pic>
        <p:nvPicPr>
          <p:cNvPr id="4" name="Picture 3" descr="A pile of gold bars">
            <a:extLst>
              <a:ext uri="{FF2B5EF4-FFF2-40B4-BE49-F238E27FC236}">
                <a16:creationId xmlns:a16="http://schemas.microsoft.com/office/drawing/2014/main" id="{E4C1FF95-B605-2204-EFF0-20FB0F4796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8282" y="1738901"/>
            <a:ext cx="5495925" cy="4124325"/>
          </a:xfrm>
          <a:prstGeom prst="rect">
            <a:avLst/>
          </a:prstGeom>
        </p:spPr>
      </p:pic>
    </p:spTree>
    <p:extLst>
      <p:ext uri="{BB962C8B-B14F-4D97-AF65-F5344CB8AC3E}">
        <p14:creationId xmlns:p14="http://schemas.microsoft.com/office/powerpoint/2010/main" val="10268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61457" y="13061"/>
            <a:ext cx="10058400" cy="912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err="1">
                <a:solidFill>
                  <a:srgbClr val="002060"/>
                </a:solidFill>
                <a:latin typeface="Gotham Medium"/>
              </a:rPr>
              <a:t>Parte</a:t>
            </a:r>
            <a:r>
              <a:rPr lang="en-US" sz="5400" dirty="0">
                <a:solidFill>
                  <a:srgbClr val="002060"/>
                </a:solidFill>
                <a:latin typeface="Gotham Medium"/>
              </a:rPr>
              <a:t> II: </a:t>
            </a:r>
            <a:r>
              <a:rPr lang="en-US" sz="5400" dirty="0" err="1">
                <a:solidFill>
                  <a:srgbClr val="002060"/>
                </a:solidFill>
                <a:latin typeface="Gotham Medium"/>
              </a:rPr>
              <a:t>Emparejamiento</a:t>
            </a:r>
            <a:endParaRPr lang="en-US" sz="5400" dirty="0">
              <a:solidFill>
                <a:srgbClr val="00206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1661084"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3AC6B58-D0E5-5742-5415-797864B8DD39}"/>
              </a:ext>
            </a:extLst>
          </p:cNvPr>
          <p:cNvSpPr txBox="1"/>
          <p:nvPr/>
        </p:nvSpPr>
        <p:spPr>
          <a:xfrm>
            <a:off x="1861457" y="1393371"/>
            <a:ext cx="4234543" cy="4154984"/>
          </a:xfrm>
          <a:prstGeom prst="rect">
            <a:avLst/>
          </a:prstGeom>
          <a:noFill/>
        </p:spPr>
        <p:txBody>
          <a:bodyPr wrap="square" rtlCol="0">
            <a:spAutoFit/>
          </a:bodyPr>
          <a:lstStyle/>
          <a:p>
            <a:pPr algn="ctr"/>
            <a:r>
              <a:rPr lang="es-ES" sz="4400" dirty="0">
                <a:solidFill>
                  <a:srgbClr val="0070C0"/>
                </a:solidFill>
              </a:rPr>
              <a:t>Empareja el término de la izquierda con su significado correcto de la derecha</a:t>
            </a:r>
            <a:r>
              <a:rPr lang="en-US" sz="4400" dirty="0">
                <a:solidFill>
                  <a:srgbClr val="0070C0"/>
                </a:solidFill>
              </a:rPr>
              <a:t>.</a:t>
            </a:r>
          </a:p>
        </p:txBody>
      </p:sp>
      <p:pic>
        <p:nvPicPr>
          <p:cNvPr id="1026" name="Picture 2" descr="File:Columbian Exchange.webp">
            <a:extLst>
              <a:ext uri="{FF2B5EF4-FFF2-40B4-BE49-F238E27FC236}">
                <a16:creationId xmlns:a16="http://schemas.microsoft.com/office/drawing/2014/main" id="{DA2AE381-D143-0B46-8553-0AB27EAC46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329" y="925286"/>
            <a:ext cx="5715000" cy="57150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0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61457" y="13061"/>
            <a:ext cx="10058400" cy="912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dirty="0">
                <a:solidFill>
                  <a:srgbClr val="002060"/>
                </a:solidFill>
                <a:latin typeface="Gotham Medium"/>
              </a:rPr>
              <a:t>Parte III: Preguntas de práctica</a:t>
            </a:r>
            <a:endParaRPr lang="en-US" sz="5400" dirty="0">
              <a:solidFill>
                <a:srgbClr val="00206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442884" y="647560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3AC6B58-D0E5-5742-5415-797864B8DD39}"/>
              </a:ext>
            </a:extLst>
          </p:cNvPr>
          <p:cNvSpPr txBox="1"/>
          <p:nvPr/>
        </p:nvSpPr>
        <p:spPr>
          <a:xfrm>
            <a:off x="1861457" y="1132114"/>
            <a:ext cx="9764486" cy="1909112"/>
          </a:xfrm>
          <a:prstGeom prst="rect">
            <a:avLst/>
          </a:prstGeom>
          <a:noFill/>
        </p:spPr>
        <p:txBody>
          <a:bodyPr wrap="square" rtlCol="0">
            <a:spAutoFit/>
          </a:bodyPr>
          <a:lstStyle/>
          <a:p>
            <a:pPr>
              <a:lnSpc>
                <a:spcPct val="115000"/>
              </a:lnSpc>
              <a:spcAft>
                <a:spcPts val="800"/>
              </a:spcAft>
            </a:pPr>
            <a:r>
              <a:rPr lang="es-ES" sz="2600" kern="100" dirty="0">
                <a:solidFill>
                  <a:schemeClr val="accent6">
                    <a:lumMod val="75000"/>
                  </a:schemeClr>
                </a:solidFill>
                <a:latin typeface="Gotham Book"/>
                <a:ea typeface="Aptos" panose="020B0004020202020204" pitchFamily="34" charset="0"/>
                <a:cs typeface="Times New Roman" panose="02020603050405020304" pitchFamily="18" charset="0"/>
              </a:rPr>
              <a:t>Practica respondiendo las siguientes preguntas para prepararte para los tipos de preguntas que puedas ver en el examen. Estas preguntas se basan en los nuevos tipos de preguntas STAAR de estudios sociales de 8º curso.</a:t>
            </a:r>
            <a:endParaRPr lang="en-US" sz="26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0" name="Picture 2" descr="A painting of conquistadors arriving at the Mississippi River. Some are on horseback and some are on foot. There are Catholic friars with them raising crosses to the sky.">
            <a:extLst>
              <a:ext uri="{FF2B5EF4-FFF2-40B4-BE49-F238E27FC236}">
                <a16:creationId xmlns:a16="http://schemas.microsoft.com/office/drawing/2014/main" id="{89CEC220-D7E6-ED71-4672-039A07AD03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569" y="2749863"/>
            <a:ext cx="5388431" cy="366136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84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72161-5E38-4BC8-A2DA-29BA7EF2FC8E}">
  <ds:schemaRefs>
    <ds:schemaRef ds:uri="http://schemas.microsoft.com/sharepoint/v3/contenttype/forms"/>
  </ds:schemaRefs>
</ds:datastoreItem>
</file>

<file path=customXml/itemProps2.xml><?xml version="1.0" encoding="utf-8"?>
<ds:datastoreItem xmlns:ds="http://schemas.openxmlformats.org/officeDocument/2006/customXml" ds:itemID="{A346E38B-6CBE-4CD3-8C8D-5DC59DB76751}">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ADB656EA-4743-4C3C-9B49-EDA6379EA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8</TotalTime>
  <Words>613</Words>
  <Application>Microsoft Office PowerPoint</Application>
  <PresentationFormat>Widescreen</PresentationFormat>
  <Paragraphs>52</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Display</vt:lpstr>
      <vt:lpstr>Arial</vt:lpstr>
      <vt:lpstr>Calibri</vt:lpstr>
      <vt:lpstr>Gotham Book</vt:lpstr>
      <vt:lpstr>Gotham Medium</vt:lpstr>
      <vt:lpstr>Times New Roman</vt:lpstr>
      <vt:lpstr>Office Theme</vt:lpstr>
      <vt:lpstr>Unidad 2: Edad de contacto</vt:lpstr>
      <vt:lpstr>Revisión de la guía de estudio Calentamiento</vt:lpstr>
      <vt:lpstr>Calentamiento:  Sigue las instrucciones para completar tu calentamiento</vt:lpstr>
      <vt:lpstr>Comparte con la clase</vt:lpstr>
      <vt:lpstr>Pregunta esencial</vt:lpstr>
      <vt:lpstr>In today’s lesson…</vt:lpstr>
      <vt:lpstr>Parte I: Términos y definiciones clave</vt:lpstr>
      <vt:lpstr>Parte II: Emparejamiento</vt:lpstr>
      <vt:lpstr>Parte III: Preguntas de práctica</vt:lpstr>
      <vt:lpstr>Revisión de la guía de estudio Billete de salida</vt:lpstr>
      <vt:lpstr>Billete de salida:  Sigue las instrucciones para completar tu calentamiento</vt:lpstr>
      <vt:lpstr>Comparte con la clase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4</cp:revision>
  <dcterms:created xsi:type="dcterms:W3CDTF">2024-09-13T16:06:47Z</dcterms:created>
  <dcterms:modified xsi:type="dcterms:W3CDTF">2025-11-18T21:19:56Z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