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4"/>
  </p:notesMasterIdLst>
  <p:sldIdLst>
    <p:sldId id="257" r:id="rId6"/>
    <p:sldId id="331" r:id="rId7"/>
    <p:sldId id="337" r:id="rId8"/>
    <p:sldId id="329" r:id="rId9"/>
    <p:sldId id="330" r:id="rId10"/>
    <p:sldId id="284" r:id="rId11"/>
    <p:sldId id="338" r:id="rId12"/>
    <p:sldId id="339" r:id="rId13"/>
    <p:sldId id="340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296" r:id="rId22"/>
    <p:sldId id="3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341"/>
    <a:srgbClr val="CC0000"/>
    <a:srgbClr val="FFFFFF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6DFC9-428F-43C2-8CB3-3B3B2BF041A5}" v="83" dt="2025-11-18T22:04:03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custSel modSld">
      <pc:chgData name="Wilkinson, Ulises" userId="aece8d85-eb83-4e23-bf28-c30077cba893" providerId="ADAL" clId="{884F47B1-B553-4192-9126-1C112833296C}" dt="2025-11-18T22:04:07.008" v="61" actId="255"/>
      <pc:docMkLst>
        <pc:docMk/>
      </pc:docMkLst>
      <pc:sldChg chg="modAnim">
        <pc:chgData name="Wilkinson, Ulises" userId="aece8d85-eb83-4e23-bf28-c30077cba893" providerId="ADAL" clId="{884F47B1-B553-4192-9126-1C112833296C}" dt="2025-11-18T21:40:19.907" v="0"/>
        <pc:sldMkLst>
          <pc:docMk/>
          <pc:sldMk cId="3688110141" sldId="257"/>
        </pc:sldMkLst>
      </pc:sldChg>
      <pc:sldChg chg="modSp mod">
        <pc:chgData name="Wilkinson, Ulises" userId="aece8d85-eb83-4e23-bf28-c30077cba893" providerId="ADAL" clId="{884F47B1-B553-4192-9126-1C112833296C}" dt="2025-11-18T21:54:07.661" v="23" actId="27636"/>
        <pc:sldMkLst>
          <pc:docMk/>
          <pc:sldMk cId="2850630895" sldId="284"/>
        </pc:sldMkLst>
        <pc:spChg chg="mod">
          <ac:chgData name="Wilkinson, Ulises" userId="aece8d85-eb83-4e23-bf28-c30077cba893" providerId="ADAL" clId="{884F47B1-B553-4192-9126-1C112833296C}" dt="2025-11-18T21:54:07.661" v="23" actId="27636"/>
          <ac:spMkLst>
            <pc:docMk/>
            <pc:sldMk cId="2850630895" sldId="284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8T22:03:45.098" v="60" actId="20577"/>
        <pc:sldMkLst>
          <pc:docMk/>
          <pc:sldMk cId="699537045" sldId="296"/>
        </pc:sldMkLst>
        <pc:spChg chg="mod">
          <ac:chgData name="Wilkinson, Ulises" userId="aece8d85-eb83-4e23-bf28-c30077cba893" providerId="ADAL" clId="{884F47B1-B553-4192-9126-1C112833296C}" dt="2025-11-18T22:03:45.098" v="60" actId="20577"/>
          <ac:spMkLst>
            <pc:docMk/>
            <pc:sldMk cId="699537045" sldId="296"/>
            <ac:spMk id="2" creationId="{01886713-B252-0881-F64F-0D21FFFDAEDD}"/>
          </ac:spMkLst>
        </pc:spChg>
      </pc:sldChg>
      <pc:sldChg chg="modSp mod">
        <pc:chgData name="Wilkinson, Ulises" userId="aece8d85-eb83-4e23-bf28-c30077cba893" providerId="ADAL" clId="{884F47B1-B553-4192-9126-1C112833296C}" dt="2025-11-18T22:04:07.008" v="61" actId="255"/>
        <pc:sldMkLst>
          <pc:docMk/>
          <pc:sldMk cId="1994055012" sldId="303"/>
        </pc:sldMkLst>
        <pc:spChg chg="mod">
          <ac:chgData name="Wilkinson, Ulises" userId="aece8d85-eb83-4e23-bf28-c30077cba893" providerId="ADAL" clId="{884F47B1-B553-4192-9126-1C112833296C}" dt="2025-11-18T22:04:07.008" v="61" actId="255"/>
          <ac:spMkLst>
            <pc:docMk/>
            <pc:sldMk cId="1994055012" sldId="303"/>
            <ac:spMk id="2" creationId="{3E468798-8AB8-2C6D-C07D-2F115181FFC9}"/>
          </ac:spMkLst>
        </pc:spChg>
      </pc:sldChg>
      <pc:sldChg chg="modSp mod">
        <pc:chgData name="Wilkinson, Ulises" userId="aece8d85-eb83-4e23-bf28-c30077cba893" providerId="ADAL" clId="{884F47B1-B553-4192-9126-1C112833296C}" dt="2025-11-18T21:46:41.654" v="11" actId="20577"/>
        <pc:sldMkLst>
          <pc:docMk/>
          <pc:sldMk cId="817006603" sldId="329"/>
        </pc:sldMkLst>
        <pc:spChg chg="mod">
          <ac:chgData name="Wilkinson, Ulises" userId="aece8d85-eb83-4e23-bf28-c30077cba893" providerId="ADAL" clId="{884F47B1-B553-4192-9126-1C112833296C}" dt="2025-11-18T21:46:41.654" v="11" actId="20577"/>
          <ac:spMkLst>
            <pc:docMk/>
            <pc:sldMk cId="817006603" sldId="329"/>
            <ac:spMk id="2" creationId="{0249C6CF-D82E-6A81-8C47-DE04FB6BAFB5}"/>
          </ac:spMkLst>
        </pc:spChg>
      </pc:sldChg>
      <pc:sldChg chg="modSp mod">
        <pc:chgData name="Wilkinson, Ulises" userId="aece8d85-eb83-4e23-bf28-c30077cba893" providerId="ADAL" clId="{884F47B1-B553-4192-9126-1C112833296C}" dt="2025-11-18T21:47:38.751" v="22" actId="114"/>
        <pc:sldMkLst>
          <pc:docMk/>
          <pc:sldMk cId="3784972111" sldId="330"/>
        </pc:sldMkLst>
        <pc:spChg chg="mod">
          <ac:chgData name="Wilkinson, Ulises" userId="aece8d85-eb83-4e23-bf28-c30077cba893" providerId="ADAL" clId="{884F47B1-B553-4192-9126-1C112833296C}" dt="2025-11-18T21:47:38.751" v="22" actId="114"/>
          <ac:spMkLst>
            <pc:docMk/>
            <pc:sldMk cId="3784972111" sldId="330"/>
            <ac:spMk id="4" creationId="{92BAA726-7C6B-8A90-68A7-A97674A4B6F6}"/>
          </ac:spMkLst>
        </pc:spChg>
        <pc:spChg chg="mod">
          <ac:chgData name="Wilkinson, Ulises" userId="aece8d85-eb83-4e23-bf28-c30077cba893" providerId="ADAL" clId="{884F47B1-B553-4192-9126-1C112833296C}" dt="2025-11-18T21:46:52.324" v="12" actId="27636"/>
          <ac:spMkLst>
            <pc:docMk/>
            <pc:sldMk cId="3784972111" sldId="330"/>
            <ac:spMk id="8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8T21:40:32.104" v="1" actId="27636"/>
        <pc:sldMkLst>
          <pc:docMk/>
          <pc:sldMk cId="2038626627" sldId="331"/>
        </pc:sldMkLst>
        <pc:spChg chg="mod">
          <ac:chgData name="Wilkinson, Ulises" userId="aece8d85-eb83-4e23-bf28-c30077cba893" providerId="ADAL" clId="{884F47B1-B553-4192-9126-1C112833296C}" dt="2025-11-18T21:40:32.104" v="1" actId="27636"/>
          <ac:spMkLst>
            <pc:docMk/>
            <pc:sldMk cId="2038626627" sldId="331"/>
            <ac:spMk id="4" creationId="{EECFAD41-918E-2261-1C88-B4109F7DB9E6}"/>
          </ac:spMkLst>
        </pc:spChg>
      </pc:sldChg>
      <pc:sldChg chg="modSp mod">
        <pc:chgData name="Wilkinson, Ulises" userId="aece8d85-eb83-4e23-bf28-c30077cba893" providerId="ADAL" clId="{884F47B1-B553-4192-9126-1C112833296C}" dt="2025-11-18T21:46:31.111" v="9" actId="255"/>
        <pc:sldMkLst>
          <pc:docMk/>
          <pc:sldMk cId="2746851361" sldId="337"/>
        </pc:sldMkLst>
        <pc:spChg chg="mod">
          <ac:chgData name="Wilkinson, Ulises" userId="aece8d85-eb83-4e23-bf28-c30077cba893" providerId="ADAL" clId="{884F47B1-B553-4192-9126-1C112833296C}" dt="2025-11-18T21:46:25.889" v="8" actId="255"/>
          <ac:spMkLst>
            <pc:docMk/>
            <pc:sldMk cId="2746851361" sldId="337"/>
            <ac:spMk id="2" creationId="{CF7373EA-CE54-959F-F825-7DD4E2710B6F}"/>
          </ac:spMkLst>
        </pc:spChg>
        <pc:spChg chg="mod">
          <ac:chgData name="Wilkinson, Ulises" userId="aece8d85-eb83-4e23-bf28-c30077cba893" providerId="ADAL" clId="{884F47B1-B553-4192-9126-1C112833296C}" dt="2025-11-18T21:46:21.541" v="7" actId="255"/>
          <ac:spMkLst>
            <pc:docMk/>
            <pc:sldMk cId="2746851361" sldId="337"/>
            <ac:spMk id="3" creationId="{80B43A14-6692-85B9-EC43-6FAC64FB30B7}"/>
          </ac:spMkLst>
        </pc:spChg>
        <pc:spChg chg="mod">
          <ac:chgData name="Wilkinson, Ulises" userId="aece8d85-eb83-4e23-bf28-c30077cba893" providerId="ADAL" clId="{884F47B1-B553-4192-9126-1C112833296C}" dt="2025-11-18T21:46:31.111" v="9" actId="255"/>
          <ac:spMkLst>
            <pc:docMk/>
            <pc:sldMk cId="2746851361" sldId="337"/>
            <ac:spMk id="13" creationId="{6950805F-BA4F-786F-7143-5022A579C1FC}"/>
          </ac:spMkLst>
        </pc:spChg>
      </pc:sldChg>
      <pc:sldChg chg="modSp mod">
        <pc:chgData name="Wilkinson, Ulises" userId="aece8d85-eb83-4e23-bf28-c30077cba893" providerId="ADAL" clId="{884F47B1-B553-4192-9126-1C112833296C}" dt="2025-11-18T21:56:34.093" v="33" actId="113"/>
        <pc:sldMkLst>
          <pc:docMk/>
          <pc:sldMk cId="1050929706" sldId="338"/>
        </pc:sldMkLst>
        <pc:spChg chg="mod">
          <ac:chgData name="Wilkinson, Ulises" userId="aece8d85-eb83-4e23-bf28-c30077cba893" providerId="ADAL" clId="{884F47B1-B553-4192-9126-1C112833296C}" dt="2025-11-18T21:54:19.912" v="24" actId="27636"/>
          <ac:spMkLst>
            <pc:docMk/>
            <pc:sldMk cId="1050929706" sldId="338"/>
            <ac:spMk id="4" creationId="{60CCA76C-173C-D6B8-A9C4-D452745278D3}"/>
          </ac:spMkLst>
        </pc:spChg>
        <pc:spChg chg="mod">
          <ac:chgData name="Wilkinson, Ulises" userId="aece8d85-eb83-4e23-bf28-c30077cba893" providerId="ADAL" clId="{884F47B1-B553-4192-9126-1C112833296C}" dt="2025-11-18T21:56:34.093" v="33" actId="113"/>
          <ac:spMkLst>
            <pc:docMk/>
            <pc:sldMk cId="1050929706" sldId="338"/>
            <ac:spMk id="16" creationId="{A28DF65D-047A-C467-1C06-073F45538B74}"/>
          </ac:spMkLst>
        </pc:spChg>
      </pc:sldChg>
      <pc:sldChg chg="modSp mod">
        <pc:chgData name="Wilkinson, Ulises" userId="aece8d85-eb83-4e23-bf28-c30077cba893" providerId="ADAL" clId="{884F47B1-B553-4192-9126-1C112833296C}" dt="2025-11-18T21:57:06.204" v="35"/>
        <pc:sldMkLst>
          <pc:docMk/>
          <pc:sldMk cId="1394712708" sldId="339"/>
        </pc:sldMkLst>
        <pc:spChg chg="mod">
          <ac:chgData name="Wilkinson, Ulises" userId="aece8d85-eb83-4e23-bf28-c30077cba893" providerId="ADAL" clId="{884F47B1-B553-4192-9126-1C112833296C}" dt="2025-11-18T21:56:40.679" v="34" actId="27636"/>
          <ac:spMkLst>
            <pc:docMk/>
            <pc:sldMk cId="1394712708" sldId="339"/>
            <ac:spMk id="10" creationId="{00000000-0000-0000-0000-000000000000}"/>
          </ac:spMkLst>
        </pc:spChg>
        <pc:spChg chg="mod">
          <ac:chgData name="Wilkinson, Ulises" userId="aece8d85-eb83-4e23-bf28-c30077cba893" providerId="ADAL" clId="{884F47B1-B553-4192-9126-1C112833296C}" dt="2025-11-18T21:57:06.204" v="35"/>
          <ac:spMkLst>
            <pc:docMk/>
            <pc:sldMk cId="1394712708" sldId="339"/>
            <ac:spMk id="15" creationId="{3A43C68C-E114-82F8-45AC-8B62224F6E7D}"/>
          </ac:spMkLst>
        </pc:spChg>
      </pc:sldChg>
      <pc:sldChg chg="modSp mod">
        <pc:chgData name="Wilkinson, Ulises" userId="aece8d85-eb83-4e23-bf28-c30077cba893" providerId="ADAL" clId="{884F47B1-B553-4192-9126-1C112833296C}" dt="2025-11-18T21:57:20.380" v="36" actId="27636"/>
        <pc:sldMkLst>
          <pc:docMk/>
          <pc:sldMk cId="1125098971" sldId="340"/>
        </pc:sldMkLst>
        <pc:spChg chg="mod">
          <ac:chgData name="Wilkinson, Ulises" userId="aece8d85-eb83-4e23-bf28-c30077cba893" providerId="ADAL" clId="{884F47B1-B553-4192-9126-1C112833296C}" dt="2025-11-18T21:57:20.380" v="36" actId="27636"/>
          <ac:spMkLst>
            <pc:docMk/>
            <pc:sldMk cId="1125098971" sldId="340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8T21:57:51.160" v="38" actId="20577"/>
        <pc:sldMkLst>
          <pc:docMk/>
          <pc:sldMk cId="905722661" sldId="343"/>
        </pc:sldMkLst>
        <pc:spChg chg="mod">
          <ac:chgData name="Wilkinson, Ulises" userId="aece8d85-eb83-4e23-bf28-c30077cba893" providerId="ADAL" clId="{884F47B1-B553-4192-9126-1C112833296C}" dt="2025-11-18T21:57:51.160" v="38" actId="20577"/>
          <ac:spMkLst>
            <pc:docMk/>
            <pc:sldMk cId="905722661" sldId="343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8T21:58:56.089" v="41" actId="20577"/>
        <pc:sldMkLst>
          <pc:docMk/>
          <pc:sldMk cId="1911740249" sldId="344"/>
        </pc:sldMkLst>
        <pc:spChg chg="mod">
          <ac:chgData name="Wilkinson, Ulises" userId="aece8d85-eb83-4e23-bf28-c30077cba893" providerId="ADAL" clId="{884F47B1-B553-4192-9126-1C112833296C}" dt="2025-11-18T21:58:29.614" v="39" actId="27636"/>
          <ac:spMkLst>
            <pc:docMk/>
            <pc:sldMk cId="1911740249" sldId="344"/>
            <ac:spMk id="10" creationId="{00000000-0000-0000-0000-000000000000}"/>
          </ac:spMkLst>
        </pc:spChg>
        <pc:spChg chg="mod">
          <ac:chgData name="Wilkinson, Ulises" userId="aece8d85-eb83-4e23-bf28-c30077cba893" providerId="ADAL" clId="{884F47B1-B553-4192-9126-1C112833296C}" dt="2025-11-18T21:58:56.089" v="41" actId="20577"/>
          <ac:spMkLst>
            <pc:docMk/>
            <pc:sldMk cId="1911740249" sldId="344"/>
            <ac:spMk id="15" creationId="{C019E246-558F-4ADA-271A-90B471F1FEC2}"/>
          </ac:spMkLst>
        </pc:spChg>
      </pc:sldChg>
      <pc:sldChg chg="modSp mod">
        <pc:chgData name="Wilkinson, Ulises" userId="aece8d85-eb83-4e23-bf28-c30077cba893" providerId="ADAL" clId="{884F47B1-B553-4192-9126-1C112833296C}" dt="2025-11-18T21:59:03.880" v="42" actId="27636"/>
        <pc:sldMkLst>
          <pc:docMk/>
          <pc:sldMk cId="1539450566" sldId="345"/>
        </pc:sldMkLst>
        <pc:spChg chg="mod">
          <ac:chgData name="Wilkinson, Ulises" userId="aece8d85-eb83-4e23-bf28-c30077cba893" providerId="ADAL" clId="{884F47B1-B553-4192-9126-1C112833296C}" dt="2025-11-18T21:59:03.880" v="42" actId="27636"/>
          <ac:spMkLst>
            <pc:docMk/>
            <pc:sldMk cId="1539450566" sldId="345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8T22:01:33.991" v="44"/>
        <pc:sldMkLst>
          <pc:docMk/>
          <pc:sldMk cId="1130791305" sldId="346"/>
        </pc:sldMkLst>
        <pc:spChg chg="mod">
          <ac:chgData name="Wilkinson, Ulises" userId="aece8d85-eb83-4e23-bf28-c30077cba893" providerId="ADAL" clId="{884F47B1-B553-4192-9126-1C112833296C}" dt="2025-11-18T22:01:33.991" v="44"/>
          <ac:spMkLst>
            <pc:docMk/>
            <pc:sldMk cId="1130791305" sldId="346"/>
            <ac:spMk id="2" creationId="{6FC8E86F-72C9-A1EA-FA47-8BB5E57E75A2}"/>
          </ac:spMkLst>
        </pc:spChg>
        <pc:spChg chg="mod">
          <ac:chgData name="Wilkinson, Ulises" userId="aece8d85-eb83-4e23-bf28-c30077cba893" providerId="ADAL" clId="{884F47B1-B553-4192-9126-1C112833296C}" dt="2025-11-18T21:59:26.181" v="43" actId="27636"/>
          <ac:spMkLst>
            <pc:docMk/>
            <pc:sldMk cId="1130791305" sldId="346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8T22:01:45.366" v="45" actId="27636"/>
        <pc:sldMkLst>
          <pc:docMk/>
          <pc:sldMk cId="4123260099" sldId="347"/>
        </pc:sldMkLst>
        <pc:spChg chg="mod">
          <ac:chgData name="Wilkinson, Ulises" userId="aece8d85-eb83-4e23-bf28-c30077cba893" providerId="ADAL" clId="{884F47B1-B553-4192-9126-1C112833296C}" dt="2025-11-18T22:01:45.366" v="45" actId="27636"/>
          <ac:spMkLst>
            <pc:docMk/>
            <pc:sldMk cId="4123260099" sldId="347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8T22:02:15.638" v="47" actId="20577"/>
        <pc:sldMkLst>
          <pc:docMk/>
          <pc:sldMk cId="1882073346" sldId="348"/>
        </pc:sldMkLst>
        <pc:spChg chg="mod">
          <ac:chgData name="Wilkinson, Ulises" userId="aece8d85-eb83-4e23-bf28-c30077cba893" providerId="ADAL" clId="{884F47B1-B553-4192-9126-1C112833296C}" dt="2025-11-18T22:02:15.638" v="47" actId="20577"/>
          <ac:spMkLst>
            <pc:docMk/>
            <pc:sldMk cId="1882073346" sldId="348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8T22:03:31.789" v="59" actId="255"/>
        <pc:sldMkLst>
          <pc:docMk/>
          <pc:sldMk cId="2725927090" sldId="349"/>
        </pc:sldMkLst>
        <pc:spChg chg="mod">
          <ac:chgData name="Wilkinson, Ulises" userId="aece8d85-eb83-4e23-bf28-c30077cba893" providerId="ADAL" clId="{884F47B1-B553-4192-9126-1C112833296C}" dt="2025-11-18T22:03:31.789" v="59" actId="255"/>
          <ac:spMkLst>
            <pc:docMk/>
            <pc:sldMk cId="2725927090" sldId="349"/>
            <ac:spMk id="13" creationId="{77C75539-DDA2-E47F-5D0E-C853C08349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28B29-5FEB-4989-A22A-37416F6BA7F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93945-E83B-4B37-8239-6C97F7915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1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5029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1795960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1794402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842676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1785883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pictures/item/89708602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old_bullion_bars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domai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Commons:Copyright_tags/Country-specific_tags#United_States_of_America" TargetMode="External"/><Relationship Id="rId4" Type="http://schemas.openxmlformats.org/officeDocument/2006/relationships/hyperlink" Target="https://en.wikipedia.org/wiki/List_of_countries%27_copyright_lengths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domai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A055a161_0572.jpg" TargetMode="External"/><Relationship Id="rId4" Type="http://schemas.openxmlformats.org/officeDocument/2006/relationships/hyperlink" Target="https://en.wikipedia.org/wiki/List_of_countries%27_copyright_lengths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art.si.edu/artwork/buffalo-chase-bows-and-lances-396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Henry F. and Edmond McClure.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Photo Relief Map of North America.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1885.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https://texashistory.unt.edu/ark:/67531/metapth50293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Currier &amp; Ives.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Discovery of the Mississippi: By Ferdinand De Soto, and his followers, May 1541.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1876. Photograph.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https://www.loc.gov/item/91795960/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Orr, John William.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Indian princess presenting a necklace of pearls to de Soto / J.W. Orr, N.Y.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1858. Photograph.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https://www.loc.gov/item/91794402/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7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Drawing of Man with Spear and Shield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Photograph, 16 x 12 cm (6.29921 x 4.72441 in.).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https://texashistory.unt.edu/ark:/67531/metapth842676/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Sebastiano, Del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Piombo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Christopher Columbus, half-length portrait, facing slightly right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1900. Photograph.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https://www.loc.gov/item/91785883/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Schlegel, George. Columbus reception by the King Ferdinand and Queen Isabella of Spain after his first return from America. Library of Congress. </a:t>
            </a:r>
            <a:r>
              <a:rPr lang="en-US" dirty="0">
                <a:hlinkClick r:id="rId3"/>
              </a:rPr>
              <a:t>Columbus reception by the King Ferdinand and Queen Isabella of Spain after his first return from America = Columbus </a:t>
            </a:r>
            <a:r>
              <a:rPr lang="en-US" dirty="0" err="1">
                <a:hlinkClick r:id="rId3"/>
              </a:rPr>
              <a:t>empfang</a:t>
            </a:r>
            <a:r>
              <a:rPr lang="en-US" dirty="0">
                <a:hlinkClick r:id="rId3"/>
              </a:rPr>
              <a:t> von ... (loc.gov)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A pile of stacked gold bars. For use under the Creative Commons License through </a:t>
            </a:r>
            <a:r>
              <a:rPr lang="en-US" b="0" i="0" dirty="0" err="1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Pixabay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and Wikimedia Commons.</a:t>
            </a:r>
            <a:r>
              <a:rPr lang="en-US" dirty="0">
                <a:hlinkClick r:id="rId3"/>
              </a:rPr>
              <a:t> File:Gold bullion bars.jpg - Wikimedia Commons</a:t>
            </a:r>
            <a:r>
              <a:rPr lang="en-US" dirty="0"/>
              <a:t>.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Background removed.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0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dirty="0" err="1"/>
              <a:t>Henricus</a:t>
            </a:r>
            <a:r>
              <a:rPr lang="en-US" dirty="0"/>
              <a:t> Martellus </a:t>
            </a:r>
            <a:r>
              <a:rPr lang="en-US" dirty="0" err="1"/>
              <a:t>Germanus</a:t>
            </a:r>
            <a:r>
              <a:rPr lang="en-US" dirty="0"/>
              <a:t>. World map. 1489.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This work is in the </a:t>
            </a:r>
            <a:r>
              <a:rPr lang="en-US" b="1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3" tooltip="en:public domain"/>
              </a:rPr>
              <a:t>public domain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in its country of origin and other countries and areas where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w:List of countries' copyright lengths"/>
              </a:rPr>
              <a:t>copyright term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is the author's </a:t>
            </a:r>
            <a:r>
              <a:rPr lang="en-US" b="1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life plus 100 years or fewer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. United States Public Domain Tag: </a:t>
            </a:r>
            <a:r>
              <a:rPr lang="en-US" dirty="0" err="1">
                <a:hlinkClick r:id="rId5"/>
              </a:rPr>
              <a:t>Commons:Copyright</a:t>
            </a:r>
            <a:r>
              <a:rPr lang="en-US" dirty="0">
                <a:hlinkClick r:id="rId5"/>
              </a:rPr>
              <a:t> tags/Country-specific tags - Wikimedia Commons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8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Ferrer de Couto, José 1820-1877. </a:t>
            </a:r>
            <a:r>
              <a:rPr lang="es-E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Historia de la Marina Real Española : desde el descubrimiento de las américas hasta el combate de Trafalgar Autor Ferrer de Couto, José 1820-1877 March y Labores, José m. 1865)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This work is in the </a:t>
            </a:r>
            <a:r>
              <a:rPr lang="en-US" b="1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3" tooltip="en:public domain"/>
              </a:rPr>
              <a:t>public domain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in its country of origin and other countries and areas where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w:List of countries' copyright lengths"/>
              </a:rPr>
              <a:t>copyright term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is the author's </a:t>
            </a:r>
            <a:r>
              <a:rPr lang="en-US" b="1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life plus 70 years or fewer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hlinkClick r:id="rId5"/>
              </a:rPr>
              <a:t>File:A055a161 0572.jpg -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3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Catlin, George.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Buffalo Chase with Bows and Lances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1832-33. Oil on canvas, 24 x 29 in. (60.9 x 73.7 cm). Smithsonian American Art Museum.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https://americanart.si.edu/artwork/buffalo-chase-bows-and-lances-3960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9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29F6-0A65-33B2-F9D5-CA8B7A0DD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49221-C863-27F8-F975-A2DAB07E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23AA-1E1A-37B4-CF6F-7310B747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2CD9-061D-25A6-E262-8DE889B0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F834-B621-B375-40A7-A9C94CF9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005F-8ECE-8094-31F3-B562087A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895E2-87DC-85B7-AB05-DE26A9D1E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CE32-52B5-158F-7307-C5BDED67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CCA5-C055-44F9-02D7-93AC7B5F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4514-312A-D22B-949E-B120AEB5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7D760-5864-4C87-984E-1D05E3043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9F5E0-DA14-1785-877A-3AC2DA74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86BE8-E631-2DA8-05F6-E19BAEA3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A731-CAE7-0693-F768-0EE6833A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7AE2-AAA9-9E8D-855E-7DA5B8A8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9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4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0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94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1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147A-68AA-767B-47BF-87B292C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4C68-B503-57A1-A717-D42D4A39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2AE3A-0086-570E-CAC8-86F60D44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4EBE-A49C-385B-BD85-06180DC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AECF-83D1-C9D9-82F5-0415B03A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2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6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3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3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47CD-5786-6CBB-356B-4870A9AC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FC19-DA61-3D8A-216B-985C7421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7181-B7E2-5C21-E515-A62D9838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0E2C-79DC-13F5-4738-80D9385C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C618-EA05-E57A-5A34-2F91527B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5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A4E6-B46C-4009-481B-DD87C494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35D8-0B60-97D4-DA7C-636931D17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E291B-03EF-E27D-97BD-613B5D2C9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6B4A-AD47-AB6B-8A90-240C1599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C3FF-1795-DADD-9108-1E998223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CF02E-D8C9-558D-EDAC-303CC0B1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7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7E0-B645-EB48-C212-B8285F0A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625E1-D17B-8303-C559-3B3B6A80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AFE2A-5063-3BDF-3EFF-9E8EF134B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1193B-7FE7-DC74-F0B9-A89FB16B8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E0452-43CB-FC71-31AF-50DDA8B3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B2339-51B0-7DA3-3318-09E6612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B1EED-E945-FB7A-2751-9F7BAFE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35AA1-BFF3-360F-9F3C-018264F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0961-B900-B0DF-4295-1E9F2791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794AF-89FC-FFB9-888E-5AC4E52F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21961-0C61-8C11-02E1-0DEB9936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A14B-3C68-6618-9C38-D34B7EBF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4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0F70B-BFEA-CB7C-0582-7C7D508A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5C4CC-948C-5228-40F3-E7777404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2827-21AE-8EC7-5A18-37FD0512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2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711C-F82B-422E-F6ED-3935E3BD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CB31-818B-CFEB-6B5E-35F7AFA2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373C-5776-64B4-0287-304095D65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4D56E-5C53-5CD4-2CDB-7EFFA82F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DE75-3FF1-CF47-A287-7C3DCF53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4C7BE-FFA2-B9BD-E90E-40E06E6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B7A7-FB98-ADCA-A33C-4C0FE3AC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3111-3441-D0D5-B94E-DFE8146DC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1CEF0-4F10-93C9-43CF-7D190CC4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2FC29-8A20-F5A0-189E-2B7F4D95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1BF7-1FD0-4B80-E2E0-E2512CF9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46EA-8C77-F1FB-C36A-1A0EF2E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E5BF8-8CEA-E905-3D3A-06A60F5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CB9B-E73D-B1BB-E87E-0F7FD11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5083-BDCB-CF50-6DB5-D68349EEB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DF7A6-26CA-4441-9B58-D6E64878D24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8719-4643-492A-464E-CEC0CA065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AC13-FAC7-6E3B-B240-983CDEEB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4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27.jpe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29.jpe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.emf"/><Relationship Id="rId7" Type="http://schemas.openxmlformats.org/officeDocument/2006/relationships/image" Target="../media/image17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5.emf"/><Relationship Id="rId10" Type="http://schemas.openxmlformats.org/officeDocument/2006/relationships/image" Target="../media/image34.sv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sv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emf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5.emf"/><Relationship Id="rId10" Type="http://schemas.openxmlformats.org/officeDocument/2006/relationships/image" Target="../media/image25.sv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491063"/>
            <a:ext cx="4620584" cy="3541187"/>
          </a:xfrm>
        </p:spPr>
        <p:txBody>
          <a:bodyPr>
            <a:normAutofit/>
          </a:bodyPr>
          <a:lstStyle/>
          <a:p>
            <a:pPr algn="l"/>
            <a:r>
              <a:rPr lang="en-US" sz="5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Unidad 2: </a:t>
            </a:r>
            <a:br>
              <a:rPr lang="en-US" sz="5400" b="1" i="1" dirty="0">
                <a:latin typeface="Gotham Book"/>
              </a:rPr>
            </a:br>
            <a:r>
              <a:rPr lang="en-US" sz="5400" b="1" dirty="0">
                <a:solidFill>
                  <a:srgbClr val="C80000"/>
                </a:solidFill>
                <a:latin typeface="Gotham Book"/>
              </a:rPr>
              <a:t>La Era del Contacto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8" y="4135556"/>
            <a:ext cx="4620584" cy="775494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Lección</a:t>
            </a:r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 1: </a:t>
            </a:r>
          </a:p>
          <a:p>
            <a:pPr algn="l"/>
            <a:r>
              <a:rPr lang="en-US" sz="3600" b="1" i="1" dirty="0">
                <a:solidFill>
                  <a:srgbClr val="C00000"/>
                </a:solidFill>
                <a:latin typeface="Gotham Book"/>
              </a:rPr>
              <a:t>La </a:t>
            </a:r>
            <a:r>
              <a:rPr lang="en-US" sz="3600" b="1" i="1" dirty="0" err="1">
                <a:solidFill>
                  <a:srgbClr val="C00000"/>
                </a:solidFill>
                <a:latin typeface="Gotham Book"/>
              </a:rPr>
              <a:t>visión</a:t>
            </a:r>
            <a:r>
              <a:rPr lang="en-US" sz="3600" b="1" i="1" dirty="0">
                <a:solidFill>
                  <a:srgbClr val="C00000"/>
                </a:solidFill>
                <a:latin typeface="Gotham Book"/>
              </a:rPr>
              <a:t> general</a:t>
            </a:r>
          </a:p>
        </p:txBody>
      </p:sp>
      <p:pic>
        <p:nvPicPr>
          <p:cNvPr id="1026" name="Picture 2" descr="A drawing of several Spanish conquistadors arriving on the shores of America and encountering a group of Indigenous people. There are Spanish ships in the background.">
            <a:extLst>
              <a:ext uri="{FF2B5EF4-FFF2-40B4-BE49-F238E27FC236}">
                <a16:creationId xmlns:a16="http://schemas.microsoft.com/office/drawing/2014/main" id="{68DAE28A-FC7C-5EEF-FC3D-00BB11F42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8" r="-2" b="-2"/>
          <a:stretch/>
        </p:blipFill>
        <p:spPr bwMode="auto">
          <a:xfrm>
            <a:off x="5061857" y="10"/>
            <a:ext cx="7130143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Lectura de ideas </a:t>
            </a:r>
            <a:r>
              <a:rPr lang="en-US" sz="4400" b="1" dirty="0" err="1">
                <a:latin typeface="Gotham Medium"/>
              </a:rPr>
              <a:t>esenciales</a:t>
            </a:r>
            <a:br>
              <a:rPr lang="en-US" sz="4400" b="1" dirty="0">
                <a:latin typeface="Gotham Medium"/>
              </a:rPr>
            </a:br>
            <a:r>
              <a:rPr lang="es-E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Imagen para acompañar al párrafo 3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20264-6381-D296-229D-C0F15641BC5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Rodea o resalta palabras clave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7C65D-0D56-A3E9-6FD1-7F349753DA3F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Resumen de tres palabras
en el margen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Picture 14" descr="A drawing of King Ferdinand and Queen Isabela of Spain receiving Christopher Columbus after his first expedition to the Americas.">
            <a:extLst>
              <a:ext uri="{FF2B5EF4-FFF2-40B4-BE49-F238E27FC236}">
                <a16:creationId xmlns:a16="http://schemas.microsoft.com/office/drawing/2014/main" id="{A6096926-A17C-DDFD-6460-90B20DD05E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13262" r="6320" b="5757"/>
          <a:stretch/>
        </p:blipFill>
        <p:spPr bwMode="auto">
          <a:xfrm>
            <a:off x="6672943" y="869427"/>
            <a:ext cx="5320201" cy="4116233"/>
          </a:xfrm>
          <a:prstGeom prst="rect">
            <a:avLst/>
          </a:prstGeom>
          <a:noFill/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123BEA-AFB2-518B-29C8-7CB5148C43B0}"/>
              </a:ext>
            </a:extLst>
          </p:cNvPr>
          <p:cNvSpPr txBox="1"/>
          <p:nvPr/>
        </p:nvSpPr>
        <p:spPr>
          <a:xfrm>
            <a:off x="6672943" y="5108820"/>
            <a:ext cx="5229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Pintura del rey y la reina de España recibiendo a Cristóbal Colón tras su primer viaje a América. Biblioteca del Congreso.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0572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Lectura de ideas </a:t>
            </a:r>
            <a:r>
              <a:rPr lang="en-US" sz="4400" b="1" dirty="0" err="1">
                <a:latin typeface="Gotham Medium"/>
              </a:rPr>
              <a:t>esenciales</a:t>
            </a:r>
            <a:r>
              <a:rPr lang="en-US" sz="4400" b="1" dirty="0">
                <a:latin typeface="Gotham Medium"/>
              </a:rPr>
              <a:t> </a:t>
            </a:r>
            <a:r>
              <a:rPr lang="es-E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Imagen que acompañará al párrafo 4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20264-6381-D296-229D-C0F15641BC5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Rodea o resalta palabras clave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7C65D-0D56-A3E9-6FD1-7F349753DA3F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Resumen de tres palabras
en el margen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Picture 2" descr="A pile of gold bars">
            <a:extLst>
              <a:ext uri="{FF2B5EF4-FFF2-40B4-BE49-F238E27FC236}">
                <a16:creationId xmlns:a16="http://schemas.microsoft.com/office/drawing/2014/main" id="{6F4C0592-3064-82D3-5842-BC1341E560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045505"/>
            <a:ext cx="5773348" cy="43325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9E246-558F-4ADA-271A-90B471F1FEC2}"/>
              </a:ext>
            </a:extLst>
          </p:cNvPr>
          <p:cNvSpPr txBox="1"/>
          <p:nvPr/>
        </p:nvSpPr>
        <p:spPr>
          <a:xfrm>
            <a:off x="6498768" y="5378018"/>
            <a:ext cx="5061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El mayor objetivo de exploración de España: ORO!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1174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Lectura de ideas </a:t>
            </a:r>
            <a:r>
              <a:rPr lang="en-US" sz="4400" b="1" dirty="0" err="1">
                <a:latin typeface="Gotham Medium"/>
              </a:rPr>
              <a:t>esenciales</a:t>
            </a:r>
            <a:r>
              <a:rPr lang="en-US" sz="4400" b="1" dirty="0">
                <a:latin typeface="Gotham Medium"/>
              </a:rPr>
              <a:t> </a:t>
            </a:r>
            <a:r>
              <a:rPr lang="es-E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Imagen que acompaña al párrafo 5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20264-6381-D296-229D-C0F15641BC5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Rodea o resalta palabras clave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7C65D-0D56-A3E9-6FD1-7F349753DA3F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Resumen de tres palabras
en el margen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Picture 1" descr="A German-made map from the late 15th century of the known world. The American continents among others are missing.">
            <a:extLst>
              <a:ext uri="{FF2B5EF4-FFF2-40B4-BE49-F238E27FC236}">
                <a16:creationId xmlns:a16="http://schemas.microsoft.com/office/drawing/2014/main" id="{276E2FAF-8A1A-661C-62B5-F3ECD92932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46" y="1393373"/>
            <a:ext cx="5757053" cy="4145078"/>
          </a:xfrm>
          <a:prstGeom prst="rect">
            <a:avLst/>
          </a:prstGeom>
          <a:noFill/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C0B78-1863-099F-1CC5-CBACC0332FE9}"/>
              </a:ext>
            </a:extLst>
          </p:cNvPr>
          <p:cNvSpPr txBox="1"/>
          <p:nvPr/>
        </p:nvSpPr>
        <p:spPr>
          <a:xfrm>
            <a:off x="6498767" y="5579884"/>
            <a:ext cx="5246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Mapa del mundo conocido según la mayoría de los europeos en 1488.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3945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Lectura de ideas </a:t>
            </a:r>
            <a:r>
              <a:rPr lang="en-US" sz="4400" b="1" dirty="0" err="1">
                <a:latin typeface="Gotham Medium"/>
              </a:rPr>
              <a:t>esenciales</a:t>
            </a:r>
            <a:r>
              <a:rPr lang="en-US" sz="4400" b="1" dirty="0">
                <a:latin typeface="Gotham Medium"/>
              </a:rPr>
              <a:t> </a:t>
            </a:r>
            <a:r>
              <a:rPr lang="es-E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Imagen que acompaña el párrafo 6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20264-6381-D296-229D-C0F15641BC5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Rodea o resalta palabras clave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7C65D-0D56-A3E9-6FD1-7F349753DA3F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Resumen de tres palabras
en el margen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098" name="Picture 2" descr="Artwork depicting an encounter between Spanish conquistadors and American Indians. ">
            <a:extLst>
              <a:ext uri="{FF2B5EF4-FFF2-40B4-BE49-F238E27FC236}">
                <a16:creationId xmlns:a16="http://schemas.microsoft.com/office/drawing/2014/main" id="{2E8CE4E0-FE56-2618-99D9-F5BA351A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2856"/>
            <a:ext cx="5898708" cy="3812040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C8E86F-72C9-A1EA-FA47-8BB5E57E75A2}"/>
              </a:ext>
            </a:extLst>
          </p:cNvPr>
          <p:cNvSpPr txBox="1"/>
          <p:nvPr/>
        </p:nvSpPr>
        <p:spPr>
          <a:xfrm>
            <a:off x="5900058" y="5184896"/>
            <a:ext cx="6271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Obra de arte que representa la Marina Real de La Española 
Conquistadores encontrándose con pueblos indígenas americanos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13079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Lectura de ideas </a:t>
            </a:r>
            <a:r>
              <a:rPr lang="en-US" sz="4400" b="1" dirty="0" err="1">
                <a:latin typeface="Gotham Medium"/>
              </a:rPr>
              <a:t>esenciales</a:t>
            </a:r>
            <a:r>
              <a:rPr lang="en-US" sz="4400" b="1" dirty="0">
                <a:latin typeface="Gotham Medium"/>
              </a:rPr>
              <a:t> </a:t>
            </a:r>
            <a:r>
              <a:rPr lang="es-E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Imagen para acompañar al párrafo 7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20264-6381-D296-229D-C0F15641BC5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Rodea o resalta palabras clave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7C65D-0D56-A3E9-6FD1-7F349753DA3F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Resumen de tres palabras
en el margen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170" name="Picture 2" descr="A painting showing American Indians hunting a herd of buffalo on horseback">
            <a:extLst>
              <a:ext uri="{FF2B5EF4-FFF2-40B4-BE49-F238E27FC236}">
                <a16:creationId xmlns:a16="http://schemas.microsoft.com/office/drawing/2014/main" id="{E2B3FCFD-F18E-5198-29C1-16C73071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4770"/>
            <a:ext cx="5943600" cy="4200525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E101BE-5DEC-6B32-02B8-650A1CDA459E}"/>
              </a:ext>
            </a:extLst>
          </p:cNvPr>
          <p:cNvSpPr txBox="1"/>
          <p:nvPr/>
        </p:nvSpPr>
        <p:spPr>
          <a:xfrm>
            <a:off x="6096000" y="5377305"/>
            <a:ext cx="5822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Una pintura que muestra a hombres indígenas americanos cazando una manada de búfalos a caballo. 
Museo </a:t>
            </a:r>
            <a:r>
              <a:rPr lang="es-ES" sz="2000" i="1" dirty="0" err="1"/>
              <a:t>Smithsonian</a:t>
            </a:r>
            <a:r>
              <a:rPr lang="es-ES" sz="2000" i="1" dirty="0"/>
              <a:t> de Arte Americano.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2326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Lectura de ideas </a:t>
            </a:r>
            <a:r>
              <a:rPr lang="en-US" sz="4400" b="1" dirty="0" err="1">
                <a:latin typeface="Gotham Medium"/>
              </a:rPr>
              <a:t>esenciales</a:t>
            </a:r>
            <a:br>
              <a:rPr lang="en-US" sz="4400" b="1" dirty="0">
                <a:latin typeface="Gotham Medium"/>
              </a:rPr>
            </a:br>
            <a:r>
              <a:rPr lang="es-E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Imagen que acompaña el párrafo 8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20264-6381-D296-229D-C0F15641BC5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Rodea o resalta palabras clave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7C65D-0D56-A3E9-6FD1-7F349753DA3F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Resumen de tres palabras
en el margen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194" name="Picture 2" descr="Artwork depicting conquistadors on horseback and on foot with missionaries, all holding their arms up to the sky.">
            <a:extLst>
              <a:ext uri="{FF2B5EF4-FFF2-40B4-BE49-F238E27FC236}">
                <a16:creationId xmlns:a16="http://schemas.microsoft.com/office/drawing/2014/main" id="{A2BA9966-79BD-1AFD-C1D4-4FBDA32F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4" y="1431052"/>
            <a:ext cx="5551714" cy="3772318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21D25-91AD-5BC9-5E3E-0FBB0E3C6EF6}"/>
              </a:ext>
            </a:extLst>
          </p:cNvPr>
          <p:cNvSpPr txBox="1"/>
          <p:nvPr/>
        </p:nvSpPr>
        <p:spPr>
          <a:xfrm>
            <a:off x="6366757" y="5218056"/>
            <a:ext cx="5270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Obra titulada "El descubrimiento del Misisipi por De Soto y sus seguidores."
 Biblioteca del Congreso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8207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FD24AC96-1604-629E-5558-FD86E34967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1713" y="13061"/>
            <a:ext cx="10199915" cy="912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latin typeface="Gotham Medium"/>
              </a:rPr>
              <a:t>Parte</a:t>
            </a:r>
            <a:r>
              <a:rPr lang="en-US" sz="4000" b="1" dirty="0">
                <a:latin typeface="Gotham Medium"/>
              </a:rPr>
              <a:t> III: </a:t>
            </a:r>
            <a:r>
              <a:rPr lang="es-ES" sz="4000" b="1" dirty="0">
                <a:solidFill>
                  <a:srgbClr val="C00000"/>
                </a:solidFill>
                <a:latin typeface="Gotham Medium"/>
              </a:rPr>
              <a:t>Volver en parte a la Guía de Lectura</a:t>
            </a:r>
            <a:r>
              <a:rPr lang="en-US" sz="4000" b="1" dirty="0">
                <a:solidFill>
                  <a:srgbClr val="C00000"/>
                </a:solidFill>
                <a:latin typeface="Gotham Medium"/>
              </a:rPr>
              <a:t> 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75539-DDA2-E47F-5D0E-C853C08349E0}"/>
              </a:ext>
            </a:extLst>
          </p:cNvPr>
          <p:cNvSpPr txBox="1"/>
          <p:nvPr/>
        </p:nvSpPr>
        <p:spPr>
          <a:xfrm>
            <a:off x="1695313" y="1421845"/>
            <a:ext cx="355089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/>
              <a:t>Después de leer el pasaje</a:t>
            </a:r>
            <a:r>
              <a:rPr lang="en-US" sz="2500" b="1" dirty="0"/>
              <a:t>:</a:t>
            </a:r>
          </a:p>
          <a:p>
            <a:endParaRPr lang="en-US" sz="2500" dirty="0"/>
          </a:p>
          <a:p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Relee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cada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declaración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aquí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2500" dirty="0"/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Proporciona la respuesta correcta de </a:t>
            </a:r>
            <a:r>
              <a:rPr lang="es-ES" sz="2500" b="1" dirty="0">
                <a:solidFill>
                  <a:schemeClr val="accent1">
                    <a:lumMod val="75000"/>
                  </a:schemeClr>
                </a:solidFill>
              </a:rPr>
              <a:t>Verdadero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es-ES" sz="2500" b="1" dirty="0">
                <a:solidFill>
                  <a:schemeClr val="accent1">
                    <a:lumMod val="75000"/>
                  </a:schemeClr>
                </a:solidFill>
              </a:rPr>
              <a:t>Falso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500" b="1" u="sng" dirty="0">
                <a:solidFill>
                  <a:srgbClr val="C00000"/>
                </a:solidFill>
              </a:rPr>
              <a:t>Justificación: </a:t>
            </a:r>
            <a:r>
              <a:rPr lang="es-ES" sz="2500" dirty="0">
                <a:solidFill>
                  <a:srgbClr val="C00000"/>
                </a:solidFill>
              </a:rPr>
              <a:t>Proporciona pruebas por escrito para tu respuesta</a:t>
            </a:r>
            <a:r>
              <a:rPr lang="en-US" sz="25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2" name="Picture 11" descr="An image of the pre-reading guide chart from the student worksheet for reference.">
            <a:extLst>
              <a:ext uri="{FF2B5EF4-FFF2-40B4-BE49-F238E27FC236}">
                <a16:creationId xmlns:a16="http://schemas.microsoft.com/office/drawing/2014/main" id="{588C8B12-ACCB-AB87-9FA0-FA65741D5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222" y="1503485"/>
            <a:ext cx="6527117" cy="4217734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F4C8219-5BD2-40EC-EA65-B77AEA442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026521">
            <a:off x="4484203" y="1645134"/>
            <a:ext cx="1524002" cy="251540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749978" y="2198638"/>
            <a:ext cx="3905337" cy="6366062"/>
          </a:xfrm>
          <a:prstGeom prst="rect">
            <a:avLst/>
          </a:prstGeom>
        </p:spPr>
      </p:pic>
      <p:pic>
        <p:nvPicPr>
          <p:cNvPr id="2" name="Graphic 1" descr="Pencil with solid fill">
            <a:extLst>
              <a:ext uri="{FF2B5EF4-FFF2-40B4-BE49-F238E27FC236}">
                <a16:creationId xmlns:a16="http://schemas.microsoft.com/office/drawing/2014/main" id="{0201D1CC-108E-94D7-16C6-51457DA50F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4061" y="1655751"/>
            <a:ext cx="914400" cy="914400"/>
          </a:xfrm>
          <a:prstGeom prst="rect">
            <a:avLst/>
          </a:prstGeom>
        </p:spPr>
      </p:pic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85C9C4F1-8B7D-5C89-4BF6-896DD845A2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85678" y="16557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52600" y="13061"/>
            <a:ext cx="8802190" cy="109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 err="1">
                <a:latin typeface="Gotham Medium"/>
              </a:rPr>
              <a:t>Billete</a:t>
            </a:r>
            <a:r>
              <a:rPr lang="en-US" sz="7200" dirty="0">
                <a:latin typeface="Gotham Medium"/>
              </a:rPr>
              <a:t> de </a:t>
            </a:r>
            <a:r>
              <a:rPr lang="en-US" sz="7200" dirty="0" err="1">
                <a:latin typeface="Gotham Medium"/>
              </a:rPr>
              <a:t>salida</a:t>
            </a:r>
            <a:endParaRPr lang="en-US" sz="7200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886713-B252-0881-F64F-0D21FFFDAEDD}"/>
              </a:ext>
            </a:extLst>
          </p:cNvPr>
          <p:cNvSpPr txBox="1"/>
          <p:nvPr/>
        </p:nvSpPr>
        <p:spPr>
          <a:xfrm>
            <a:off x="3385456" y="1654629"/>
            <a:ext cx="82078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C00000"/>
                </a:solidFill>
              </a:rPr>
              <a:t>Basándonos en el pasaje de lectura de hoy, cuáles son tres cosas que aprenderemos en la Unidad 2: Edad de Contacto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  <a:p>
            <a:endParaRPr lang="en-US" sz="2400" dirty="0"/>
          </a:p>
          <a:p>
            <a:r>
              <a:rPr lang="en-US" sz="3600" dirty="0">
                <a:solidFill>
                  <a:srgbClr val="002060"/>
                </a:solidFill>
              </a:rPr>
              <a:t>Escribe </a:t>
            </a:r>
            <a:r>
              <a:rPr lang="en-US" sz="3600" dirty="0" err="1">
                <a:solidFill>
                  <a:srgbClr val="002060"/>
                </a:solidFill>
              </a:rPr>
              <a:t>en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oraciones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completas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endParaRPr lang="en-US" sz="2400" dirty="0"/>
          </a:p>
          <a:p>
            <a:r>
              <a:rPr lang="en-US" sz="3600" dirty="0" err="1">
                <a:solidFill>
                  <a:srgbClr val="7030A0"/>
                </a:solidFill>
              </a:rPr>
              <a:t>Comparte</a:t>
            </a:r>
            <a:r>
              <a:rPr lang="en-US" sz="3600" dirty="0">
                <a:solidFill>
                  <a:srgbClr val="7030A0"/>
                </a:solidFill>
              </a:rPr>
              <a:t> con </a:t>
            </a:r>
            <a:r>
              <a:rPr lang="en-US" sz="3600" dirty="0" err="1">
                <a:solidFill>
                  <a:srgbClr val="7030A0"/>
                </a:solidFill>
              </a:rPr>
              <a:t>una</a:t>
            </a:r>
            <a:r>
              <a:rPr lang="en-US" sz="3600" dirty="0">
                <a:solidFill>
                  <a:srgbClr val="7030A0"/>
                </a:solidFill>
              </a:rPr>
              <a:t> pareja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0D8B489-9746-0439-5FF1-AE93881D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1969" y="1962978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BCEA40A-3329-38EA-3C80-DCA3AE7E6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1957" y="3455122"/>
            <a:ext cx="925793" cy="9257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D0B665D-1FE0-0957-F05D-4455DA7B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21782" y="4631762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65657" y="-5390574"/>
            <a:ext cx="1524002" cy="12284631"/>
          </a:xfrm>
          <a:prstGeom prst="rect">
            <a:avLst/>
          </a:prstGeom>
          <a:solidFill>
            <a:srgbClr val="CA4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559171" y="13062"/>
            <a:ext cx="8616794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6600" dirty="0">
                <a:solidFill>
                  <a:schemeClr val="bg1"/>
                </a:solidFill>
                <a:latin typeface="Gotham Medium"/>
              </a:rPr>
              <a:t>Comparte con la clase 2</a:t>
            </a:r>
            <a:endParaRPr lang="en-US" sz="6600" dirty="0">
              <a:solidFill>
                <a:srgbClr val="CA4341"/>
              </a:solidFill>
              <a:latin typeface="Gotham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E468798-8AB8-2C6D-C07D-2F115181FFC9}"/>
              </a:ext>
            </a:extLst>
          </p:cNvPr>
          <p:cNvSpPr/>
          <p:nvPr/>
        </p:nvSpPr>
        <p:spPr>
          <a:xfrm>
            <a:off x="4431498" y="2144485"/>
            <a:ext cx="6542314" cy="2383972"/>
          </a:xfrm>
          <a:prstGeom prst="wedgeRoundRectCallout">
            <a:avLst>
              <a:gd name="adj1" fmla="val -73866"/>
              <a:gd name="adj2" fmla="val 32445"/>
              <a:gd name="adj3" fmla="val 16667"/>
            </a:avLst>
          </a:prstGeom>
          <a:solidFill>
            <a:srgbClr val="CA4341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/>
              <a:t>Una cosa que aprenderemos en la Unidad 2: la Era del Contacto es _______</a:t>
            </a:r>
            <a:endParaRPr lang="en-US" sz="4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D5A0CA5-1169-92F9-4594-5EC60518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8188" y="2950029"/>
            <a:ext cx="1445628" cy="14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5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EECFAD41-918E-2261-1C88-B4109F7DB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509" y="35666"/>
            <a:ext cx="9864090" cy="17242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i="1" dirty="0" err="1">
                <a:latin typeface="Gotham Medium"/>
              </a:rPr>
              <a:t>Calentamiento</a:t>
            </a:r>
            <a:r>
              <a:rPr lang="en-US" sz="7200" b="1" i="1" dirty="0">
                <a:latin typeface="Gotham Medium"/>
              </a:rPr>
              <a:t>:</a:t>
            </a:r>
            <a:br>
              <a:rPr lang="en-US" sz="4400" dirty="0">
                <a:latin typeface="Gotham Medium"/>
              </a:rPr>
            </a:br>
            <a:r>
              <a:rPr lang="es-ES" sz="3200" dirty="0">
                <a:latin typeface="Gotham Medium"/>
              </a:rPr>
              <a:t>Sigue las instrucciones de abajo para completar tu calentamiento</a:t>
            </a:r>
            <a:r>
              <a:rPr lang="en-US" sz="3200" dirty="0">
                <a:latin typeface="Gotham Medium"/>
              </a:rPr>
              <a:t> </a:t>
            </a:r>
            <a:endParaRPr lang="en-US" sz="4400" dirty="0">
              <a:latin typeface="Gotham Medium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FB14EC-9765-C65A-4600-465342A18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6417" y="2611473"/>
            <a:ext cx="817527" cy="81752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B77A946-B432-2AE7-5FB4-37EFE1AC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72283" y="3674352"/>
            <a:ext cx="817527" cy="81752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D281543-8E2E-BBFC-8D1D-C4FE068F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0911" y="5597309"/>
            <a:ext cx="778899" cy="77889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4B11518-A0E0-3AB0-725B-2BF7D58C3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010741" y="1285773"/>
            <a:ext cx="1208326" cy="120832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3AF4B79-F379-0096-3505-6E7D150A1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558731" y="2822949"/>
            <a:ext cx="1071092" cy="107109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3D88DCB-921F-5EA0-3AEE-B35307BB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354395" y="4028983"/>
            <a:ext cx="925793" cy="92579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B52FF5D-5ECF-C964-F23F-2F18131AB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411512" y="5176048"/>
            <a:ext cx="842453" cy="842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341BF4-1597-FBCE-74F8-1523AE80D177}"/>
              </a:ext>
            </a:extLst>
          </p:cNvPr>
          <p:cNvSpPr txBox="1"/>
          <p:nvPr/>
        </p:nvSpPr>
        <p:spPr>
          <a:xfrm>
            <a:off x="3708133" y="1889936"/>
            <a:ext cx="79890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Lee </a:t>
            </a:r>
            <a:r>
              <a:rPr lang="en-US" sz="2800" dirty="0" err="1">
                <a:solidFill>
                  <a:srgbClr val="FF0000"/>
                </a:solidFill>
              </a:rPr>
              <a:t>el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pasaje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introductorio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endParaRPr lang="en-US" sz="1200" dirty="0"/>
          </a:p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Elige los tres objetos que creas que eran los objetivos principales de los españoles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en-US" sz="1200" dirty="0"/>
          </a:p>
          <a:p>
            <a:r>
              <a:rPr lang="es-ES" sz="2800" dirty="0">
                <a:solidFill>
                  <a:srgbClr val="002060"/>
                </a:solidFill>
              </a:rPr>
              <a:t>Coloca un 1, 2 y 3 junto a cada objetivo según la importancia que creas que fue cada uno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endParaRPr lang="en-US" sz="1200" dirty="0"/>
          </a:p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Dibuja una X junto a los objetos que crees que no eran objetivos principales para los españoles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sz="1200" dirty="0"/>
          </a:p>
          <a:p>
            <a:r>
              <a:rPr lang="es-ES" sz="2800" dirty="0">
                <a:solidFill>
                  <a:srgbClr val="7030A0"/>
                </a:solidFill>
              </a:rPr>
              <a:t>Habla con un compañero de hombro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468607E-819B-D569-D706-E89F12CA1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02030" y="1503485"/>
            <a:ext cx="1107988" cy="110798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5A28D9E-8587-CF82-5B6B-8FD26E59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71758" y="4583347"/>
            <a:ext cx="817527" cy="8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2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2"/>
            <a:ext cx="9010288" cy="109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latin typeface="Gotham Medium"/>
              </a:rPr>
              <a:t>Comparte</a:t>
            </a:r>
            <a:r>
              <a:rPr lang="en-US" dirty="0">
                <a:latin typeface="Gotham Medium"/>
              </a:rPr>
              <a:t> con la </a:t>
            </a:r>
            <a:r>
              <a:rPr lang="en-US" dirty="0" err="1">
                <a:latin typeface="Gotham Medium"/>
              </a:rPr>
              <a:t>clase</a:t>
            </a:r>
            <a:r>
              <a:rPr lang="en-US" dirty="0">
                <a:latin typeface="Gotham Medium"/>
              </a:rPr>
              <a:t>: </a:t>
            </a:r>
            <a:r>
              <a:rPr lang="en-US" dirty="0">
                <a:solidFill>
                  <a:schemeClr val="bg1"/>
                </a:solidFill>
                <a:latin typeface="Gotham Medium"/>
              </a:rPr>
              <a:t>day 1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12255" y="6467777"/>
            <a:ext cx="4091552" cy="369332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0B43A14-6692-85B9-EC43-6FAC64FB30B7}"/>
              </a:ext>
            </a:extLst>
          </p:cNvPr>
          <p:cNvSpPr/>
          <p:nvPr/>
        </p:nvSpPr>
        <p:spPr>
          <a:xfrm>
            <a:off x="2148683" y="1110344"/>
            <a:ext cx="6896562" cy="1437429"/>
          </a:xfrm>
          <a:prstGeom prst="wedgeRoundRectCallout">
            <a:avLst>
              <a:gd name="adj1" fmla="val 73843"/>
              <a:gd name="adj2" fmla="val 32429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dirty="0">
                <a:solidFill>
                  <a:srgbClr val="C00000"/>
                </a:solidFill>
              </a:rPr>
              <a:t>Creo que el objetivo </a:t>
            </a:r>
            <a:r>
              <a:rPr lang="es-ES" sz="3200" b="1" dirty="0">
                <a:solidFill>
                  <a:srgbClr val="C00000"/>
                </a:solidFill>
              </a:rPr>
              <a:t>más</a:t>
            </a:r>
            <a:r>
              <a:rPr lang="es-ES" sz="3200" dirty="0">
                <a:solidFill>
                  <a:srgbClr val="C00000"/>
                </a:solidFill>
              </a:rPr>
              <a:t> importante para los españoles probablemente era _______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B037C67-8C5D-8A43-64C6-7F290319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93352" y="1377630"/>
            <a:ext cx="1239417" cy="123941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F7373EA-CE54-959F-F825-7DD4E2710B6F}"/>
              </a:ext>
            </a:extLst>
          </p:cNvPr>
          <p:cNvSpPr/>
          <p:nvPr/>
        </p:nvSpPr>
        <p:spPr>
          <a:xfrm>
            <a:off x="3646714" y="2923795"/>
            <a:ext cx="8147493" cy="1386434"/>
          </a:xfrm>
          <a:prstGeom prst="wedgeRoundRectCallout">
            <a:avLst>
              <a:gd name="adj1" fmla="val -61887"/>
              <a:gd name="adj2" fmla="val 34479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dirty="0">
                <a:solidFill>
                  <a:srgbClr val="C00000"/>
                </a:solidFill>
              </a:rPr>
              <a:t>Creo que el </a:t>
            </a:r>
            <a:r>
              <a:rPr lang="es-ES" sz="3200" b="1" dirty="0">
                <a:solidFill>
                  <a:srgbClr val="C00000"/>
                </a:solidFill>
              </a:rPr>
              <a:t>segundo objetivo</a:t>
            </a:r>
            <a:r>
              <a:rPr lang="es-ES" sz="3200" dirty="0">
                <a:solidFill>
                  <a:srgbClr val="C00000"/>
                </a:solidFill>
              </a:rPr>
              <a:t> más importante para los españoles fue probablemente _______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4FA934-405D-F523-7D7C-07570577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3994" y="3181014"/>
            <a:ext cx="1239417" cy="12394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950805F-BA4F-786F-7143-5022A579C1FC}"/>
              </a:ext>
            </a:extLst>
          </p:cNvPr>
          <p:cNvSpPr/>
          <p:nvPr/>
        </p:nvSpPr>
        <p:spPr>
          <a:xfrm>
            <a:off x="1877323" y="4716073"/>
            <a:ext cx="7669448" cy="1437429"/>
          </a:xfrm>
          <a:prstGeom prst="wedgeRoundRectCallout">
            <a:avLst>
              <a:gd name="adj1" fmla="val 64049"/>
              <a:gd name="adj2" fmla="val 31746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dirty="0">
                <a:solidFill>
                  <a:srgbClr val="C00000"/>
                </a:solidFill>
              </a:rPr>
              <a:t>Creo que el </a:t>
            </a:r>
            <a:r>
              <a:rPr lang="es-ES" sz="3200" b="1" dirty="0">
                <a:solidFill>
                  <a:srgbClr val="C00000"/>
                </a:solidFill>
              </a:rPr>
              <a:t>tercer objetivo</a:t>
            </a:r>
            <a:r>
              <a:rPr lang="es-ES" sz="3200" dirty="0">
                <a:solidFill>
                  <a:srgbClr val="C00000"/>
                </a:solidFill>
              </a:rPr>
              <a:t> más importante para los españoles fue probablemente ______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27CA252-1BD3-7F79-82DA-163E456D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9054" y="4892912"/>
            <a:ext cx="1239417" cy="123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5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65657" y="-5390574"/>
            <a:ext cx="1524002" cy="12284631"/>
          </a:xfrm>
          <a:prstGeom prst="rect">
            <a:avLst/>
          </a:prstGeom>
          <a:solidFill>
            <a:srgbClr val="CA4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291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9C6CF-D82E-6A81-8C47-DE04FB6BAFB5}"/>
              </a:ext>
            </a:extLst>
          </p:cNvPr>
          <p:cNvSpPr txBox="1"/>
          <p:nvPr/>
        </p:nvSpPr>
        <p:spPr>
          <a:xfrm>
            <a:off x="1935479" y="2130641"/>
            <a:ext cx="9189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5400" i="1" dirty="0">
                <a:solidFill>
                  <a:srgbClr val="C00000"/>
                </a:solidFill>
              </a:rPr>
              <a:t>Cuáles son las características definitorias y conceptos clave de la Unidad 2: La Era del Contacto?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0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65657" y="-5390574"/>
            <a:ext cx="1524002" cy="12284631"/>
          </a:xfrm>
          <a:prstGeom prst="rect">
            <a:avLst/>
          </a:prstGeom>
          <a:solidFill>
            <a:srgbClr val="CA4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2919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dirty="0">
                <a:solidFill>
                  <a:schemeClr val="bg1"/>
                </a:solidFill>
                <a:latin typeface="Gotham Medium"/>
              </a:rPr>
              <a:t>En la lección de hoy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AA726-7C6B-8A90-68A7-A97674A4B6F6}"/>
              </a:ext>
            </a:extLst>
          </p:cNvPr>
          <p:cNvSpPr txBox="1"/>
          <p:nvPr/>
        </p:nvSpPr>
        <p:spPr>
          <a:xfrm>
            <a:off x="1420121" y="1831085"/>
            <a:ext cx="102820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91440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C00000"/>
                </a:solidFill>
              </a:rPr>
              <a:t>Identificaremos </a:t>
            </a:r>
            <a:r>
              <a:rPr lang="es-ES" sz="4000" dirty="0">
                <a:solidFill>
                  <a:srgbClr val="C00000"/>
                </a:solidFill>
              </a:rPr>
              <a:t>a las personas, eventos y conceptos clave de la Unidad 2: Edad de Contacto</a:t>
            </a:r>
            <a:r>
              <a:rPr lang="en-US" sz="4000" dirty="0">
                <a:solidFill>
                  <a:srgbClr val="C00000"/>
                </a:solidFill>
                <a:latin typeface="Calibri" panose="020F0502020204030204"/>
              </a:rPr>
              <a:t>.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0" indent="-91440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002060"/>
                </a:solidFill>
              </a:rPr>
              <a:t>Leeré </a:t>
            </a:r>
            <a:r>
              <a:rPr lang="es-ES" sz="4000" dirty="0">
                <a:solidFill>
                  <a:srgbClr val="002060"/>
                </a:solidFill>
              </a:rPr>
              <a:t>un pasaje sobre la unidad, resumiré cada párrafo y aportaré pruebas que respalden las afirmaciones sobre el pasaje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7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41714" y="13061"/>
            <a:ext cx="2971800" cy="21640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latin typeface="Gotham Medium"/>
              </a:rPr>
              <a:t>Parte</a:t>
            </a:r>
            <a:r>
              <a:rPr lang="en-US" sz="4800" b="1" dirty="0">
                <a:latin typeface="Gotham Medium"/>
              </a:rPr>
              <a:t> I: </a:t>
            </a:r>
            <a:br>
              <a:rPr lang="en-US" sz="4800" b="1" dirty="0">
                <a:latin typeface="Gotham Medium"/>
              </a:rPr>
            </a:br>
            <a:r>
              <a:rPr lang="en-US" sz="4800" b="1" dirty="0" err="1">
                <a:solidFill>
                  <a:srgbClr val="C00000"/>
                </a:solidFill>
                <a:latin typeface="Gotham Medium"/>
              </a:rPr>
              <a:t>Analizar</a:t>
            </a:r>
            <a:r>
              <a:rPr lang="en-US" sz="4800" b="1" dirty="0">
                <a:solidFill>
                  <a:srgbClr val="C00000"/>
                </a:solidFill>
                <a:latin typeface="Gotham Medium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Gotham Medium"/>
              </a:rPr>
              <a:t>una</a:t>
            </a:r>
            <a:r>
              <a:rPr lang="en-US" sz="4800" b="1" dirty="0">
                <a:solidFill>
                  <a:srgbClr val="C00000"/>
                </a:solidFill>
                <a:latin typeface="Gotham Medium"/>
              </a:rPr>
              <a:t> imagen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66687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E300F7-5C7E-11D6-CD4B-3229E096414D}"/>
              </a:ext>
            </a:extLst>
          </p:cNvPr>
          <p:cNvSpPr txBox="1"/>
          <p:nvPr/>
        </p:nvSpPr>
        <p:spPr>
          <a:xfrm>
            <a:off x="1741714" y="2471057"/>
            <a:ext cx="25799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>
                <a:solidFill>
                  <a:schemeClr val="bg2">
                    <a:lumMod val="25000"/>
                  </a:schemeClr>
                </a:solidFill>
              </a:rPr>
              <a:t>Mira la imagen en tu hoja de trabajo, o ampliada aquí, para responder a las preguntas.</a:t>
            </a:r>
            <a:endParaRPr lang="en-US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1" descr="A drawing of an encounter between Spanish conquistadors and American Indians. An Indigenous woman is putting a necklace around the neck of the Spanish man.">
            <a:extLst>
              <a:ext uri="{FF2B5EF4-FFF2-40B4-BE49-F238E27FC236}">
                <a16:creationId xmlns:a16="http://schemas.microsoft.com/office/drawing/2014/main" id="{54380250-311E-83B8-83EE-F1238434D7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2208" r="5967" b="932"/>
          <a:stretch/>
        </p:blipFill>
        <p:spPr bwMode="auto">
          <a:xfrm>
            <a:off x="4760061" y="115109"/>
            <a:ext cx="7278154" cy="6263919"/>
          </a:xfrm>
          <a:prstGeom prst="rect">
            <a:avLst/>
          </a:prstGeom>
          <a:noFill/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60CCA76C-173C-D6B8-A9C4-D45274527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1713" y="13061"/>
            <a:ext cx="10199915" cy="912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latin typeface="Gotham Medium"/>
              </a:rPr>
              <a:t>Parte</a:t>
            </a:r>
            <a:r>
              <a:rPr lang="en-US" sz="4800" b="1" dirty="0">
                <a:latin typeface="Gotham Medium"/>
              </a:rPr>
              <a:t> II: </a:t>
            </a:r>
            <a:r>
              <a:rPr lang="es-ES" sz="4800" b="1" dirty="0">
                <a:solidFill>
                  <a:srgbClr val="C00000"/>
                </a:solidFill>
                <a:latin typeface="Gotham Medium"/>
              </a:rPr>
              <a:t>Ideas esenciales para leer un pasaje</a:t>
            </a:r>
            <a:endParaRPr lang="en-US" sz="4800" b="1" dirty="0">
              <a:solidFill>
                <a:srgbClr val="C00000"/>
              </a:solidFill>
              <a:latin typeface="Gotham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DF65D-047A-C467-1C06-073F45538B74}"/>
              </a:ext>
            </a:extLst>
          </p:cNvPr>
          <p:cNvSpPr txBox="1"/>
          <p:nvPr/>
        </p:nvSpPr>
        <p:spPr>
          <a:xfrm>
            <a:off x="1643744" y="1230077"/>
            <a:ext cx="3550892" cy="599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Antes de leer el pasaje</a:t>
            </a:r>
            <a:r>
              <a:rPr lang="en-US" sz="3200" b="1" dirty="0"/>
              <a:t>:</a:t>
            </a:r>
          </a:p>
          <a:p>
            <a:endParaRPr lang="en-US" sz="1050" dirty="0"/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Lee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cada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declaración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aquí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1050" dirty="0"/>
          </a:p>
          <a:p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Predecir si la respuesta será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VERDADERO (T)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FALSO (F)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sz="105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3200" dirty="0">
                <a:solidFill>
                  <a:srgbClr val="7030A0"/>
                </a:solidFill>
              </a:rPr>
              <a:t>Escribe </a:t>
            </a:r>
            <a:r>
              <a:rPr lang="es-ES" sz="3200" b="1" dirty="0">
                <a:solidFill>
                  <a:srgbClr val="7030A0"/>
                </a:solidFill>
              </a:rPr>
              <a:t>T</a:t>
            </a:r>
            <a:r>
              <a:rPr lang="es-ES" sz="3200" dirty="0">
                <a:solidFill>
                  <a:srgbClr val="7030A0"/>
                </a:solidFill>
              </a:rPr>
              <a:t> o </a:t>
            </a:r>
            <a:r>
              <a:rPr lang="es-ES" sz="3200" b="1" dirty="0">
                <a:solidFill>
                  <a:srgbClr val="7030A0"/>
                </a:solidFill>
              </a:rPr>
              <a:t>F</a:t>
            </a:r>
            <a:r>
              <a:rPr lang="es-ES" sz="3200" dirty="0">
                <a:solidFill>
                  <a:srgbClr val="7030A0"/>
                </a:solidFill>
              </a:rPr>
              <a:t> en la caja de predicción previa a la lectura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3" name="Picture 12" descr="An image of the pre-reading guide chart from the student worksheet for reference.">
            <a:extLst>
              <a:ext uri="{FF2B5EF4-FFF2-40B4-BE49-F238E27FC236}">
                <a16:creationId xmlns:a16="http://schemas.microsoft.com/office/drawing/2014/main" id="{CC6BBF14-5EC6-82C5-096D-105B1A560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378" y="1320131"/>
            <a:ext cx="6527117" cy="4217734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60CFB12-AD7D-869D-F41A-9C5509D34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3635" flipH="1">
            <a:off x="4477165" y="5126169"/>
            <a:ext cx="1398501" cy="1524002"/>
          </a:xfrm>
          <a:prstGeom prst="rect">
            <a:avLst/>
          </a:prstGeom>
        </p:spPr>
      </p:pic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A7616FD6-F543-79D4-B1DC-F3B37EB1E9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15567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Lectura de ideas </a:t>
            </a:r>
            <a:r>
              <a:rPr lang="en-US" sz="4400" b="1" dirty="0" err="1">
                <a:latin typeface="Gotham Medium"/>
              </a:rPr>
              <a:t>esenciales</a:t>
            </a:r>
            <a:r>
              <a:rPr lang="en-US" sz="4400" b="1" dirty="0">
                <a:latin typeface="Gotham Medium"/>
              </a:rPr>
              <a:t> </a:t>
            </a:r>
            <a:r>
              <a:rPr lang="es-E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Imagen que acompaña el párrafo 1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A3D735-8806-ABAC-6125-92DF6F59870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Rodea o resalta palabras clave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698729-7FCF-54B7-7C23-727840DA5684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Resumen de tres palabras 
 en el margen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2050" name="Picture 2" descr="A drawing of an American Indian man dressed in a robe, holding a wooden shield and a long spear.">
            <a:extLst>
              <a:ext uri="{FF2B5EF4-FFF2-40B4-BE49-F238E27FC236}">
                <a16:creationId xmlns:a16="http://schemas.microsoft.com/office/drawing/2014/main" id="{F6727DA3-C572-044B-BF05-81BCD240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94" y="130774"/>
            <a:ext cx="4118399" cy="5496303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C68C-E114-82F8-45AC-8B62224F6E7D}"/>
              </a:ext>
            </a:extLst>
          </p:cNvPr>
          <p:cNvSpPr txBox="1"/>
          <p:nvPr/>
        </p:nvSpPr>
        <p:spPr>
          <a:xfrm>
            <a:off x="7108335" y="5627077"/>
            <a:ext cx="4908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Dibujo de un hombre indio americano con un escudo y una lanza. Portal a la historia de Texas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9471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Lectura de ideas </a:t>
            </a:r>
            <a:r>
              <a:rPr lang="en-US" sz="4400" b="1" dirty="0" err="1">
                <a:latin typeface="Gotham Medium"/>
              </a:rPr>
              <a:t>esenciales</a:t>
            </a:r>
            <a:r>
              <a:rPr lang="en-US" sz="4400" b="1" dirty="0">
                <a:latin typeface="Gotham Medium"/>
              </a:rPr>
              <a:t> </a:t>
            </a:r>
            <a:r>
              <a:rPr lang="es-E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Imagen que acompaña el párrafo 2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5C8CA3-9895-FE14-3488-2FB9BD9D062F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Rodea o resalta palabras clave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1D0CC8-1FA6-3B25-8755-9D0B709FF077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rgbClr val="C00000"/>
                </a:solidFill>
              </a:rPr>
              <a:t>Resumen de tres palabras
en el margen</a:t>
            </a:r>
            <a:endParaRPr lang="en-US" sz="3600" i="1" dirty="0">
              <a:solidFill>
                <a:srgbClr val="C0000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074" name="Picture 2" descr="A black and white painting of Christopher Columbus">
            <a:extLst>
              <a:ext uri="{FF2B5EF4-FFF2-40B4-BE49-F238E27FC236}">
                <a16:creationId xmlns:a16="http://schemas.microsoft.com/office/drawing/2014/main" id="{22933B4E-3D3B-EC17-C92A-A3D041AEB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b="1123"/>
          <a:stretch/>
        </p:blipFill>
        <p:spPr bwMode="auto">
          <a:xfrm>
            <a:off x="7545278" y="223354"/>
            <a:ext cx="4191000" cy="5403723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470D56-A7CA-EC0B-7485-3F7F637F59AB}"/>
              </a:ext>
            </a:extLst>
          </p:cNvPr>
          <p:cNvSpPr txBox="1"/>
          <p:nvPr/>
        </p:nvSpPr>
        <p:spPr>
          <a:xfrm>
            <a:off x="7108335" y="5627077"/>
            <a:ext cx="4908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Retrato</a:t>
            </a:r>
            <a:r>
              <a:rPr lang="en-US" sz="2000" i="1" dirty="0"/>
              <a:t> de Cristóbal Colón.
 </a:t>
            </a:r>
            <a:r>
              <a:rPr lang="en-US" sz="2000" i="1" dirty="0" err="1"/>
              <a:t>Biblioteca</a:t>
            </a:r>
            <a:r>
              <a:rPr lang="en-US" sz="2000" i="1" dirty="0"/>
              <a:t> del Congreso</a:t>
            </a:r>
          </a:p>
        </p:txBody>
      </p:sp>
    </p:spTree>
    <p:extLst>
      <p:ext uri="{BB962C8B-B14F-4D97-AF65-F5344CB8AC3E}">
        <p14:creationId xmlns:p14="http://schemas.microsoft.com/office/powerpoint/2010/main" val="11250989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B50CBF-3FC4-497B-9CDD-020F18140173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2.xml><?xml version="1.0" encoding="utf-8"?>
<ds:datastoreItem xmlns:ds="http://schemas.openxmlformats.org/officeDocument/2006/customXml" ds:itemID="{A9102650-24F1-48D7-BEBE-FE3E226711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221150-2178-4CD1-AFD5-7B8206F6D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1325</Words>
  <Application>Microsoft Office PowerPoint</Application>
  <PresentationFormat>Widescreen</PresentationFormat>
  <Paragraphs>120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Times New Roman</vt:lpstr>
      <vt:lpstr>1_Office Theme</vt:lpstr>
      <vt:lpstr>Office Theme</vt:lpstr>
      <vt:lpstr>Unidad 2:  La Era del Contacto</vt:lpstr>
      <vt:lpstr>Calentamiento: Sigue las instrucciones de abajo para completar tu calentamiento </vt:lpstr>
      <vt:lpstr>Comparte con la clase: day 1</vt:lpstr>
      <vt:lpstr>Pregunta esencial</vt:lpstr>
      <vt:lpstr>En la lección de hoy</vt:lpstr>
      <vt:lpstr>Parte I:  Analizar una imagen</vt:lpstr>
      <vt:lpstr>Parte II: Ideas esenciales para leer un pasaje</vt:lpstr>
      <vt:lpstr>Lectura de ideas esenciales Imagen que acompaña el párrafo 1</vt:lpstr>
      <vt:lpstr>Lectura de ideas esenciales Imagen que acompaña el párrafo 2</vt:lpstr>
      <vt:lpstr>Lectura de ideas esenciales Imagen para acompañar al párrafo 3</vt:lpstr>
      <vt:lpstr>Lectura de ideas esenciales Imagen que acompañará al párrafo 4</vt:lpstr>
      <vt:lpstr>Lectura de ideas esenciales Imagen que acompaña al párrafo 5</vt:lpstr>
      <vt:lpstr>Lectura de ideas esenciales Imagen que acompaña el párrafo 6</vt:lpstr>
      <vt:lpstr>Lectura de ideas esenciales Imagen para acompañar al párrafo 7</vt:lpstr>
      <vt:lpstr>Lectura de ideas esenciales Imagen que acompaña el párrafo 8</vt:lpstr>
      <vt:lpstr>Parte III: Volver en parte a la Guía de Lectura II</vt:lpstr>
      <vt:lpstr>Billete de salida</vt:lpstr>
      <vt:lpstr>Comparte con la clase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5</cp:revision>
  <dcterms:created xsi:type="dcterms:W3CDTF">2024-07-31T15:02:13Z</dcterms:created>
  <dcterms:modified xsi:type="dcterms:W3CDTF">2025-11-18T22:04:07Z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