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2"/>
  </p:notesMasterIdLst>
  <p:sldIdLst>
    <p:sldId id="256" r:id="rId6"/>
    <p:sldId id="310" r:id="rId7"/>
    <p:sldId id="304" r:id="rId8"/>
    <p:sldId id="321" r:id="rId9"/>
    <p:sldId id="311" r:id="rId10"/>
    <p:sldId id="312" r:id="rId11"/>
    <p:sldId id="291" r:id="rId12"/>
    <p:sldId id="313" r:id="rId13"/>
    <p:sldId id="314" r:id="rId14"/>
    <p:sldId id="316" r:id="rId15"/>
    <p:sldId id="317" r:id="rId16"/>
    <p:sldId id="318" r:id="rId17"/>
    <p:sldId id="319" r:id="rId18"/>
    <p:sldId id="320" r:id="rId19"/>
    <p:sldId id="322" r:id="rId20"/>
    <p:sldId id="32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7A5269-A444-40BA-A5A6-665D2F4E01C9}" v="93" dt="2025-11-18T22:51:20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7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inson, Ulises" userId="aece8d85-eb83-4e23-bf28-c30077cba893" providerId="ADAL" clId="{884F47B1-B553-4192-9126-1C112833296C}"/>
    <pc:docChg chg="undo redo custSel modSld">
      <pc:chgData name="Wilkinson, Ulises" userId="aece8d85-eb83-4e23-bf28-c30077cba893" providerId="ADAL" clId="{884F47B1-B553-4192-9126-1C112833296C}" dt="2025-11-18T22:51:33.601" v="75" actId="255"/>
      <pc:docMkLst>
        <pc:docMk/>
      </pc:docMkLst>
      <pc:sldChg chg="modSp mod">
        <pc:chgData name="Wilkinson, Ulises" userId="aece8d85-eb83-4e23-bf28-c30077cba893" providerId="ADAL" clId="{884F47B1-B553-4192-9126-1C112833296C}" dt="2025-11-18T22:23:32.575" v="23" actId="20577"/>
        <pc:sldMkLst>
          <pc:docMk/>
          <pc:sldMk cId="785130172" sldId="291"/>
        </pc:sldMkLst>
        <pc:spChg chg="mod">
          <ac:chgData name="Wilkinson, Ulises" userId="aece8d85-eb83-4e23-bf28-c30077cba893" providerId="ADAL" clId="{884F47B1-B553-4192-9126-1C112833296C}" dt="2025-11-18T22:23:17.140" v="22"/>
          <ac:spMkLst>
            <pc:docMk/>
            <pc:sldMk cId="785130172" sldId="291"/>
            <ac:spMk id="18" creationId="{41FB01C3-4EE2-B12C-F87F-C46489E0E9D4}"/>
          </ac:spMkLst>
        </pc:spChg>
        <pc:graphicFrameChg chg="modGraphic">
          <ac:chgData name="Wilkinson, Ulises" userId="aece8d85-eb83-4e23-bf28-c30077cba893" providerId="ADAL" clId="{884F47B1-B553-4192-9126-1C112833296C}" dt="2025-11-18T22:23:32.575" v="23" actId="20577"/>
          <ac:graphicFrameMkLst>
            <pc:docMk/>
            <pc:sldMk cId="785130172" sldId="291"/>
            <ac:graphicFrameMk id="14" creationId="{E3D1F956-2FDF-9C25-C491-7CC70500ACCE}"/>
          </ac:graphicFrameMkLst>
        </pc:graphicFrameChg>
      </pc:sldChg>
      <pc:sldChg chg="modSp mod">
        <pc:chgData name="Wilkinson, Ulises" userId="aece8d85-eb83-4e23-bf28-c30077cba893" providerId="ADAL" clId="{884F47B1-B553-4192-9126-1C112833296C}" dt="2025-11-18T22:19:47.625" v="4" actId="207"/>
        <pc:sldMkLst>
          <pc:docMk/>
          <pc:sldMk cId="3465227157" sldId="304"/>
        </pc:sldMkLst>
        <pc:spChg chg="mod">
          <ac:chgData name="Wilkinson, Ulises" userId="aece8d85-eb83-4e23-bf28-c30077cba893" providerId="ADAL" clId="{884F47B1-B553-4192-9126-1C112833296C}" dt="2025-11-18T22:19:23.056" v="3" actId="27636"/>
          <ac:spMkLst>
            <pc:docMk/>
            <pc:sldMk cId="3465227157" sldId="304"/>
            <ac:spMk id="4" creationId="{43ED4920-A314-C832-2A0D-1BE434B25E38}"/>
          </ac:spMkLst>
        </pc:spChg>
        <pc:spChg chg="mod">
          <ac:chgData name="Wilkinson, Ulises" userId="aece8d85-eb83-4e23-bf28-c30077cba893" providerId="ADAL" clId="{884F47B1-B553-4192-9126-1C112833296C}" dt="2025-11-18T22:19:47.625" v="4" actId="207"/>
          <ac:spMkLst>
            <pc:docMk/>
            <pc:sldMk cId="3465227157" sldId="304"/>
            <ac:spMk id="6" creationId="{C8EE2F8C-2D85-FAC7-AB6D-6DE476A140B6}"/>
          </ac:spMkLst>
        </pc:spChg>
      </pc:sldChg>
      <pc:sldChg chg="modSp mod">
        <pc:chgData name="Wilkinson, Ulises" userId="aece8d85-eb83-4e23-bf28-c30077cba893" providerId="ADAL" clId="{884F47B1-B553-4192-9126-1C112833296C}" dt="2025-11-18T22:16:36.690" v="2" actId="255"/>
        <pc:sldMkLst>
          <pc:docMk/>
          <pc:sldMk cId="708356371" sldId="310"/>
        </pc:sldMkLst>
        <pc:spChg chg="mod">
          <ac:chgData name="Wilkinson, Ulises" userId="aece8d85-eb83-4e23-bf28-c30077cba893" providerId="ADAL" clId="{884F47B1-B553-4192-9126-1C112833296C}" dt="2025-11-18T22:16:36.690" v="2" actId="255"/>
          <ac:spMkLst>
            <pc:docMk/>
            <pc:sldMk cId="708356371" sldId="310"/>
            <ac:spMk id="12" creationId="{38EDB2C2-3372-48DF-A685-9A05E9BB395B}"/>
          </ac:spMkLst>
        </pc:spChg>
      </pc:sldChg>
      <pc:sldChg chg="modSp mod">
        <pc:chgData name="Wilkinson, Ulises" userId="aece8d85-eb83-4e23-bf28-c30077cba893" providerId="ADAL" clId="{884F47B1-B553-4192-9126-1C112833296C}" dt="2025-11-18T22:20:28.577" v="11" actId="20577"/>
        <pc:sldMkLst>
          <pc:docMk/>
          <pc:sldMk cId="3174107723" sldId="311"/>
        </pc:sldMkLst>
        <pc:spChg chg="mod">
          <ac:chgData name="Wilkinson, Ulises" userId="aece8d85-eb83-4e23-bf28-c30077cba893" providerId="ADAL" clId="{884F47B1-B553-4192-9126-1C112833296C}" dt="2025-11-18T22:20:28.577" v="11" actId="20577"/>
          <ac:spMkLst>
            <pc:docMk/>
            <pc:sldMk cId="3174107723" sldId="311"/>
            <ac:spMk id="2" creationId="{3A5CE043-7D6D-0005-11A2-0CC564E0D17E}"/>
          </ac:spMkLst>
        </pc:spChg>
      </pc:sldChg>
      <pc:sldChg chg="modSp mod">
        <pc:chgData name="Wilkinson, Ulises" userId="aece8d85-eb83-4e23-bf28-c30077cba893" providerId="ADAL" clId="{884F47B1-B553-4192-9126-1C112833296C}" dt="2025-11-18T22:21:34.846" v="20" actId="114"/>
        <pc:sldMkLst>
          <pc:docMk/>
          <pc:sldMk cId="3764697168" sldId="312"/>
        </pc:sldMkLst>
        <pc:spChg chg="mod">
          <ac:chgData name="Wilkinson, Ulises" userId="aece8d85-eb83-4e23-bf28-c30077cba893" providerId="ADAL" clId="{884F47B1-B553-4192-9126-1C112833296C}" dt="2025-11-18T22:21:34.846" v="20" actId="114"/>
          <ac:spMkLst>
            <pc:docMk/>
            <pc:sldMk cId="3764697168" sldId="312"/>
            <ac:spMk id="2" creationId="{FC58F755-2814-BAC0-DB9A-A059B16CACA3}"/>
          </ac:spMkLst>
        </pc:spChg>
        <pc:spChg chg="mod">
          <ac:chgData name="Wilkinson, Ulises" userId="aece8d85-eb83-4e23-bf28-c30077cba893" providerId="ADAL" clId="{884F47B1-B553-4192-9126-1C112833296C}" dt="2025-11-18T22:21:12.113" v="14" actId="255"/>
          <ac:spMkLst>
            <pc:docMk/>
            <pc:sldMk cId="3764697168" sldId="312"/>
            <ac:spMk id="6" creationId="{3C6CC9DF-77CB-675E-BB9A-652A235CC727}"/>
          </ac:spMkLst>
        </pc:spChg>
      </pc:sldChg>
      <pc:sldChg chg="modSp mod">
        <pc:chgData name="Wilkinson, Ulises" userId="aece8d85-eb83-4e23-bf28-c30077cba893" providerId="ADAL" clId="{884F47B1-B553-4192-9126-1C112833296C}" dt="2025-11-18T22:24:50.780" v="28" actId="1076"/>
        <pc:sldMkLst>
          <pc:docMk/>
          <pc:sldMk cId="3026773621" sldId="313"/>
        </pc:sldMkLst>
        <pc:spChg chg="mod">
          <ac:chgData name="Wilkinson, Ulises" userId="aece8d85-eb83-4e23-bf28-c30077cba893" providerId="ADAL" clId="{884F47B1-B553-4192-9126-1C112833296C}" dt="2025-11-18T22:24:50.780" v="28" actId="1076"/>
          <ac:spMkLst>
            <pc:docMk/>
            <pc:sldMk cId="3026773621" sldId="313"/>
            <ac:spMk id="2" creationId="{7A81816D-D312-FAE3-8120-E2D1DFE7D829}"/>
          </ac:spMkLst>
        </pc:spChg>
        <pc:spChg chg="mod">
          <ac:chgData name="Wilkinson, Ulises" userId="aece8d85-eb83-4e23-bf28-c30077cba893" providerId="ADAL" clId="{884F47B1-B553-4192-9126-1C112833296C}" dt="2025-11-18T22:24:46.491" v="27"/>
          <ac:spMkLst>
            <pc:docMk/>
            <pc:sldMk cId="3026773621" sldId="313"/>
            <ac:spMk id="3" creationId="{3C21397A-3A9B-7A30-7398-467E0101090A}"/>
          </ac:spMkLst>
        </pc:spChg>
        <pc:spChg chg="mod">
          <ac:chgData name="Wilkinson, Ulises" userId="aece8d85-eb83-4e23-bf28-c30077cba893" providerId="ADAL" clId="{884F47B1-B553-4192-9126-1C112833296C}" dt="2025-11-18T22:24:25.702" v="26" actId="20577"/>
          <ac:spMkLst>
            <pc:docMk/>
            <pc:sldMk cId="3026773621" sldId="313"/>
            <ac:spMk id="12" creationId="{38EDB2C2-3372-48DF-A685-9A05E9BB395B}"/>
          </ac:spMkLst>
        </pc:spChg>
      </pc:sldChg>
      <pc:sldChg chg="modSp mod">
        <pc:chgData name="Wilkinson, Ulises" userId="aece8d85-eb83-4e23-bf28-c30077cba893" providerId="ADAL" clId="{884F47B1-B553-4192-9126-1C112833296C}" dt="2025-11-18T22:26:46.695" v="37" actId="255"/>
        <pc:sldMkLst>
          <pc:docMk/>
          <pc:sldMk cId="3769937897" sldId="314"/>
        </pc:sldMkLst>
        <pc:spChg chg="mod">
          <ac:chgData name="Wilkinson, Ulises" userId="aece8d85-eb83-4e23-bf28-c30077cba893" providerId="ADAL" clId="{884F47B1-B553-4192-9126-1C112833296C}" dt="2025-11-18T22:26:46.695" v="37" actId="255"/>
          <ac:spMkLst>
            <pc:docMk/>
            <pc:sldMk cId="3769937897" sldId="314"/>
            <ac:spMk id="2" creationId="{B9303F3F-20B0-17B7-C82C-01D19C94FD81}"/>
          </ac:spMkLst>
        </pc:spChg>
        <pc:graphicFrameChg chg="modGraphic">
          <ac:chgData name="Wilkinson, Ulises" userId="aece8d85-eb83-4e23-bf28-c30077cba893" providerId="ADAL" clId="{884F47B1-B553-4192-9126-1C112833296C}" dt="2025-11-18T22:25:45.623" v="31" actId="255"/>
          <ac:graphicFrameMkLst>
            <pc:docMk/>
            <pc:sldMk cId="3769937897" sldId="314"/>
            <ac:graphicFrameMk id="10" creationId="{1602BA5D-6102-0DF8-5DCE-C7029435A19D}"/>
          </ac:graphicFrameMkLst>
        </pc:graphicFrameChg>
        <pc:graphicFrameChg chg="modGraphic">
          <ac:chgData name="Wilkinson, Ulises" userId="aece8d85-eb83-4e23-bf28-c30077cba893" providerId="ADAL" clId="{884F47B1-B553-4192-9126-1C112833296C}" dt="2025-11-18T22:26:08.025" v="33" actId="255"/>
          <ac:graphicFrameMkLst>
            <pc:docMk/>
            <pc:sldMk cId="3769937897" sldId="314"/>
            <ac:graphicFrameMk id="14" creationId="{E3D1F956-2FDF-9C25-C491-7CC70500ACCE}"/>
          </ac:graphicFrameMkLst>
        </pc:graphicFrameChg>
      </pc:sldChg>
      <pc:sldChg chg="modSp mod">
        <pc:chgData name="Wilkinson, Ulises" userId="aece8d85-eb83-4e23-bf28-c30077cba893" providerId="ADAL" clId="{884F47B1-B553-4192-9126-1C112833296C}" dt="2025-11-18T22:39:19.467" v="41" actId="20577"/>
        <pc:sldMkLst>
          <pc:docMk/>
          <pc:sldMk cId="4275008086" sldId="316"/>
        </pc:sldMkLst>
        <pc:spChg chg="mod">
          <ac:chgData name="Wilkinson, Ulises" userId="aece8d85-eb83-4e23-bf28-c30077cba893" providerId="ADAL" clId="{884F47B1-B553-4192-9126-1C112833296C}" dt="2025-11-18T22:39:19.467" v="41" actId="20577"/>
          <ac:spMkLst>
            <pc:docMk/>
            <pc:sldMk cId="4275008086" sldId="316"/>
            <ac:spMk id="37" creationId="{BEB802F7-DB31-6C04-34A2-1E02D25A95D6}"/>
          </ac:spMkLst>
        </pc:spChg>
      </pc:sldChg>
      <pc:sldChg chg="modSp mod">
        <pc:chgData name="Wilkinson, Ulises" userId="aece8d85-eb83-4e23-bf28-c30077cba893" providerId="ADAL" clId="{884F47B1-B553-4192-9126-1C112833296C}" dt="2025-11-18T22:41:23.806" v="55" actId="255"/>
        <pc:sldMkLst>
          <pc:docMk/>
          <pc:sldMk cId="2033345479" sldId="317"/>
        </pc:sldMkLst>
        <pc:spChg chg="mod">
          <ac:chgData name="Wilkinson, Ulises" userId="aece8d85-eb83-4e23-bf28-c30077cba893" providerId="ADAL" clId="{884F47B1-B553-4192-9126-1C112833296C}" dt="2025-11-18T22:41:23.806" v="55" actId="255"/>
          <ac:spMkLst>
            <pc:docMk/>
            <pc:sldMk cId="2033345479" sldId="317"/>
            <ac:spMk id="2" creationId="{B9303F3F-20B0-17B7-C82C-01D19C94FD81}"/>
          </ac:spMkLst>
        </pc:spChg>
        <pc:graphicFrameChg chg="modGraphic">
          <ac:chgData name="Wilkinson, Ulises" userId="aece8d85-eb83-4e23-bf28-c30077cba893" providerId="ADAL" clId="{884F47B1-B553-4192-9126-1C112833296C}" dt="2025-11-18T22:39:44.539" v="43" actId="255"/>
          <ac:graphicFrameMkLst>
            <pc:docMk/>
            <pc:sldMk cId="2033345479" sldId="317"/>
            <ac:graphicFrameMk id="13" creationId="{BDA260DB-75F5-B446-E0AD-E5FCF90133C4}"/>
          </ac:graphicFrameMkLst>
        </pc:graphicFrameChg>
        <pc:graphicFrameChg chg="modGraphic">
          <ac:chgData name="Wilkinson, Ulises" userId="aece8d85-eb83-4e23-bf28-c30077cba893" providerId="ADAL" clId="{884F47B1-B553-4192-9126-1C112833296C}" dt="2025-11-18T22:40:03.329" v="46" actId="20577"/>
          <ac:graphicFrameMkLst>
            <pc:docMk/>
            <pc:sldMk cId="2033345479" sldId="317"/>
            <ac:graphicFrameMk id="14" creationId="{E3D1F956-2FDF-9C25-C491-7CC70500ACCE}"/>
          </ac:graphicFrameMkLst>
        </pc:graphicFrameChg>
      </pc:sldChg>
      <pc:sldChg chg="modSp mod">
        <pc:chgData name="Wilkinson, Ulises" userId="aece8d85-eb83-4e23-bf28-c30077cba893" providerId="ADAL" clId="{884F47B1-B553-4192-9126-1C112833296C}" dt="2025-11-18T22:49:13.024" v="59" actId="255"/>
        <pc:sldMkLst>
          <pc:docMk/>
          <pc:sldMk cId="1749823220" sldId="318"/>
        </pc:sldMkLst>
        <pc:spChg chg="mod">
          <ac:chgData name="Wilkinson, Ulises" userId="aece8d85-eb83-4e23-bf28-c30077cba893" providerId="ADAL" clId="{884F47B1-B553-4192-9126-1C112833296C}" dt="2025-11-18T22:49:13.024" v="59" actId="255"/>
          <ac:spMkLst>
            <pc:docMk/>
            <pc:sldMk cId="1749823220" sldId="318"/>
            <ac:spMk id="10" creationId="{69FD395B-1833-A923-857F-F84FB873ED33}"/>
          </ac:spMkLst>
        </pc:spChg>
      </pc:sldChg>
      <pc:sldChg chg="modSp mod">
        <pc:chgData name="Wilkinson, Ulises" userId="aece8d85-eb83-4e23-bf28-c30077cba893" providerId="ADAL" clId="{884F47B1-B553-4192-9126-1C112833296C}" dt="2025-11-18T22:50:04.382" v="64" actId="255"/>
        <pc:sldMkLst>
          <pc:docMk/>
          <pc:sldMk cId="498155913" sldId="319"/>
        </pc:sldMkLst>
        <pc:graphicFrameChg chg="modGraphic">
          <ac:chgData name="Wilkinson, Ulises" userId="aece8d85-eb83-4e23-bf28-c30077cba893" providerId="ADAL" clId="{884F47B1-B553-4192-9126-1C112833296C}" dt="2025-11-18T22:49:47.847" v="62" actId="255"/>
          <ac:graphicFrameMkLst>
            <pc:docMk/>
            <pc:sldMk cId="498155913" sldId="319"/>
            <ac:graphicFrameMk id="10" creationId="{1602BA5D-6102-0DF8-5DCE-C7029435A19D}"/>
          </ac:graphicFrameMkLst>
        </pc:graphicFrameChg>
        <pc:graphicFrameChg chg="modGraphic">
          <ac:chgData name="Wilkinson, Ulises" userId="aece8d85-eb83-4e23-bf28-c30077cba893" providerId="ADAL" clId="{884F47B1-B553-4192-9126-1C112833296C}" dt="2025-11-18T22:50:04.382" v="64" actId="255"/>
          <ac:graphicFrameMkLst>
            <pc:docMk/>
            <pc:sldMk cId="498155913" sldId="319"/>
            <ac:graphicFrameMk id="14" creationId="{E3D1F956-2FDF-9C25-C491-7CC70500ACCE}"/>
          </ac:graphicFrameMkLst>
        </pc:graphicFrameChg>
      </pc:sldChg>
      <pc:sldChg chg="modSp mod">
        <pc:chgData name="Wilkinson, Ulises" userId="aece8d85-eb83-4e23-bf28-c30077cba893" providerId="ADAL" clId="{884F47B1-B553-4192-9126-1C112833296C}" dt="2025-11-18T22:19:58.973" v="5" actId="27636"/>
        <pc:sldMkLst>
          <pc:docMk/>
          <pc:sldMk cId="2854200962" sldId="321"/>
        </pc:sldMkLst>
        <pc:spChg chg="mod">
          <ac:chgData name="Wilkinson, Ulises" userId="aece8d85-eb83-4e23-bf28-c30077cba893" providerId="ADAL" clId="{884F47B1-B553-4192-9126-1C112833296C}" dt="2025-11-18T22:19:58.973" v="5" actId="27636"/>
          <ac:spMkLst>
            <pc:docMk/>
            <pc:sldMk cId="2854200962" sldId="321"/>
            <ac:spMk id="4" creationId="{43ED4920-A314-C832-2A0D-1BE434B25E38}"/>
          </ac:spMkLst>
        </pc:spChg>
      </pc:sldChg>
      <pc:sldChg chg="modSp mod">
        <pc:chgData name="Wilkinson, Ulises" userId="aece8d85-eb83-4e23-bf28-c30077cba893" providerId="ADAL" clId="{884F47B1-B553-4192-9126-1C112833296C}" dt="2025-11-18T22:50:30.002" v="67" actId="255"/>
        <pc:sldMkLst>
          <pc:docMk/>
          <pc:sldMk cId="1286073720" sldId="322"/>
        </pc:sldMkLst>
        <pc:spChg chg="mod">
          <ac:chgData name="Wilkinson, Ulises" userId="aece8d85-eb83-4e23-bf28-c30077cba893" providerId="ADAL" clId="{884F47B1-B553-4192-9126-1C112833296C}" dt="2025-11-18T22:50:30.002" v="67" actId="255"/>
          <ac:spMkLst>
            <pc:docMk/>
            <pc:sldMk cId="1286073720" sldId="322"/>
            <ac:spMk id="12" creationId="{38EDB2C2-3372-48DF-A685-9A05E9BB395B}"/>
          </ac:spMkLst>
        </pc:spChg>
      </pc:sldChg>
      <pc:sldChg chg="modSp mod">
        <pc:chgData name="Wilkinson, Ulises" userId="aece8d85-eb83-4e23-bf28-c30077cba893" providerId="ADAL" clId="{884F47B1-B553-4192-9126-1C112833296C}" dt="2025-11-18T22:51:33.601" v="75" actId="255"/>
        <pc:sldMkLst>
          <pc:docMk/>
          <pc:sldMk cId="985012594" sldId="323"/>
        </pc:sldMkLst>
        <pc:spChg chg="mod">
          <ac:chgData name="Wilkinson, Ulises" userId="aece8d85-eb83-4e23-bf28-c30077cba893" providerId="ADAL" clId="{884F47B1-B553-4192-9126-1C112833296C}" dt="2025-11-18T22:51:17.568" v="70" actId="255"/>
          <ac:spMkLst>
            <pc:docMk/>
            <pc:sldMk cId="985012594" sldId="323"/>
            <ac:spMk id="2" creationId="{7375364D-8CC4-0120-1281-420F3CDD91F6}"/>
          </ac:spMkLst>
        </pc:spChg>
        <pc:spChg chg="mod">
          <ac:chgData name="Wilkinson, Ulises" userId="aece8d85-eb83-4e23-bf28-c30077cba893" providerId="ADAL" clId="{884F47B1-B553-4192-9126-1C112833296C}" dt="2025-11-18T22:50:59.735" v="68" actId="27636"/>
          <ac:spMkLst>
            <pc:docMk/>
            <pc:sldMk cId="985012594" sldId="323"/>
            <ac:spMk id="4" creationId="{43ED4920-A314-C832-2A0D-1BE434B25E38}"/>
          </ac:spMkLst>
        </pc:spChg>
        <pc:spChg chg="mod">
          <ac:chgData name="Wilkinson, Ulises" userId="aece8d85-eb83-4e23-bf28-c30077cba893" providerId="ADAL" clId="{884F47B1-B553-4192-9126-1C112833296C}" dt="2025-11-18T22:51:10.893" v="69" actId="255"/>
          <ac:spMkLst>
            <pc:docMk/>
            <pc:sldMk cId="985012594" sldId="323"/>
            <ac:spMk id="6" creationId="{C8EE2F8C-2D85-FAC7-AB6D-6DE476A140B6}"/>
          </ac:spMkLst>
        </pc:spChg>
        <pc:spChg chg="mod">
          <ac:chgData name="Wilkinson, Ulises" userId="aece8d85-eb83-4e23-bf28-c30077cba893" providerId="ADAL" clId="{884F47B1-B553-4192-9126-1C112833296C}" dt="2025-11-18T22:51:33.601" v="75" actId="255"/>
          <ac:spMkLst>
            <pc:docMk/>
            <pc:sldMk cId="985012594" sldId="323"/>
            <ac:spMk id="13" creationId="{91301109-547E-C31D-51CC-C7781B171D71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3T16:34:41.6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8876 533 24575,'-1'-1'0,"1"0"0,0 0 0,-1 0 0,1 0 0,0 0 0,-1 0 0,0 0 0,1 0 0,-1 0 0,0 1 0,1-1 0,-1 0 0,0 0 0,0 1 0,0-1 0,0 0 0,-1 0 0,-21-12 0,10 6 0,-5-5 0,2 0 0,0-1 0,0 0 0,-15-19 0,23 25 0,1 0 0,-2 1 0,1 0 0,-11-6 0,-18-13 0,11 3 0,7 6 0,0 0 0,-1 1 0,-1 1 0,0 1 0,-32-15 0,6 8 0,1-1 0,-78-49 0,104 57 0,0 1 0,-1 1 0,-1 0 0,-27-9 0,34 14 0,-1 2 0,0 0 0,-1 0 0,1 2 0,-1-1 0,1 2 0,-24-1 0,-54 4 0,26 0 0,0-3 0,-85-9 0,50 0 0,-198 3 0,273 7 0,-27 3 0,1 2 0,-70 14 0,62-9 0,-74 5 0,-169-12 0,197-4 0,94 2 0,0 0 0,-1 2 0,1-1 0,0 2 0,1-1 0,-1 2 0,1-1 0,-20 11 0,13-7 0,0 0 0,-38 9 0,-22-2 0,40-9 0,-53 15 0,73-15 0,0 0 0,1 1 0,0 1 0,0 1 0,1 0 0,0 1 0,1 0 0,1 1 0,-16 13 0,7-3 0,-2-2 0,-35 20 0,36-24 0,2 1 0,0 1 0,-28 25 0,43-35 0,0-1 0,0 1 0,-1-1 0,0-1 0,0 1 0,-1-1 0,1-1 0,-1 0 0,-15 4 0,8-2 0,1 0 0,-25 13 0,-15 14 0,39-21 0,0-1 0,-1-1 0,-1 0 0,0-1 0,-31 9 0,11-7 0,0 1 0,2 1 0,-1 2 0,2 1 0,-69 40 0,103-54 0,-25 16 0,0-1 0,-1-1 0,-1-1 0,-37 13 0,21-13 0,-178 51 0,175-55 0,-48 11 0,88-19 0,0 1 0,0-1 0,-15 10 0,-12 5 0,-234 76 0,136-51 0,107-35 0,-49 8 0,52-12 0,0 1 0,1 1 0,-26 9 0,48-14 0,-47 17 0,-75 41 0,99-44 0,10-7 0,0 1 0,-1-1 0,0-1 0,0 0 0,-1-1 0,-31 8 0,6-6 0,1 1 0,0 1 0,1 2 0,-54 23 0,-99 70 0,147-78 0,-26 13 0,-61 37 0,119-66 0,0 0 0,1 0 0,-21 25 0,26-26 0,-2 0 0,0 0 0,0-1 0,-1-1 0,0 1 0,0-1 0,-19 10 0,-13 4 0,-70 32 0,58-37 0,42-14 0,0 0 0,1 1 0,0 0 0,-1 1 0,-12 7 0,-136 77 0,140-77 0,9-5 0,1-1 0,-1 0 0,0 0 0,-1-1 0,0 0 0,-20 5 0,-5-1 0,0 2 0,-66 27 0,80-29 0,-34 8 0,35-10 0,1-1 0,-21 11 0,16-8 0,-1 0 0,0-1 0,-1-1 0,0-1 0,-38 4 0,29-6 0,-67-1 0,11-1 0,85-2 0,0 1 0,1-1 0,-1 1 0,1 1 0,-1-1 0,1 1 0,0 1 0,0-1 0,0 1 0,0 0 0,0 0 0,1 0 0,0 1 0,0 0 0,0 0 0,0 0 0,1 1 0,-1 0 0,-4 5 0,6-4 0,-1-2 0,1 1 0,-1 0 0,0-1 0,-1 0 0,1 0 0,-1 0 0,0 0 0,0-1 0,-1 0 0,1 0 0,-1 0 0,0-1 0,1 0 0,-12 3 0,-6-2 0,0 1 0,-1-2 0,-30-1 0,-4 1 0,50-1 0,1 1 0,-1-1 0,1 1 0,0 1 0,0-1 0,0 1 0,-13 7 0,12-6 0,-1 0 0,1 0 0,-1-1 0,-15 4 0,-13 0 0,0 1 0,-50 19 0,66-21 105,-41 8-1,20-5-1678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3T16:34:41.6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8876 533 24575,'-1'-1'0,"1"0"0,0 0 0,-1 0 0,1 0 0,0 0 0,-1 0 0,0 0 0,1 0 0,-1 0 0,0 1 0,1-1 0,-1 0 0,0 0 0,0 1 0,0-1 0,0 0 0,-1 0 0,-21-12 0,10 6 0,-5-5 0,2 0 0,0-1 0,0 0 0,-15-19 0,23 25 0,1 0 0,-2 1 0,1 0 0,-11-6 0,-18-13 0,11 3 0,7 6 0,0 0 0,-1 1 0,-1 1 0,0 1 0,-32-15 0,6 8 0,1-1 0,-78-49 0,104 57 0,0 1 0,-1 1 0,-1 0 0,-27-9 0,34 14 0,-1 2 0,0 0 0,-1 0 0,1 2 0,-1-1 0,1 2 0,-24-1 0,-54 4 0,26 0 0,0-3 0,-85-9 0,50 0 0,-198 3 0,273 7 0,-27 3 0,1 2 0,-70 14 0,62-9 0,-74 5 0,-169-12 0,197-4 0,94 2 0,0 0 0,-1 2 0,1-1 0,0 2 0,1-1 0,-1 2 0,1-1 0,-20 11 0,13-7 0,0 0 0,-38 9 0,-22-2 0,40-9 0,-53 15 0,73-15 0,0 0 0,1 1 0,0 1 0,0 1 0,1 0 0,0 1 0,1 0 0,1 1 0,-16 13 0,7-3 0,-2-2 0,-35 20 0,36-24 0,2 1 0,0 1 0,-28 25 0,43-35 0,0-1 0,0 1 0,-1-1 0,0-1 0,0 1 0,-1-1 0,1-1 0,-1 0 0,-15 4 0,8-2 0,1 0 0,-25 13 0,-15 14 0,39-21 0,0-1 0,-1-1 0,-1 0 0,0-1 0,-31 9 0,11-7 0,0 1 0,2 1 0,-1 2 0,2 1 0,-69 40 0,103-54 0,-25 16 0,0-1 0,-1-1 0,-1-1 0,-37 13 0,21-13 0,-178 51 0,175-55 0,-48 11 0,88-19 0,0 1 0,0-1 0,-15 10 0,-12 5 0,-234 76 0,136-51 0,107-35 0,-49 8 0,52-12 0,0 1 0,1 1 0,-26 9 0,48-14 0,-47 17 0,-75 41 0,99-44 0,10-7 0,0 1 0,-1-1 0,0-1 0,0 0 0,-1-1 0,-31 8 0,6-6 0,1 1 0,0 1 0,1 2 0,-54 23 0,-99 70 0,147-78 0,-26 13 0,-61 37 0,119-66 0,0 0 0,1 0 0,-21 25 0,26-26 0,-2 0 0,0 0 0,0-1 0,-1-1 0,0 1 0,0-1 0,-19 10 0,-13 4 0,-70 32 0,58-37 0,42-14 0,0 0 0,1 1 0,0 0 0,-1 1 0,-12 7 0,-136 77 0,140-77 0,9-5 0,1-1 0,-1 0 0,0 0 0,-1-1 0,0 0 0,-20 5 0,-5-1 0,0 2 0,-66 27 0,80-29 0,-34 8 0,35-10 0,1-1 0,-21 11 0,16-8 0,-1 0 0,0-1 0,-1-1 0,0-1 0,-38 4 0,29-6 0,-67-1 0,11-1 0,85-2 0,0 1 0,1-1 0,-1 1 0,1 1 0,-1-1 0,1 1 0,0 1 0,0-1 0,0 1 0,0 0 0,0 0 0,1 0 0,0 1 0,0 0 0,0 0 0,0 0 0,1 1 0,-1 0 0,-4 5 0,6-4 0,-1-2 0,1 1 0,-1 0 0,0-1 0,-1 0 0,1 0 0,-1 0 0,0 0 0,0-1 0,-1 0 0,1 0 0,-1 0 0,0-1 0,1 0 0,-12 3 0,-6-2 0,0 1 0,-1-2 0,-30-1 0,-4 1 0,50-1 0,1 1 0,-1-1 0,1 1 0,0 1 0,0-1 0,0 1 0,-13 7 0,12-6 0,-1 0 0,1 0 0,-1-1 0,-15 4 0,-13 0 0,0 1 0,-50 19 0,66-21 105,-41 8-1,20-5-1678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3T17:11:14.6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20868 4679 24575,'-88'2'0,"-97"-5"0,177 2 0,1-1 0,-1 0 0,1 0 0,0 0 0,-1-1 0,1-1 0,-12-6 0,12 5 0,0 2 0,0-1 0,-1 1 0,1 0 0,-16-4 0,21 7 0,0 0 0,0-1 0,0 1 0,0 0 0,0 1 0,0-1 0,-1 0 0,1 0 0,0 1 0,0 0 0,0-1 0,0 1 0,0 0 0,0 0 0,0 0 0,1 0 0,-1 0 0,0 0 0,0 1 0,-1 1 0,-2 2 0,-1 1 0,1 1 0,1-1 0,-5 8 0,-9 12 0,-17 18 0,-32 51 0,60-81 0,1-1 0,0 1 0,0 0 0,2 1 0,0-1 0,0 1 0,-1 18 0,3-26 0,0 0 0,-1 0 0,0 0 0,0 0 0,0-1 0,-1 1 0,0-1 0,-1 0 0,1 0 0,-1 0 0,0-1 0,-6 5 0,4-2 0,-1 0 0,1 0 0,1 1 0,0-1 0,-7 13 0,2 2 0,6-10 0,-1 0 0,-1 0 0,0-1 0,-1 0 0,-18 21 0,-32 28 0,-3-4 0,-93 68 0,121-104 0,-64 31 0,53-31 0,7-4 0,-71 21 0,35-14 0,63-21 0,-36 14 0,-47 23 0,61-25 0,-1-2 0,-38 10 0,-32 12 0,55-18 0,38-15 0,0 1 0,0 0 0,1 1 0,-1 0 0,1 1 0,0 0 0,0 0 0,0 1 0,-10 9 0,12-8 0,0 0 0,-1 0 0,1-1 0,-1 0 0,0-1 0,-1 1 0,0-2 0,1 1 0,-20 6 0,20-9 0,1 1 0,-1 0 0,0 1 0,1 0 0,0 0 0,0 0 0,0 1 0,0 0 0,1 0 0,0 1 0,0 0 0,0 0 0,1 0 0,-9 15 0,4-10 0,0 1 0,-1-2 0,0 1 0,-1-2 0,0 1 0,-25 14 0,27-19 0,0-1 0,-1 0 0,1-1 0,-1 0 0,0-1 0,0 0 0,0 0 0,0-1 0,0-1 0,-13-1 0,-17-2 0,-55-11 0,73 10 0,-2-1 0,-37-11 0,55 14 0,-1-1 0,1 0 0,-1-1 0,1 0 0,0 0 0,1 0 0,-1-1 0,-11-10 0,-1-4 0,-1 0 0,-1 2 0,0 1 0,-1 0 0,-1 2 0,0 0 0,-36-14 0,46 23 0,-1 1 0,0 1 0,0 0 0,0 1 0,-1 0 0,-22 1 0,24 2 0,-1-2 0,1 0 0,0 0 0,-1-1 0,1-1 0,0 0 0,-20-8 0,12 1 0,1-1 0,-24-16 0,37 23 0,1-1 0,0-1 0,0 1 0,1-1 0,0 0 0,0 0 0,0 0 0,1-1 0,0 0 0,-4-8 0,6 11 0,-1 0 0,1-1 0,-1 1 0,1 1 0,-1-1 0,0 0 0,-1 1 0,1 0 0,-1-1 0,1 1 0,-1 1 0,0-1 0,0 0 0,0 1 0,-1 0 0,1 0 0,0 0 0,-10-2 0,11 4 0,0-1 0,1 1 0,-1 0 0,0 0 0,0 0 0,0 0 0,0 0 0,1 0 0,-1 1 0,0 0 0,0-1 0,1 1 0,-1 0 0,0 0 0,1 1 0,-1-1 0,1 0 0,-1 1 0,1 0 0,0-1 0,0 1 0,-1 0 0,1 0 0,1 0 0,-1 1 0,0-1 0,0 0 0,1 1 0,-1-1 0,1 1 0,0-1 0,-1 4 0,-10 27 0,2 1 0,-7 45 0,-14 43 0,7-45 0,15-43 0,-2-1 0,-2 0 0,-24 48 0,26-63 0,-3 4 0,1 0 0,1 1 0,2 0 0,0 0 0,-8 30 0,11-21 0,-2 0 0,-16 39 0,21-60 0,-2-1 0,1 0 0,-1 0 0,0 0 0,-1-1 0,0 0 0,-1-1 0,0 1 0,0-1 0,-13 9 0,-21 14 0,2 2 0,-54 57 0,77-74 0,0 0 0,-1-1 0,-1 0 0,-25 14 0,34-24 0,0-1 0,-1 0 0,0 0 0,1-1 0,-12 1 0,-16 6 0,4-1 0,21-6 0,1 0 0,-1 1 0,1 0 0,0 1 0,0 0 0,0 1 0,1 1 0,0-1 0,-20 17 0,22-15 0,0 0 0,0-1 0,-1-1 0,0 1 0,-1-1 0,1-1 0,-16 6 0,-82 21 0,99-29 0,0 1 0,1 0 0,-1 0 0,1 1 0,0 1 0,0-1 0,0 1 0,1 0 0,0 1 0,-7 8 0,-6 4 0,4-1 0,1 0 0,0 0 0,1 1 0,2 1 0,-13 24 0,12-20 0,-1 0 0,-2-1 0,-22 27 0,33-45 0,0 0 0,0 0 0,-1-1 0,1 1 0,-1-1 0,0 0 0,0-1 0,0 0 0,-1 0 0,1 0 0,-1-1 0,0 0 0,0 0 0,0 0 0,0-1 0,0 0 0,-10 0 0,-167-1 0,91-2 0,71-1 0,-1 0 0,1-1 0,0-1 0,0-1 0,1-1 0,-38-18 0,12 6 0,20 8 0,4 2 0,0 1 0,-34-8 0,13 5 0,-66-25 0,54 16 0,-186-70 0,205 74 0,0-2 0,1-1 0,1-2 0,-57-46 0,86 63 0,1-1 0,-1 0 0,1-1 0,0 1 0,0-1 0,1 0 0,-7-12 0,2 1 0,-9-33 0,16 47 0,-3-10 0,-1 0 0,-1 1 0,-1-1 0,1 2 0,-2-1 0,-17-18 0,-9-14 0,15 20 0,-26-25 0,3 2 0,20 20 0,1-2 0,2 0 0,-22-40 0,9 13 0,24 43 0,1 1 0,0-2 0,1 1 0,0-1 0,2 0 0,-1-1 0,-5-27 0,8 30 0,1 0 0,-2 1 0,0-1 0,0 1 0,-1 0 0,-11-19 0,-46-60 0,42 63 0,-7-9 0,2-1 0,1-2 0,-25-54 0,40 75 0,0 0 0,-2 1 0,-16-23 0,-6-7 0,20 23 0,0-1 0,-10-31 0,16 38 0,0-1 0,-2 2 0,0-1 0,-1 1 0,0 0 0,-17-19 0,16 24 0,-2-2 0,1 0 0,0-1 0,-12-21 0,-27-39 0,33 50 0,2 0 0,-20-38 0,28 47 0,0 0 0,-2 1 0,0 0 0,-1 0 0,0 1 0,-25-23 0,32 33 0,0-1 0,1 1 0,-1-1 0,1 0 0,0 0 0,0-1 0,1 1 0,-1-1 0,1 1 0,-2-9 0,0-7 0,-4-34 0,2 13 0,2 21 0,-2 0 0,-1 1 0,-12-28 0,11 31 0,0-1 0,2 0 0,0 0 0,-5-35 0,7-36 0,4 70 0,0-1 0,-1 0 0,-1 0 0,-1 1 0,-1-1 0,-6-20 0,-16-22 0,14 34 0,1-1 0,-7-29 0,14 46 0,1 0 0,-2 0 0,1 1 0,-2 0 0,0 0 0,-7-11 0,-49-57 0,9 11 0,46 59 0,1 0 0,0 0 0,0 0 0,1-1 0,0 0 0,0 0 0,1-1 0,1 1 0,0-1 0,0 1 0,-1-14 0,2-76 0,3 62 0,-7-56 0,4 82 0,0-1 0,-1 0 0,-1 1 0,0-1 0,0 1 0,-2 0 0,1 1 0,-10-15 0,-17-20 0,-51-57 0,-59-44 0,106 112 0,28 26 0,0 0 0,-1 1 0,0 0 0,0 0 0,-1 1 0,0 0 0,-1 1 0,-18-9 0,10 10 0,11 2 0,0 1 0,-1-1 0,1 0 0,0 0 0,0-1 0,1-1 0,-1 1 0,-8-8 0,-22-20 0,0 2 0,-2 2 0,-71-38 0,67 46 0,37 18 0,1 0 0,-1-1 0,1 1 0,0-1 0,0-1 0,0 1 0,0-1 0,1 0 0,-1-1 0,1 1 0,0-1 0,1 0 0,-1 0 0,-5-9 0,-16-25 0,18 28 0,0 0 0,1 0 0,1 0 0,0-1 0,0 0 0,1 0 0,0-1 0,1 1 0,-4-25 0,7 7 0,0 1 0,3-1 0,0 0 0,2 1 0,8-36 0,-5 16 0,-2-1 0,-3-99 0,-3 95 0,-2 25 0,0 0 0,-2 0 0,-2 0 0,0 0 0,-18-42 0,-15-13 0,29 64 0,0 0 0,2-1 0,-11-34 0,14 27 0,-1 1 0,-2 0 0,-23-48 0,24 59 0,1 1 0,0-1 0,1-1 0,1 1 0,0-1 0,1 0 0,1 0 0,-1-23 0,2 25 0,-1-1 0,0 1 0,-2 1 0,1-1 0,-12-23 0,-5-16 0,14 34 0,0 2 0,2 0 0,0-1 0,0 1 0,-2-36 0,7 50 0,-1-20 0,-1 0 0,-7-33 0,0 4 0,8 41 0,-1-1 0,0 1 0,0 0 0,-2 0 0,1 0 0,-2 0 0,-9-19 0,-91-155 0,103 182 0,-1 0 0,-1 0 0,1 0 0,0 0 0,-1 1 0,0 0 0,0 0 0,0 0 0,0 0 0,-1 0 0,1 1 0,-1 0 0,1 0 0,-1 0 0,0 1 0,1-1 0,-8 0 0,-7 0 0,0 0 0,-1 1 0,-25 3 0,27-1 0,1-1 0,-1 0 0,-23-4 0,-41-19 0,61 15 0,-1 2 0,0 0 0,-34-3 0,-223 6 0,139 6 0,-226-3 0,337 1 0,0 2 0,-36 8 0,33-5 0,-55 4 0,56-8 0,1 0 0,0 3 0,0 0 0,1 2 0,0 1 0,-32 13 0,43-12 0,0 1 0,-16 12 0,20-13 0,0 0 0,0 0 0,-31 12 0,-25-2 0,-12 5 0,59-17 0,0 0 0,0-2 0,0 0 0,-44 2 0,-97-8 0,76-1 0,-730 2 0,794 2 0,1 0 0,-42 10 0,40-6 0,0-2 0,-29 2 0,20-6 0,25-1 0,-1 1 0,0 0 0,0 0 0,1 1 0,-1 1 0,0-1 0,1 1 0,0 1 0,-1 0 0,1 0 0,-10 6 0,-39 23 0,40-23 0,0 1 0,1 1 0,0 0 0,-23 20 0,18-9 0,14-13 0,0-1 0,0 0 0,-1 0 0,0-1 0,-1 0 0,0 0 0,0-1 0,0-1 0,0 1 0,-19 5 0,-19 2 0,-60 25 0,19-9 0,58-20 0,-40 17 0,49-15 0,-30 20 0,40-22 0,-1-1 0,0 0 0,0-1 0,-1 0 0,0-1 0,0-1 0,-19 5 0,24-9 0,1 1 0,-1-1 0,1 2 0,0-1 0,0 1 0,0 0 0,0 1 0,1 0 0,-1 0 0,1 0 0,0 1 0,0 0 0,1 1 0,-1 0 0,-9 11 0,4-4 0,1 2 0,1 0 0,0 0 0,0 1 0,2 0 0,-13 33 0,14-33 0,-1 0 0,0-1 0,-14 20 0,14-24 0,1 1 0,0-1 0,1 1 0,0 0 0,1 0 0,-7 26 0,11-32 0,-11 53 0,2 0 0,-3 95 0,13-119 0,-8 56 0,7-80 0,-1 1 0,-1-1 0,0 0 0,-1 0 0,0-1 0,0 1 0,-1-1 0,-1 0 0,-7 11 0,2-5 0,-14 29 0,21-36 0,-1 0 0,1 0 0,-2-1 0,1 1 0,-1-1 0,0 0 0,-1-1 0,0 0 0,0 0 0,-15 11 0,1-4 0,0 1 0,0 1 0,2 1 0,0 1 0,1 0 0,1 1 0,-19 27 0,30-38 0,0 0 0,-1 0 0,-1-1 0,1 0 0,-1 0 0,0-1 0,0 0 0,-18 9 0,-3-1 0,-47 16 0,1-1 0,40-15 0,0-2 0,-1-1 0,-1-2 0,-60 8 0,70-14 0,14-3 0,0 2 0,0 0 0,0 0 0,0 1 0,0 1 0,1 0 0,-1 1 0,-19 10 0,20-7 0,-1-1 0,0 0 0,0-1 0,-1 0 0,0-1 0,0 0 0,0-2 0,-1 1 0,1-2 0,-22 2 0,-8 0 0,-46 11 0,65-10 0,-35 9 0,38-8 0,-45 6 0,55-11 0,0 0 0,1 0 0,-1 2 0,1-1 0,-1 1 0,1 1 0,0 0 0,0 1 0,1 0 0,-1 1 0,1-1 0,0 2 0,1 0 0,0 0 0,-16 16 0,-14 9 0,34-29 0,0 0 0,0 1 0,1-1 0,-1 1 0,1 0 0,0 0 0,0 1 0,0 0 0,0-1 0,1 1 0,0 0 0,-4 9 0,-1 6 0,4-6 0,-1 0 0,-1 0 0,0-1 0,-1 1 0,0-2 0,-17 22 0,9-14 0,1 0 0,1 1 0,1 1 0,-15 36 0,2-6 0,-28 81 0,44-112 0,1 0 0,-5 25 0,0 0 0,10-32 0,-2 0 0,0 0 0,-1 0 0,0-1 0,-10 14 0,16-27 0,-21 32 0,-25 49 0,35-60 0,0-2 0,-16 22 0,-2 1 0,21-33 0,1 1 0,-2-1 0,1-1 0,-1 0 0,0 0 0,-1 0 0,0-1 0,-16 8 0,14-8 0,1 0 0,-1 1 0,1 0 0,0 1 0,-16 18 0,18-14 0,3-6 0,1 1 0,-1-1 0,-1 0 0,1-1 0,-9 7 0,14-12 0,-1 0 0,1 0 0,-1 0 0,1 0 0,-1-1 0,1 1 0,-1 0 0,0-1 0,1 1 0,-1-1 0,0 1 0,1-1 0,-1 0 0,0 0 0,0 0 0,1 0 0,-1 0 0,0 0 0,0-1 0,1 1 0,-1 0 0,0-1 0,1 1 0,-1-1 0,0 0 0,1 1 0,-1-1 0,1 0 0,-1 0 0,1 0 0,0 0 0,-1-1 0,0 0 0,-8-9 0,1-1 0,0 0 0,0 0 0,1-1 0,1 0 0,-8-20 0,6 13 0,-1 1 0,-14-20 0,-40-57 0,-26-34 0,73 110 0,12 15 0,1 0 0,-1 0 0,1 0 0,0-1 0,1 0 0,-1 0 0,1 0 0,0 0 0,1 0 0,-3-8 0,0-24 0,1 0 0,2-1 0,5-70 0,0 23 0,-3-838 0,0 918 0,-1 0 0,1 0 0,-1 0 0,0 0 0,-1 0 0,0 0 0,0 1 0,0-1 0,0 0 0,-1 1 0,0-1 0,0 1 0,-1 0 0,1 0 0,-1 0 0,-5-4 0,-24-37 0,26 34 0,-1 1 0,0 0 0,-17-17 0,8 11 0,1-1 0,1-1 0,0 0 0,-11-22 0,2 5 0,13 21 0,-1 0 0,-22-19 0,20 19 0,-23-27 0,-30-62 0,40 59 0,21 37 0,0 0 0,-1 0 0,0 0 0,0 1 0,0 0 0,-1 0 0,0 1 0,-10-6 0,-6-2 0,-47-20 0,62 29 0,-1 0 0,1-1 0,-12-9 0,15 11 0,0-1 0,0 1 0,0 0 0,0 1 0,-1-1 0,1 1 0,-1 1 0,0-1 0,-11-2 0,-26 0 0,31 5 0,1-2 0,-1 1 0,1-2 0,0 1 0,0-2 0,-15-5 0,1-3 0,10 5 0,0-1 0,0 0 0,1 0 0,-20-17 0,28 18 0,0-1 0,0 0 0,1 0 0,1-1 0,-1 0 0,2 0 0,-6-11 0,5 7 0,-2 1 0,0 0 0,-11-15 0,-1 6 0,-40-34 0,-8-7 0,61 54 0,0-1 0,1 0 0,0 0 0,0 0 0,1 0 0,0-1 0,1 0 0,-3-13 0,2 10 0,0 0 0,0 0 0,-2 0 0,-8-16 0,0 11 0,-1 0 0,-1 1 0,0 0 0,-2 2 0,-19-16 0,-13-11 0,46 39 0,-21-21 0,-1 0 0,-2 2 0,0 2 0,-54-31 0,33 29 0,24 11 0,1 0 0,0-2 0,-32-22 0,12 6 0,0 2 0,-2 2 0,-51-20 0,97 45 0,-57-21 0,39 15 0,0-1 0,-20-11 0,32 14 0,-1 0 0,2 0 0,-1 0 0,0-1 0,1 0 0,0 0 0,0 0 0,0-1 0,-6-9 0,-13-25 0,-3 1 0,-1 1 0,-51-52 0,69 81 0,1 0 0,0-1 0,1 1 0,0-2 0,0 0 0,-11-21 0,-10-43 0,12 28 0,15 41 0,-1 0 0,0 1 0,0-1 0,0 1 0,-9-10 0,12 14 0,-1 0 0,1 0 0,-1 0 0,0 0 0,0 0 0,0 1 0,1-1 0,-1 0 0,0 1 0,0-1 0,0 0 0,0 1 0,0-1 0,0 1 0,0 0 0,0-1 0,-1 1 0,1 0 0,0-1 0,0 1 0,0 0 0,0 0 0,0 0 0,0 0 0,-1 0 0,1 0 0,0 1 0,0-1 0,0 0 0,0 0 0,0 1 0,0-1 0,0 1 0,0-1 0,0 1 0,0-1 0,0 1 0,0 0 0,0-1 0,-1 3 0,-3 2 0,1 0 0,0 0 0,0 1 0,1 0 0,0 0 0,0 0 0,-4 12 0,-10 50 0,13-49 0,-1 0 0,-7 21 0,-14 10 0,19-38 0,0 2 0,-10 25 0,17-38 0,-24 75 0,-54 119 0,72-180 0,0 0 0,1 0 0,1 0 0,-2 16 0,3-18 0,1 0 0,-1-1 0,-1 1 0,0-1 0,-1 0 0,0 0 0,-10 16 0,-26 30 0,-89 145 0,117-175 0,-16 49 0,19-45 0,-21 42 0,27-65 0,-2 0 0,1 0 0,-1-1 0,0 1 0,-1-1 0,1-1 0,-2 1 0,-13 11 0,13-13 0,0 0 0,0 1 0,1 0 0,0 1 0,1 0 0,-1 0 0,2 0 0,-1 0 0,1 1 0,0 0 0,1 0 0,0 1 0,-4 15 0,-7 13 0,-1-1 0,-22 37 0,-17 36 0,49-94 0,0 1 0,0 0 0,2 1 0,-5 33 0,6 8 0,4-46 0,-2 1 0,0 0 0,0-1 0,-1 1 0,-1 0 0,0-1 0,-10 25 0,-1-3 0,2 0 0,-15 68 0,2-3 0,19-78 76,1 0 1,1 1-1,-1 36 0,5 70-541,1-64-740,-1-39-5621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3T17:11:17.9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380 394 24575,'-4'-4'0,"0"-1"0,1 0 0,0 0 0,0 0 0,1 0 0,-4-10 0,-9-14 0,-75-121 0,86 144 23,-1-1-1,0 1 0,0 1 0,-1-1 1,0 1-1,0-1 0,0 2 0,-8-6 1,-7-1 40,-29-13 0,36 19-305,1-1 0,1 0 1,-1-1-1,1 0 0,0-1 1,-19-16-1,16 7-6584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3T17:11:20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1 287 24575,'4'0'0,"0"-1"0,1 1 0,-1-1 0,1 0 0,-1 0 0,0-1 0,0 1 0,1-1 0,-1 0 0,5-3 0,36-29 0,-9 6 0,8-3 0,67-64 0,-61 50 0,-24 24-1365,-2 5-5461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43A72-6BD7-4E2E-A883-52D30C2ACD5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AF4C0-2369-45B1-8493-9FF15210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1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222343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101216/m1/424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publicdomain/zero/1.0/deed.en" TargetMode="External"/><Relationship Id="rId5" Type="http://schemas.openxmlformats.org/officeDocument/2006/relationships/hyperlink" Target="https://en.wikipedia.org/wiki/en:Creative_Commons" TargetMode="External"/><Relationship Id="rId4" Type="http://schemas.openxmlformats.org/officeDocument/2006/relationships/hyperlink" Target="https://texashistory.unt.edu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492978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ps.gov/aboutus/disclaimer.htm" TargetMode="External"/><Relationship Id="rId3" Type="http://schemas.openxmlformats.org/officeDocument/2006/relationships/hyperlink" Target="https://en.wikipedia.org/wiki/National_Park_Service" TargetMode="External"/><Relationship Id="rId7" Type="http://schemas.openxmlformats.org/officeDocument/2006/relationships/hyperlink" Target="https://www.nps.gov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public_domain" TargetMode="External"/><Relationship Id="rId5" Type="http://schemas.openxmlformats.org/officeDocument/2006/relationships/hyperlink" Target="https://en.wikipedia.org/wiki/Federal_Government_of_the_United_States" TargetMode="External"/><Relationship Id="rId4" Type="http://schemas.openxmlformats.org/officeDocument/2006/relationships/hyperlink" Target="https://en.wikipedia.org/wiki/Work_of_the_United_States_Government" TargetMode="External"/><Relationship Id="rId9" Type="http://schemas.openxmlformats.org/officeDocument/2006/relationships/hyperlink" Target="https://commons.wikimedia.org/wiki/File:Coronado_expedition.jp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Tarjeta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 Postal. [Postcard of Fernando Cortés], postcard, Date Unknown; [Mexico]. 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3"/>
              </a:rPr>
              <a:t>https://texashistory.unt.edu/ark:/67531/metapth222343/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: accessed August 22, 2024),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; crediting </a:t>
            </a:r>
            <a:r>
              <a:rPr lang="en-US" b="0" i="0" dirty="0" err="1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Hoston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 History Research Center at Houston Public Library.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6A7A7-5F8E-48A6-988D-18E8FA12BE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122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Texas State Historical Association. The Southwestern Historical Quarterly, Volume 98, July 1994 - April, 1995, periodical, 1995; Austin, Texas. 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3"/>
              </a:rPr>
              <a:t>https://texashistory.unt.edu/ark:/67531/metapth101216/m1/424/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: accessed August 22, 2024),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; crediting Texas State Historical Association.</a:t>
            </a:r>
          </a:p>
          <a:p>
            <a:endParaRPr lang="en-US" b="0" i="0" dirty="0">
              <a:solidFill>
                <a:srgbClr val="757575"/>
              </a:solidFill>
              <a:effectLst/>
              <a:highlight>
                <a:srgbClr val="FFFFFF"/>
              </a:highlight>
              <a:latin typeface="Josefin Sans" pitchFamily="2" charset="0"/>
            </a:endParaRPr>
          </a:p>
          <a:p>
            <a:r>
              <a:rPr lang="en-US" dirty="0"/>
              <a:t>Gulf of Mexico Topographic Location Map. 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This file is made available under the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  <a:hlinkClick r:id="rId5" tooltip="w:en:Creative Commons"/>
              </a:rPr>
              <a:t>Creative Commons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6"/>
              </a:rPr>
              <a:t>CC0 1.0 Universal Public Domain Dedication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. Wikimedia Commons. https://commons.wikimedia.org/wiki/File:Gulf_of_Mexico_topographic_location_map.png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AF4C0-2369-45B1-8493-9FF1521099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37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Route of Cabeza de Vaca.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Portal to Texas History.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https://texashistory.unt.edu/ark:/67531/metapth492978/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Red line added to the route to emphasize the route taken.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AF4C0-2369-45B1-8493-9FF1521099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82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Coronado Expedition.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Wikimedia Commons. </a:t>
            </a:r>
            <a:r>
              <a:rPr lang="en-US" sz="2800" b="0" i="1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This image or media file contains material based on a work of a </a:t>
            </a:r>
            <a:r>
              <a:rPr lang="en-US" sz="2800" b="0" i="1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3" tooltip="w:National Park Service"/>
              </a:rPr>
              <a:t>National Park Service</a:t>
            </a:r>
            <a:r>
              <a:rPr lang="en-US" sz="2800" b="0" i="1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employee, created as part of that person's official duties. As a </a:t>
            </a:r>
            <a:r>
              <a:rPr lang="en-US" sz="2800" b="0" i="1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4" tooltip="w:Work of the United States Government"/>
              </a:rPr>
              <a:t>work</a:t>
            </a:r>
            <a:r>
              <a:rPr lang="en-US" sz="2800" b="0" i="1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of the </a:t>
            </a:r>
            <a:r>
              <a:rPr lang="en-US" sz="2800" b="0" i="1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5" tooltip="w:Federal Government of the United States"/>
              </a:rPr>
              <a:t>U.S. federal government</a:t>
            </a:r>
            <a:r>
              <a:rPr lang="en-US" sz="2800" b="0" i="1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, such work is in the </a:t>
            </a:r>
            <a:r>
              <a:rPr lang="en-US" sz="2800" b="1" i="1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6" tooltip="w:public domain"/>
              </a:rPr>
              <a:t>public domain</a:t>
            </a:r>
            <a:r>
              <a:rPr lang="en-US" sz="2800" b="0" i="1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in the United States. See the </a:t>
            </a:r>
            <a:r>
              <a:rPr lang="en-US" sz="2800" b="0" i="1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7"/>
              </a:rPr>
              <a:t>NPS website</a:t>
            </a:r>
            <a:r>
              <a:rPr lang="en-US" sz="2800" b="0" i="1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and </a:t>
            </a:r>
            <a:r>
              <a:rPr lang="en-US" sz="2800" b="0" i="1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8"/>
              </a:rPr>
              <a:t>NPS copyright policy</a:t>
            </a:r>
            <a:r>
              <a:rPr lang="en-US" sz="2800" b="0" i="1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for more information.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9"/>
              </a:rPr>
              <a:t>https://commons.wikimedia.org/wiki/File:Coronado_expedition.jpg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AF4C0-2369-45B1-8493-9FF1521099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0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A118E-67FF-DB74-CD3E-4AA52B4A3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26F93-75BC-5986-3BF1-F4D859F50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F858-2769-E5BE-B10C-7DE4293C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A99E8-D50A-20FC-FCB2-588E76E2B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332D3-5A48-BBAA-2BEC-AB3B03A7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1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B869-C5B0-CBA3-E22D-3733C320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B43B3-A950-2F38-5BCA-7070B5C2B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5A635-A366-62B6-8C7D-49AFD638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6B186-6C0F-6E94-8A7C-C5FBA7C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69ADD-8BBF-DE02-9473-58EC5A84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6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00ED2A-5D03-FA42-4F0E-6A7F17371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7351D-A6F3-E648-2471-97BE8065C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98881-6151-512B-F630-F40F15AD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355B4-6539-1D23-0789-89C07C4D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2798C-A992-C6D3-8E02-9942B488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63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34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90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13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12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53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96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75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4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6A24-C40C-4B90-F79F-90E41FE2A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0058F-314D-8125-6346-6871F43D5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100F5-FF25-A1F4-F784-7D5624F4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8B0F7-5E38-9B23-C404-828BD932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B14E0-4857-8C61-2EB0-50E46B6C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51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83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87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6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2FD9-6B47-DC62-0B0C-5F4CDB2D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2707E-DCFF-884A-DA7C-994409B18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6664D-7972-AFE6-C9AC-E9BB2337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89BBE-35A0-7305-8941-263F4652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E2D6D-3BE9-9F54-D7E7-FC76BDBF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6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FC5-419D-F646-6419-3A38393C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74D6A-D5C4-C427-C548-4083264DB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A5C45-451D-DE9C-62C2-39A6CC209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AD90B-EE52-7EE1-E432-DE137B36E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46B80-7AE8-DF05-064C-704BC17A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D0855-7D38-28A7-773F-D4B53A3D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4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2AC72-F99A-E845-3A1F-6A8716D88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23B81-EEB7-D9A5-D8B0-BB3FD7A78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6E16D-3840-81AD-FA0E-6A584B0BC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514BD-6267-993E-15DA-B4485710A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68CF5-2AEA-C3F1-5E7E-B0CDEEB6C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3A60F0-379A-AFE7-9485-5AC2074A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9532D-C328-0347-7770-4E29566A7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5643A-2C84-390D-98DF-08EA00AD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C325-073A-15A6-B396-211D75A92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DFD385-26B1-6A31-898B-A7339BAFD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794BC-C5C5-77DA-B667-4AF00241F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43E86-8501-EB05-E2D2-5AA1E3F4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AA0636-B025-C43F-846A-11AC72A4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8094F-BB09-E91B-4F91-F7F57BCC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AFEAB-A1AD-12BF-14E3-E35E8626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6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36838-3EE8-DE0B-A15D-743CDBB0F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D2EA6-C5FE-1CB9-F637-BA4221B5F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D41C2-C434-4CAD-B02A-EFC4E63D1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0EDF0-926F-7A6B-D472-30642A8F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39CED-E0F2-4EB2-9A87-558BB4C7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2ECBB-62FB-594D-CE57-ECB5C1A4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DA024-2FCE-E34E-F9CD-E7B21D96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0C396-A8B2-FDBD-9D34-42BB72741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9B3DD-0EEB-113C-80AE-701E5C73B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A1C99-6367-F139-3F8E-6B083956F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797B0-2866-EB64-EBAC-FDEBFBD0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B9E4A-0379-D687-1CA7-F9E3381B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0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A8FA6A-D21B-EF31-6CED-12218861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E7EA2-3D77-F040-9755-B3CBDE09E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857C9-E837-8BB7-EFB3-780DF32C0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9898E3-56FB-4C46-82D2-B0509E39583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4878E-A89D-BCFB-F0C9-89DB8FCA3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11281-8CDA-CE81-F032-58B09752C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3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7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1.xml"/><Relationship Id="rId5" Type="http://schemas.openxmlformats.org/officeDocument/2006/relationships/image" Target="../media/image15.png"/><Relationship Id="rId10" Type="http://schemas.openxmlformats.org/officeDocument/2006/relationships/image" Target="../media/image3.svg"/><Relationship Id="rId4" Type="http://schemas.openxmlformats.org/officeDocument/2006/relationships/image" Target="../media/image12.emf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emf"/><Relationship Id="rId7" Type="http://schemas.openxmlformats.org/officeDocument/2006/relationships/customXml" Target="../ink/ink3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11" Type="http://schemas.openxmlformats.org/officeDocument/2006/relationships/customXml" Target="../ink/ink5.xml"/><Relationship Id="rId5" Type="http://schemas.openxmlformats.org/officeDocument/2006/relationships/image" Target="../media/image12.emf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5.svg"/><Relationship Id="rId4" Type="http://schemas.openxmlformats.org/officeDocument/2006/relationships/image" Target="../media/image12.emf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3.sv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11" Type="http://schemas.openxmlformats.org/officeDocument/2006/relationships/image" Target="../media/image5.svg"/><Relationship Id="rId5" Type="http://schemas.openxmlformats.org/officeDocument/2006/relationships/image" Target="../media/image13.jpg"/><Relationship Id="rId10" Type="http://schemas.openxmlformats.org/officeDocument/2006/relationships/image" Target="../media/image4.png"/><Relationship Id="rId4" Type="http://schemas.openxmlformats.org/officeDocument/2006/relationships/image" Target="../media/image12.emf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emf"/><Relationship Id="rId7" Type="http://schemas.openxmlformats.org/officeDocument/2006/relationships/image" Target="../media/image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emf"/><Relationship Id="rId7" Type="http://schemas.openxmlformats.org/officeDocument/2006/relationships/image" Target="../media/image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379143"/>
            <a:ext cx="5253954" cy="2810371"/>
          </a:xfrm>
        </p:spPr>
        <p:txBody>
          <a:bodyPr>
            <a:normAutofit/>
          </a:bodyPr>
          <a:lstStyle/>
          <a:p>
            <a:pPr algn="l"/>
            <a:r>
              <a:rPr lang="en-US" sz="5400" b="1" i="1" dirty="0">
                <a:solidFill>
                  <a:schemeClr val="bg2">
                    <a:lumMod val="50000"/>
                  </a:schemeClr>
                </a:solidFill>
              </a:rPr>
              <a:t>Unidad 2:</a:t>
            </a:r>
            <a:br>
              <a:rPr lang="en-US" sz="5400" b="1" i="1" dirty="0"/>
            </a:br>
            <a:r>
              <a:rPr lang="en-US" sz="5400" b="1" dirty="0" err="1"/>
              <a:t>Edad</a:t>
            </a:r>
            <a:r>
              <a:rPr lang="en-US" sz="5400" b="1" dirty="0"/>
              <a:t> de </a:t>
            </a:r>
            <a:r>
              <a:rPr lang="en-US" sz="5400" b="1" dirty="0" err="1"/>
              <a:t>contacto</a:t>
            </a:r>
            <a:endParaRPr lang="en-US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3429000"/>
            <a:ext cx="4951790" cy="3049859"/>
          </a:xfrm>
        </p:spPr>
        <p:txBody>
          <a:bodyPr>
            <a:normAutofit/>
          </a:bodyPr>
          <a:lstStyle/>
          <a:p>
            <a:pPr algn="l"/>
            <a:r>
              <a:rPr lang="en-US" sz="3200" b="1" i="1" dirty="0" err="1">
                <a:solidFill>
                  <a:schemeClr val="bg2">
                    <a:lumMod val="50000"/>
                  </a:schemeClr>
                </a:solidFill>
              </a:rPr>
              <a:t>Lección</a:t>
            </a:r>
            <a:r>
              <a:rPr lang="en-US" sz="3200" b="1" i="1" dirty="0">
                <a:solidFill>
                  <a:schemeClr val="bg2">
                    <a:lumMod val="50000"/>
                  </a:schemeClr>
                </a:solidFill>
              </a:rPr>
              <a:t> 7: </a:t>
            </a:r>
          </a:p>
          <a:p>
            <a:pPr algn="l"/>
            <a:r>
              <a:rPr lang="en-US" sz="4000" b="1" i="1" dirty="0"/>
              <a:t>La </a:t>
            </a:r>
            <a:r>
              <a:rPr lang="en-US" sz="4000" b="1" i="1" dirty="0" err="1"/>
              <a:t>búsqueda</a:t>
            </a:r>
            <a:r>
              <a:rPr lang="en-US" sz="4000" b="1" i="1" dirty="0"/>
              <a:t> del </a:t>
            </a:r>
            <a:r>
              <a:rPr lang="en-US" sz="4000" b="1" i="1" dirty="0" err="1"/>
              <a:t>oro</a:t>
            </a:r>
            <a:r>
              <a:rPr lang="en-US" sz="4000" b="1" i="1" dirty="0"/>
              <a:t> </a:t>
            </a:r>
          </a:p>
          <a:p>
            <a:pPr algn="l"/>
            <a:r>
              <a:rPr lang="en-US" sz="3200" i="1" dirty="0" err="1"/>
              <a:t>Notas</a:t>
            </a:r>
            <a:r>
              <a:rPr lang="en-US" sz="3200" i="1" dirty="0"/>
              <a:t> </a:t>
            </a:r>
            <a:r>
              <a:rPr lang="en-US" sz="3200" i="1" dirty="0" err="1"/>
              <a:t>guiadas</a:t>
            </a:r>
            <a:r>
              <a:rPr lang="en-US" sz="3200" i="1" dirty="0"/>
              <a:t> </a:t>
            </a:r>
          </a:p>
          <a:p>
            <a:pPr algn="l"/>
            <a:r>
              <a:rPr lang="en-US" sz="2800" i="1" dirty="0"/>
              <a:t>Día 2</a:t>
            </a:r>
          </a:p>
        </p:txBody>
      </p:sp>
      <p:pic>
        <p:nvPicPr>
          <p:cNvPr id="8" name="Picture 2" descr="Primary view of object titled '[Postcard of Fernando Cortés]'.">
            <a:extLst>
              <a:ext uri="{FF2B5EF4-FFF2-40B4-BE49-F238E27FC236}">
                <a16:creationId xmlns:a16="http://schemas.microsoft.com/office/drawing/2014/main" id="{C8CAF677-A999-864B-2533-541B507FF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8559" r="6035" b="26390"/>
          <a:stretch/>
        </p:blipFill>
        <p:spPr bwMode="auto">
          <a:xfrm>
            <a:off x="6395573" y="0"/>
            <a:ext cx="5796427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87FBC9D-5F17-FC10-29A9-70D1B443D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16394" y="2822949"/>
            <a:ext cx="1071092" cy="107109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CED627F-5C71-E4DD-11DC-12261F8B7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392452" y="3985428"/>
            <a:ext cx="925793" cy="9257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1B6777F-2F07-AAA6-6591-74FEC47DB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396086" y="5090230"/>
            <a:ext cx="842453" cy="84245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FB1DB35-7BDC-BD4E-7513-6ED7AB3D1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513156" y="1574845"/>
            <a:ext cx="1208326" cy="12083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5BBBB6-7C63-ECAE-D9F2-45C4D871C814}"/>
              </a:ext>
            </a:extLst>
          </p:cNvPr>
          <p:cNvSpPr txBox="1"/>
          <p:nvPr/>
        </p:nvSpPr>
        <p:spPr>
          <a:xfrm>
            <a:off x="5736778" y="6478859"/>
            <a:ext cx="2307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Gotham book"/>
              </a:rPr>
              <a:t>Hern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Gotham book"/>
              </a:rPr>
              <a:t>á</a:t>
            </a:r>
            <a:r>
              <a:rPr lang="en-US" sz="2000" i="1" dirty="0">
                <a:latin typeface="Gotham book"/>
              </a:rPr>
              <a:t>n Cort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Gotham book"/>
              </a:rPr>
              <a:t>és</a:t>
            </a:r>
            <a:endParaRPr lang="en-US" sz="2000" i="1"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212628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60855" y="6494606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1B3CF3-64D2-A77C-F731-CFA60F70877C}"/>
              </a:ext>
            </a:extLst>
          </p:cNvPr>
          <p:cNvSpPr txBox="1"/>
          <p:nvPr/>
        </p:nvSpPr>
        <p:spPr>
          <a:xfrm>
            <a:off x="1986123" y="55411"/>
            <a:ext cx="914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Gotham book"/>
              </a:rPr>
              <a:t>Mapa de la expedición de Cortés</a:t>
            </a:r>
            <a:endParaRPr lang="en-US" sz="3600" dirty="0">
              <a:latin typeface="Gotham book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2021929-CE03-E3B1-2A71-8EB6319B37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3994" y="625128"/>
            <a:ext cx="4572005" cy="5586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1519</a:t>
            </a:r>
            <a:endParaRPr lang="en-US" sz="3200" dirty="0">
              <a:solidFill>
                <a:srgbClr val="C00000"/>
              </a:solidFill>
              <a:latin typeface="Gotham Medium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7EE4C71B-0A08-595C-B1BF-A9FCC5F77583}"/>
              </a:ext>
            </a:extLst>
          </p:cNvPr>
          <p:cNvSpPr txBox="1">
            <a:spLocks/>
          </p:cNvSpPr>
          <p:nvPr/>
        </p:nvSpPr>
        <p:spPr>
          <a:xfrm>
            <a:off x="7026980" y="673436"/>
            <a:ext cx="4329458" cy="4885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70C0"/>
                </a:solidFill>
                <a:latin typeface="Arial" panose="020B0604020202020204" pitchFamily="34" charset="0"/>
              </a:rPr>
              <a:t>1521</a:t>
            </a:r>
            <a:endParaRPr lang="en-US" sz="3200" dirty="0">
              <a:solidFill>
                <a:srgbClr val="0070C0"/>
              </a:solidFill>
              <a:latin typeface="Gotham Medium"/>
            </a:endParaRPr>
          </a:p>
        </p:txBody>
      </p:sp>
      <p:pic>
        <p:nvPicPr>
          <p:cNvPr id="10" name="Picture 4" descr="A map of the geography of Mexico showing the location of the Aztec empire and the capital city of Tenochtitlan">
            <a:extLst>
              <a:ext uri="{FF2B5EF4-FFF2-40B4-BE49-F238E27FC236}">
                <a16:creationId xmlns:a16="http://schemas.microsoft.com/office/drawing/2014/main" id="{2338E98D-0937-A4B5-21A7-B36A2BBCE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7" y="1136354"/>
            <a:ext cx="5666572" cy="4113714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54FD663-C780-099F-41F0-1040E1D79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562391">
            <a:off x="856185" y="3653716"/>
            <a:ext cx="1797758" cy="1216401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39DE18-B895-FF57-5B5D-27356BED6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2302" y="4139244"/>
            <a:ext cx="1731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Tenochtitlan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05031AE-3C1A-1494-5E2D-5F75E7EB04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677119" y="3111127"/>
              <a:ext cx="3195612" cy="904407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05031AE-3C1A-1494-5E2D-5F75E7EB04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1116" y="3075124"/>
                <a:ext cx="3267258" cy="976054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8166894-CD90-F437-2BAE-C34F9DFE2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20403291">
            <a:off x="2387168" y="2944928"/>
            <a:ext cx="1791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000000"/>
                </a:solidFill>
                <a:effectLst/>
                <a:latin typeface="Gotham book"/>
              </a:rPr>
              <a:t>Cortés</a:t>
            </a:r>
            <a:r>
              <a:rPr lang="en-US" sz="2000" b="1" dirty="0"/>
              <a:t>’ Route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857984-E875-AC8E-6367-DA2819D8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1600" y="1536245"/>
            <a:ext cx="1141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Present-day Texas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E57688-9CA9-B02A-E472-CE3CD4F8A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4154519">
            <a:off x="4395811" y="1956233"/>
            <a:ext cx="1127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Present-day Florida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B7B449-E8C1-C73F-ADBB-CF0234E6B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00917" y="2382612"/>
            <a:ext cx="2185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Gulf of Mexico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7E5F46-6B76-C281-EC8F-EA8870C0A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8488" y="2722877"/>
            <a:ext cx="134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Present-day Mexico</a:t>
            </a:r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721D884C-9C94-BF9E-A9A9-3A4260221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8626" y="3894567"/>
            <a:ext cx="389205" cy="313528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741D83-4167-74A9-6F1F-96F3DE049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864655" y="4320891"/>
            <a:ext cx="1657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Aztec Empire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F00BAF-F19E-2E2F-8482-37478B8B5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2" idx="1"/>
            <a:endCxn id="13" idx="6"/>
          </p:cNvCxnSpPr>
          <p:nvPr/>
        </p:nvCxnSpPr>
        <p:spPr>
          <a:xfrm flipH="1" flipV="1">
            <a:off x="2562697" y="4656521"/>
            <a:ext cx="301958" cy="798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 descr="A map of the geography of Mexico showing the location of the region Cortes claimed as New Spain and the replacement of Tenochtitlan with Mexico City">
            <a:extLst>
              <a:ext uri="{FF2B5EF4-FFF2-40B4-BE49-F238E27FC236}">
                <a16:creationId xmlns:a16="http://schemas.microsoft.com/office/drawing/2014/main" id="{028A1C0C-FF2E-8152-C0E9-B904C18E1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005" y="1136354"/>
            <a:ext cx="5666572" cy="4113714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DD67492E-E9B9-29AE-8D9E-D4F8AF662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562391">
            <a:off x="6654343" y="3653716"/>
            <a:ext cx="1797758" cy="1216401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ED6F9E-946B-527F-9521-32DAA6CA1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70460" y="4139244"/>
            <a:ext cx="1731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Mexico City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6ED95F3-4D33-038C-A54F-9A26002C87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475277" y="3111127"/>
              <a:ext cx="3195612" cy="90440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6ED95F3-4D33-038C-A54F-9A26002C87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39274" y="3075124"/>
                <a:ext cx="3267258" cy="976054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7799B5A8-AA4E-3D27-61AC-4398A2824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20403291">
            <a:off x="8185326" y="2944928"/>
            <a:ext cx="1791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000000"/>
                </a:solidFill>
                <a:effectLst/>
                <a:latin typeface="Gotham book"/>
              </a:rPr>
              <a:t>Cortés</a:t>
            </a:r>
            <a:r>
              <a:rPr lang="en-US" sz="2000" b="1" dirty="0"/>
              <a:t>’ Route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BC0DE6-558E-309D-BF94-D6F732E22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29758" y="1536245"/>
            <a:ext cx="1141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Present-day Texas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93B9AA-AF91-4B08-BA14-5042E98F0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4154519">
            <a:off x="10193969" y="1956233"/>
            <a:ext cx="1127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Present-day Florida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8E15BA-58BA-1454-9CB4-3CCC948DE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99075" y="2382612"/>
            <a:ext cx="2185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Gulf of Mexico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CD0BA2-8C1F-4F76-6FE3-FC3C42216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36646" y="2722877"/>
            <a:ext cx="134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Present-day Mexico</a:t>
            </a:r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FC265773-2F74-DA82-D62C-22A447D75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46784" y="3894567"/>
            <a:ext cx="389205" cy="313528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C01B44-96FF-16BA-DC03-E93D15CE3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62813" y="4320891"/>
            <a:ext cx="165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New Spain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9864A76-DF2A-ED45-1D7C-EEDE01AD9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34" idx="1"/>
            <a:endCxn id="25" idx="6"/>
          </p:cNvCxnSpPr>
          <p:nvPr/>
        </p:nvCxnSpPr>
        <p:spPr>
          <a:xfrm flipH="1">
            <a:off x="8360855" y="4551724"/>
            <a:ext cx="301958" cy="1047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4DB966C9-6C41-D104-FC48-46EDF8B2F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41302" y="5398368"/>
            <a:ext cx="1071092" cy="107109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EB802F7-DB31-6C04-34A2-1E02D25A95D6}"/>
              </a:ext>
            </a:extLst>
          </p:cNvPr>
          <p:cNvSpPr txBox="1"/>
          <p:nvPr/>
        </p:nvSpPr>
        <p:spPr>
          <a:xfrm>
            <a:off x="2713676" y="5401702"/>
            <a:ext cx="8413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B050"/>
                </a:solidFill>
              </a:rPr>
              <a:t>Qué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diferencias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significativas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observas</a:t>
            </a:r>
            <a:r>
              <a:rPr lang="en-US" sz="2800" dirty="0">
                <a:solidFill>
                  <a:srgbClr val="00B050"/>
                </a:solidFill>
              </a:rPr>
              <a:t> entre </a:t>
            </a:r>
            <a:r>
              <a:rPr lang="en-US" sz="2800" dirty="0" err="1">
                <a:solidFill>
                  <a:srgbClr val="00B050"/>
                </a:solidFill>
              </a:rPr>
              <a:t>los</a:t>
            </a:r>
            <a:r>
              <a:rPr lang="en-US" sz="2800" dirty="0">
                <a:solidFill>
                  <a:srgbClr val="00B050"/>
                </a:solidFill>
              </a:rPr>
              <a:t> dos </a:t>
            </a:r>
            <a:r>
              <a:rPr lang="en-US" sz="2800" dirty="0" err="1">
                <a:solidFill>
                  <a:srgbClr val="00B050"/>
                </a:solidFill>
              </a:rPr>
              <a:t>mapas</a:t>
            </a:r>
            <a:r>
              <a:rPr lang="en-US" sz="2800" dirty="0">
                <a:solidFill>
                  <a:srgbClr val="00B050"/>
                </a:solidFill>
              </a:rPr>
              <a:t>? </a:t>
            </a:r>
            <a:r>
              <a:rPr lang="en-US" sz="2800" dirty="0" err="1">
                <a:solidFill>
                  <a:srgbClr val="7030A0"/>
                </a:solidFill>
              </a:rPr>
              <a:t>Qué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causó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estos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cambios</a:t>
            </a:r>
            <a:r>
              <a:rPr lang="en-US" sz="2800" dirty="0">
                <a:solidFill>
                  <a:srgbClr val="7030A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75008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8459" y="648954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A732AF83-0278-4A8B-D571-DBEE2D28BE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1483" y="-146541"/>
            <a:ext cx="6629495" cy="9688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i="0" dirty="0">
                <a:solidFill>
                  <a:srgbClr val="004F8A"/>
                </a:solidFill>
                <a:effectLst/>
                <a:latin typeface="Gotham book"/>
              </a:rPr>
              <a:t>Cabeza de Vaca</a:t>
            </a:r>
            <a:endParaRPr lang="en-US" sz="19900" b="1" dirty="0">
              <a:solidFill>
                <a:srgbClr val="004F8A"/>
              </a:solidFill>
              <a:latin typeface="Gotham book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0C6D19-2285-702F-EFA5-D803183E0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74006" y="481839"/>
            <a:ext cx="3494314" cy="539728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do I need to write?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02BA5D-6102-0DF8-5DCE-C7029435A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657935"/>
              </p:ext>
            </p:extLst>
          </p:nvPr>
        </p:nvGraphicFramePr>
        <p:xfrm>
          <a:off x="7817995" y="150367"/>
          <a:ext cx="4091552" cy="25174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2">
                  <a:extLst>
                    <a:ext uri="{9D8B030D-6E8A-4147-A177-3AD203B41FA5}">
                      <a16:colId xmlns:a16="http://schemas.microsoft.com/office/drawing/2014/main" val="985832744"/>
                    </a:ext>
                  </a:extLst>
                </a:gridCol>
              </a:tblGrid>
              <a:tr h="5972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Información</a:t>
                      </a:r>
                      <a:r>
                        <a:rPr lang="en-US" sz="3200" dirty="0"/>
                        <a:t> clave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395769"/>
                  </a:ext>
                </a:extLst>
              </a:tr>
              <a:tr h="160302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/>
                        <a:t>Perdió de Florida a Texas.
Vivió con indios de Texas durante 8 años
Exploró y escapó a Ciudad de México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39699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DA260DB-75F5-B446-E0AD-E5FCF9013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078581"/>
              </p:ext>
            </p:extLst>
          </p:nvPr>
        </p:nvGraphicFramePr>
        <p:xfrm>
          <a:off x="7804218" y="2748002"/>
          <a:ext cx="4091553" cy="1584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3">
                  <a:extLst>
                    <a:ext uri="{9D8B030D-6E8A-4147-A177-3AD203B41FA5}">
                      <a16:colId xmlns:a16="http://schemas.microsoft.com/office/drawing/2014/main" val="516787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Importancia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61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/>
                        <a:t>Las afirmaciones de Cabeza de Vaca sobre ciudades de oro inspiraron a más conquistadores a explorar Texas.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5356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3D1F956-2FDF-9C25-C491-7CC70500A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990176"/>
              </p:ext>
            </p:extLst>
          </p:nvPr>
        </p:nvGraphicFramePr>
        <p:xfrm>
          <a:off x="7785077" y="4501594"/>
          <a:ext cx="4110694" cy="19633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110694">
                  <a:extLst>
                    <a:ext uri="{9D8B030D-6E8A-4147-A177-3AD203B41FA5}">
                      <a16:colId xmlns:a16="http://schemas.microsoft.com/office/drawing/2014/main" val="1560003369"/>
                    </a:ext>
                  </a:extLst>
                </a:gridCol>
              </a:tblGrid>
              <a:tr h="59177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Pregunta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esencial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338486"/>
                  </a:ext>
                </a:extLst>
              </a:tr>
              <a:tr h="742204">
                <a:tc>
                  <a:txBody>
                    <a:bodyPr/>
                    <a:lstStyle/>
                    <a:p>
                      <a:r>
                        <a:rPr lang="es-ES" sz="2100" dirty="0"/>
                        <a:t>Crees que era razonable que los conquistadores creyeran que había "Ciudades de Oro" en Texas? Por qué o por qué no?</a:t>
                      </a:r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572904"/>
                  </a:ext>
                </a:extLst>
              </a:tr>
            </a:tbl>
          </a:graphicData>
        </a:graphic>
      </p:graphicFrame>
      <p:pic>
        <p:nvPicPr>
          <p:cNvPr id="15" name="Graphic 14">
            <a:extLst>
              <a:ext uri="{FF2B5EF4-FFF2-40B4-BE49-F238E27FC236}">
                <a16:creationId xmlns:a16="http://schemas.microsoft.com/office/drawing/2014/main" id="{E803B27C-8FDD-9632-C691-145004A3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66207" y="1898158"/>
            <a:ext cx="925793" cy="92579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5AD10F2-1276-88AF-6577-B4BB4ECC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70921" y="3755826"/>
            <a:ext cx="925793" cy="92579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6275395-6414-DA20-1AA2-897B62283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90664" y="5748421"/>
            <a:ext cx="925793" cy="9257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303F3F-20B0-17B7-C82C-01D19C94FD81}"/>
              </a:ext>
            </a:extLst>
          </p:cNvPr>
          <p:cNvSpPr txBox="1"/>
          <p:nvPr/>
        </p:nvSpPr>
        <p:spPr>
          <a:xfrm>
            <a:off x="1641475" y="702545"/>
            <a:ext cx="601238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50" dirty="0">
                <a:solidFill>
                  <a:srgbClr val="00B050"/>
                </a:solidFill>
              </a:rPr>
              <a:t>En 1528, otro grupo de conquistadores zarpó hacia Ciudad de México, con la esperanza de seguir los pasos de Cortés</a:t>
            </a:r>
            <a:r>
              <a:rPr lang="en-US" sz="1950" b="0" i="0" dirty="0">
                <a:solidFill>
                  <a:srgbClr val="00B050"/>
                </a:solidFill>
                <a:effectLst/>
                <a:latin typeface="Gotham book"/>
              </a:rPr>
              <a:t>. </a:t>
            </a:r>
            <a:r>
              <a:rPr lang="es-ES" sz="1950" dirty="0">
                <a:solidFill>
                  <a:srgbClr val="7030A0"/>
                </a:solidFill>
                <a:latin typeface="Gotham book"/>
              </a:rPr>
              <a:t>Se perdieron casi de inmediato, desembarcando en Florida en lugar de en Nueva España</a:t>
            </a:r>
            <a:r>
              <a:rPr lang="en-US" sz="1950" b="0" i="0" dirty="0">
                <a:solidFill>
                  <a:srgbClr val="7030A0"/>
                </a:solidFill>
                <a:effectLst/>
                <a:latin typeface="Gotham book"/>
              </a:rPr>
              <a:t>. </a:t>
            </a:r>
            <a:r>
              <a:rPr lang="es-ES" sz="1950" dirty="0">
                <a:solidFill>
                  <a:schemeClr val="accent2">
                    <a:lumMod val="75000"/>
                  </a:schemeClr>
                </a:solidFill>
                <a:latin typeface="Gotham book"/>
              </a:rPr>
              <a:t>Rápidamente se encontraron varados y hambrientos en Florida</a:t>
            </a:r>
            <a:r>
              <a:rPr lang="en-US" sz="1950" b="0" i="0" dirty="0">
                <a:solidFill>
                  <a:schemeClr val="accent2">
                    <a:lumMod val="75000"/>
                  </a:schemeClr>
                </a:solidFill>
                <a:effectLst/>
                <a:latin typeface="Gotham book"/>
              </a:rPr>
              <a:t>.</a:t>
            </a:r>
          </a:p>
          <a:p>
            <a:endParaRPr lang="en-US" sz="1950" dirty="0">
              <a:solidFill>
                <a:srgbClr val="004F8A"/>
              </a:solidFill>
              <a:latin typeface="Gotham book"/>
            </a:endParaRPr>
          </a:p>
          <a:p>
            <a:r>
              <a:rPr lang="es-ES" sz="1950" dirty="0">
                <a:solidFill>
                  <a:schemeClr val="accent6">
                    <a:lumMod val="75000"/>
                  </a:schemeClr>
                </a:solidFill>
                <a:latin typeface="Gotham book"/>
              </a:rPr>
              <a:t>Construyeron balsas, con la esperanza de navegar hacia el sur, a otros asentamientos españoles. En su lugar, los pocos supervivientes, entre ellos de Vaca y un hombre africano llamado </a:t>
            </a:r>
            <a:r>
              <a:rPr lang="es-ES" sz="1950" dirty="0" err="1">
                <a:solidFill>
                  <a:schemeClr val="accent6">
                    <a:lumMod val="75000"/>
                  </a:schemeClr>
                </a:solidFill>
                <a:latin typeface="Gotham book"/>
              </a:rPr>
              <a:t>Estevanico</a:t>
            </a:r>
            <a:r>
              <a:rPr lang="es-ES" sz="1950" dirty="0">
                <a:solidFill>
                  <a:schemeClr val="accent6">
                    <a:lumMod val="75000"/>
                  </a:schemeClr>
                </a:solidFill>
                <a:latin typeface="Gotham book"/>
              </a:rPr>
              <a:t>, acabaron desembarcando en Texas</a:t>
            </a:r>
            <a:r>
              <a:rPr lang="en-US" sz="1950" dirty="0">
                <a:solidFill>
                  <a:schemeClr val="accent6">
                    <a:lumMod val="75000"/>
                  </a:schemeClr>
                </a:solidFill>
                <a:latin typeface="Gotham book"/>
              </a:rPr>
              <a:t>. </a:t>
            </a:r>
            <a:r>
              <a:rPr lang="es-ES" sz="1950" dirty="0">
                <a:solidFill>
                  <a:srgbClr val="C00000"/>
                </a:solidFill>
                <a:latin typeface="Gotham book"/>
              </a:rPr>
              <a:t>Durante los siguientes ocho años, Cabeza de Vaca y </a:t>
            </a:r>
            <a:r>
              <a:rPr lang="es-ES" sz="1950" dirty="0" err="1">
                <a:solidFill>
                  <a:srgbClr val="C00000"/>
                </a:solidFill>
                <a:latin typeface="Gotham book"/>
              </a:rPr>
              <a:t>Estevanico</a:t>
            </a:r>
            <a:r>
              <a:rPr lang="es-ES" sz="1950" dirty="0">
                <a:solidFill>
                  <a:srgbClr val="C00000"/>
                </a:solidFill>
                <a:latin typeface="Gotham book"/>
              </a:rPr>
              <a:t> vivieron entre varias tribus indígenas de Texas, llegando incluso a ser retenidos cautivos en ocasiones</a:t>
            </a:r>
            <a:r>
              <a:rPr lang="en-US" sz="1950" dirty="0">
                <a:solidFill>
                  <a:srgbClr val="C00000"/>
                </a:solidFill>
                <a:latin typeface="Gotham book"/>
              </a:rPr>
              <a:t>. </a:t>
            </a:r>
          </a:p>
          <a:p>
            <a:endParaRPr lang="en-US" sz="1950" dirty="0">
              <a:solidFill>
                <a:srgbClr val="004F8A"/>
              </a:solidFill>
              <a:latin typeface="Gotham book"/>
            </a:endParaRPr>
          </a:p>
          <a:p>
            <a:r>
              <a:rPr lang="es-ES" sz="1950" dirty="0">
                <a:solidFill>
                  <a:srgbClr val="7030A0"/>
                </a:solidFill>
                <a:latin typeface="Gotham book"/>
              </a:rPr>
              <a:t>Cabeza de Vaca y </a:t>
            </a:r>
            <a:r>
              <a:rPr lang="es-ES" sz="1950" dirty="0" err="1">
                <a:solidFill>
                  <a:srgbClr val="7030A0"/>
                </a:solidFill>
                <a:latin typeface="Gotham book"/>
              </a:rPr>
              <a:t>Estevanico</a:t>
            </a:r>
            <a:r>
              <a:rPr lang="es-ES" sz="1950" dirty="0">
                <a:solidFill>
                  <a:srgbClr val="7030A0"/>
                </a:solidFill>
                <a:latin typeface="Gotham book"/>
              </a:rPr>
              <a:t> finalmente escaparon y llegaron a la Ciudad de México en 1536</a:t>
            </a:r>
            <a:r>
              <a:rPr lang="en-US" sz="1950" dirty="0">
                <a:solidFill>
                  <a:srgbClr val="004F8A"/>
                </a:solidFill>
                <a:latin typeface="Gotham book"/>
              </a:rPr>
              <a:t>. </a:t>
            </a:r>
            <a:r>
              <a:rPr lang="es-ES" sz="1950" dirty="0">
                <a:solidFill>
                  <a:schemeClr val="accent2">
                    <a:lumMod val="75000"/>
                  </a:schemeClr>
                </a:solidFill>
                <a:latin typeface="Gotham book"/>
              </a:rPr>
              <a:t>Escribió un libro llamado </a:t>
            </a:r>
            <a:r>
              <a:rPr lang="es-ES" sz="1950" i="1" dirty="0">
                <a:solidFill>
                  <a:schemeClr val="accent2">
                    <a:lumMod val="75000"/>
                  </a:schemeClr>
                </a:solidFill>
                <a:latin typeface="Gotham book"/>
              </a:rPr>
              <a:t>La Relación</a:t>
            </a:r>
            <a:r>
              <a:rPr lang="es-ES" sz="1950" dirty="0">
                <a:solidFill>
                  <a:schemeClr val="accent2">
                    <a:lumMod val="75000"/>
                  </a:schemeClr>
                </a:solidFill>
                <a:latin typeface="Gotham book"/>
              </a:rPr>
              <a:t> sobre su época como el primer explorador europeo en Texas. En él incluyó relatos de </a:t>
            </a:r>
            <a:r>
              <a:rPr lang="es-ES" sz="1950" i="1" dirty="0">
                <a:solidFill>
                  <a:schemeClr val="accent2">
                    <a:lumMod val="75000"/>
                  </a:schemeClr>
                </a:solidFill>
                <a:latin typeface="Gotham book"/>
              </a:rPr>
              <a:t>Cíbola</a:t>
            </a:r>
            <a:r>
              <a:rPr lang="es-ES" sz="1950" dirty="0">
                <a:solidFill>
                  <a:schemeClr val="accent2">
                    <a:lumMod val="75000"/>
                  </a:schemeClr>
                </a:solidFill>
                <a:latin typeface="Gotham book"/>
              </a:rPr>
              <a:t>: las siete ciudades de oro</a:t>
            </a:r>
            <a:r>
              <a:rPr lang="en-US" sz="1950" dirty="0">
                <a:solidFill>
                  <a:schemeClr val="accent2">
                    <a:lumMod val="75000"/>
                  </a:schemeClr>
                </a:solidFill>
                <a:latin typeface="Gotham book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3334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55799" y="647866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38EDB2C2-3372-48DF-A685-9A05E9BB39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4503" y="-79956"/>
            <a:ext cx="10626984" cy="7078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100" dirty="0">
                <a:solidFill>
                  <a:srgbClr val="322E50"/>
                </a:solidFill>
                <a:latin typeface="Gotham Medium" pitchFamily="2" charset="0"/>
              </a:rPr>
              <a:t>La ruta aproximada de Cabeza de Vaca por Texas, 1528 - 1536</a:t>
            </a:r>
            <a:endParaRPr lang="en-US" sz="3100" dirty="0">
              <a:latin typeface="Gotham Medium"/>
            </a:endParaRPr>
          </a:p>
        </p:txBody>
      </p:sp>
      <p:pic>
        <p:nvPicPr>
          <p:cNvPr id="2050" name="Picture 2" descr="A map showing present-day Texas and the route the Cabeza de Vaca took through Texas to return to Mexico. ">
            <a:extLst>
              <a:ext uri="{FF2B5EF4-FFF2-40B4-BE49-F238E27FC236}">
                <a16:creationId xmlns:a16="http://schemas.microsoft.com/office/drawing/2014/main" id="{4AB4B803-5A12-034A-F18A-D38AEBE8A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982" y="832372"/>
            <a:ext cx="8352036" cy="5193252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8EA2EF3-C9B0-A259-74EA-1650145C13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914857" y="1777166"/>
              <a:ext cx="7512480" cy="2709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8EA2EF3-C9B0-A259-74EA-1650145C13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96857" y="1759166"/>
                <a:ext cx="7548120" cy="27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F1DDD3D7-14AD-1391-3ABC-8B4FF3AB3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79137" y="2612006"/>
            <a:ext cx="276480" cy="141840"/>
            <a:chOff x="1779137" y="2612006"/>
            <a:chExt cx="276480" cy="14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A533F67-6548-5D71-57E2-4D787F377601}"/>
                    </a:ext>
                  </a:extLst>
                </p14:cNvPr>
                <p14:cNvContentPartPr/>
                <p14:nvPr/>
              </p14:nvContentPartPr>
              <p14:xfrm>
                <a:off x="1779137" y="2612006"/>
                <a:ext cx="137160" cy="141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A533F67-6548-5D71-57E2-4D787F37760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61137" y="2594366"/>
                  <a:ext cx="172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DEC14F7-9D6C-774A-ED1B-F8A724426C38}"/>
                    </a:ext>
                  </a:extLst>
                </p14:cNvPr>
                <p14:cNvContentPartPr/>
                <p14:nvPr/>
              </p14:nvContentPartPr>
              <p14:xfrm>
                <a:off x="1915577" y="2640086"/>
                <a:ext cx="140040" cy="103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DEC14F7-9D6C-774A-ED1B-F8A724426C3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97937" y="2622446"/>
                  <a:ext cx="175680" cy="138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9FD395B-1833-A923-857F-F84FB873ED33}"/>
              </a:ext>
            </a:extLst>
          </p:cNvPr>
          <p:cNvSpPr txBox="1"/>
          <p:nvPr/>
        </p:nvSpPr>
        <p:spPr>
          <a:xfrm>
            <a:off x="1250470" y="6124483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i="1" dirty="0"/>
              <a:t>La Ruta de Cabeza de Vaca</a:t>
            </a:r>
          </a:p>
          <a:p>
            <a:pPr lvl="1" algn="ctr"/>
            <a:r>
              <a:rPr lang="es-ES" dirty="0"/>
              <a:t>El portal a la historia de Texas, Universidad del Norte de Texas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23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8459" y="648954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A732AF83-0278-4A8B-D571-DBEE2D28BE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74900" y="-168313"/>
            <a:ext cx="6629495" cy="9688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0" i="0" dirty="0">
                <a:solidFill>
                  <a:srgbClr val="004F8A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</a:t>
            </a:r>
            <a:r>
              <a:rPr lang="en-US" sz="3200" b="1" i="0" dirty="0">
                <a:solidFill>
                  <a:srgbClr val="004F8A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Francisco</a:t>
            </a:r>
            <a:r>
              <a:rPr lang="en-US" sz="3200" b="0" i="0" dirty="0">
                <a:solidFill>
                  <a:srgbClr val="004F8A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</a:t>
            </a:r>
            <a:r>
              <a:rPr lang="en-US" sz="3200" b="1" i="0" dirty="0">
                <a:solidFill>
                  <a:srgbClr val="004F8A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Vázquez</a:t>
            </a:r>
            <a:r>
              <a:rPr lang="en-US" sz="3200" b="0" i="0" dirty="0">
                <a:solidFill>
                  <a:srgbClr val="004F8A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US" sz="3200" b="1" i="0" dirty="0">
                <a:solidFill>
                  <a:srgbClr val="004F8A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de</a:t>
            </a:r>
            <a:r>
              <a:rPr lang="en-US" sz="3200" b="0" i="0" dirty="0">
                <a:solidFill>
                  <a:srgbClr val="004F8A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</a:t>
            </a:r>
            <a:r>
              <a:rPr lang="en-US" sz="3200" b="1" i="0" dirty="0">
                <a:solidFill>
                  <a:srgbClr val="004F8A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Coronado</a:t>
            </a:r>
            <a:endParaRPr lang="en-US" sz="49600" b="1" dirty="0">
              <a:solidFill>
                <a:srgbClr val="004F8A"/>
              </a:solidFill>
              <a:latin typeface="Gotham book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0C6D19-2285-702F-EFA5-D803183E0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74006" y="481839"/>
            <a:ext cx="3494314" cy="539728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do I need to write?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02BA5D-6102-0DF8-5DCE-C7029435A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65923"/>
              </p:ext>
            </p:extLst>
          </p:nvPr>
        </p:nvGraphicFramePr>
        <p:xfrm>
          <a:off x="7817995" y="433399"/>
          <a:ext cx="4091552" cy="220022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2">
                  <a:extLst>
                    <a:ext uri="{9D8B030D-6E8A-4147-A177-3AD203B41FA5}">
                      <a16:colId xmlns:a16="http://schemas.microsoft.com/office/drawing/2014/main" val="985832744"/>
                    </a:ext>
                  </a:extLst>
                </a:gridCol>
              </a:tblGrid>
              <a:tr h="5972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Información</a:t>
                      </a:r>
                      <a:r>
                        <a:rPr lang="en-US" sz="3200" dirty="0"/>
                        <a:t> clave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395769"/>
                  </a:ext>
                </a:extLst>
              </a:tr>
              <a:tr h="160302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100" dirty="0"/>
                        <a:t>Exploró el suroeste de Estados Unidos en busca de oro.
El primer europeo en ver el Gran Cañón.</a:t>
                      </a:r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39699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DA260DB-75F5-B446-E0AD-E5FCF9013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748922"/>
              </p:ext>
            </p:extLst>
          </p:nvPr>
        </p:nvGraphicFramePr>
        <p:xfrm>
          <a:off x="7804218" y="2748002"/>
          <a:ext cx="4091553" cy="1767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3">
                  <a:extLst>
                    <a:ext uri="{9D8B030D-6E8A-4147-A177-3AD203B41FA5}">
                      <a16:colId xmlns:a16="http://schemas.microsoft.com/office/drawing/2014/main" val="516787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Importancia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61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/>
                        <a:t>Su expedición fue considerada un fracaso porque no encontró oro.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5356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3D1F956-2FDF-9C25-C491-7CC70500A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201343"/>
              </p:ext>
            </p:extLst>
          </p:nvPr>
        </p:nvGraphicFramePr>
        <p:xfrm>
          <a:off x="7785077" y="4588682"/>
          <a:ext cx="4110694" cy="190241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110694">
                  <a:extLst>
                    <a:ext uri="{9D8B030D-6E8A-4147-A177-3AD203B41FA5}">
                      <a16:colId xmlns:a16="http://schemas.microsoft.com/office/drawing/2014/main" val="1560003369"/>
                    </a:ext>
                  </a:extLst>
                </a:gridCol>
              </a:tblGrid>
              <a:tr h="59177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Pregunta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esencial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338486"/>
                  </a:ext>
                </a:extLst>
              </a:tr>
              <a:tr h="742204">
                <a:tc>
                  <a:txBody>
                    <a:bodyPr/>
                    <a:lstStyle/>
                    <a:p>
                      <a:r>
                        <a:rPr lang="es-ES" sz="2000" dirty="0"/>
                        <a:t>Cuáles son algunas posibles razones por las que un indio americano podría llevar a los españoles en busca de oro?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572904"/>
                  </a:ext>
                </a:extLst>
              </a:tr>
            </a:tbl>
          </a:graphicData>
        </a:graphic>
      </p:graphicFrame>
      <p:pic>
        <p:nvPicPr>
          <p:cNvPr id="15" name="Graphic 14">
            <a:extLst>
              <a:ext uri="{FF2B5EF4-FFF2-40B4-BE49-F238E27FC236}">
                <a16:creationId xmlns:a16="http://schemas.microsoft.com/office/drawing/2014/main" id="{E803B27C-8FDD-9632-C691-145004A3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66207" y="1898158"/>
            <a:ext cx="925793" cy="92579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5AD10F2-1276-88AF-6577-B4BB4ECC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70921" y="3755826"/>
            <a:ext cx="925793" cy="92579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6275395-6414-DA20-1AA2-897B62283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90664" y="5748421"/>
            <a:ext cx="925793" cy="9257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303F3F-20B0-17B7-C82C-01D19C94FD81}"/>
              </a:ext>
            </a:extLst>
          </p:cNvPr>
          <p:cNvSpPr txBox="1"/>
          <p:nvPr/>
        </p:nvSpPr>
        <p:spPr>
          <a:xfrm>
            <a:off x="1602471" y="820940"/>
            <a:ext cx="610413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</a:rPr>
              <a:t>Francisco </a:t>
            </a:r>
            <a:r>
              <a:rPr lang="en-US" sz="2100" dirty="0">
                <a:solidFill>
                  <a:srgbClr val="00B050"/>
                </a:solidFill>
                <a:latin typeface="Gotham book"/>
              </a:rPr>
              <a:t>V</a:t>
            </a:r>
            <a:r>
              <a:rPr lang="en-US" sz="2100" b="0" i="0" dirty="0">
                <a:solidFill>
                  <a:srgbClr val="00B050"/>
                </a:solidFill>
                <a:effectLst/>
                <a:latin typeface="Gotham book"/>
              </a:rPr>
              <a:t>ázquez de Coronado was a wealthy governor of a province of New Spain. </a:t>
            </a:r>
            <a:r>
              <a:rPr lang="en-US" sz="2100" dirty="0">
                <a:solidFill>
                  <a:srgbClr val="C00000"/>
                </a:solidFill>
              </a:rPr>
              <a:t>In 1540, he </a:t>
            </a:r>
            <a:r>
              <a:rPr lang="en-US" sz="2100" b="0" i="0" dirty="0">
                <a:solidFill>
                  <a:srgbClr val="C00000"/>
                </a:solidFill>
                <a:effectLst/>
                <a:latin typeface="Gotham book"/>
              </a:rPr>
              <a:t>set out in search of </a:t>
            </a:r>
            <a:r>
              <a:rPr lang="en-US" sz="2100" b="0" i="1" dirty="0">
                <a:solidFill>
                  <a:srgbClr val="C00000"/>
                </a:solidFill>
                <a:effectLst/>
                <a:latin typeface="Gotham book"/>
              </a:rPr>
              <a:t>Cíbola, </a:t>
            </a:r>
            <a:r>
              <a:rPr lang="en-US" sz="2100" dirty="0">
                <a:solidFill>
                  <a:srgbClr val="C00000"/>
                </a:solidFill>
                <a:latin typeface="Gotham book"/>
              </a:rPr>
              <a:t>or </a:t>
            </a:r>
            <a:r>
              <a:rPr lang="en-US" sz="2100" b="0" i="0" dirty="0">
                <a:solidFill>
                  <a:srgbClr val="C00000"/>
                </a:solidFill>
                <a:effectLst/>
                <a:latin typeface="Gotham book"/>
              </a:rPr>
              <a:t>“</a:t>
            </a:r>
            <a:r>
              <a:rPr lang="en-US" sz="2100" dirty="0">
                <a:solidFill>
                  <a:srgbClr val="C00000"/>
                </a:solidFill>
                <a:latin typeface="Gotham book"/>
              </a:rPr>
              <a:t>the seven </a:t>
            </a:r>
            <a:r>
              <a:rPr lang="en-US" sz="2100" b="0" i="0" dirty="0">
                <a:solidFill>
                  <a:srgbClr val="C00000"/>
                </a:solidFill>
                <a:effectLst/>
                <a:latin typeface="Gotham book"/>
              </a:rPr>
              <a:t>cities of gold” that Cabeza de Vaca had written about in his book. </a:t>
            </a:r>
            <a:r>
              <a:rPr lang="en-US" sz="2100" b="0" i="1" dirty="0">
                <a:solidFill>
                  <a:srgbClr val="C00000"/>
                </a:solidFill>
                <a:effectLst/>
                <a:latin typeface="Gotham book"/>
              </a:rPr>
              <a:t> </a:t>
            </a:r>
          </a:p>
          <a:p>
            <a:endParaRPr lang="en-US" sz="1000" i="1" dirty="0">
              <a:solidFill>
                <a:srgbClr val="00B050"/>
              </a:solidFill>
              <a:latin typeface="Gotham book"/>
            </a:endParaRPr>
          </a:p>
          <a:p>
            <a:r>
              <a:rPr lang="en-US" sz="2100" b="0" i="0" dirty="0">
                <a:solidFill>
                  <a:schemeClr val="accent5">
                    <a:lumMod val="75000"/>
                  </a:schemeClr>
                </a:solidFill>
                <a:effectLst/>
                <a:latin typeface="Gotham book"/>
              </a:rPr>
              <a:t>He made the journey with t</a:t>
            </a:r>
            <a:r>
              <a:rPr lang="en-US" sz="2100" dirty="0">
                <a:solidFill>
                  <a:schemeClr val="accent5">
                    <a:lumMod val="75000"/>
                  </a:schemeClr>
                </a:solidFill>
                <a:latin typeface="Gotham book"/>
              </a:rPr>
              <a:t>hree hundred other Spaniards, approximately 1000 American Indians, and various livestock. </a:t>
            </a:r>
            <a:r>
              <a:rPr lang="en-US" sz="2100" dirty="0">
                <a:solidFill>
                  <a:schemeClr val="accent2">
                    <a:lumMod val="75000"/>
                  </a:schemeClr>
                </a:solidFill>
                <a:latin typeface="Gotham book"/>
              </a:rPr>
              <a:t>He and his men searched for two years. They encountered numerous American Indian tribes including the Tigua and the Zuni Pueblo people. </a:t>
            </a:r>
            <a:r>
              <a:rPr lang="en-US" sz="2100" dirty="0">
                <a:solidFill>
                  <a:srgbClr val="7030A0"/>
                </a:solidFill>
                <a:latin typeface="Gotham book"/>
              </a:rPr>
              <a:t>He is credited as the first European to explore the American southwest and to see the Grand Canyon. </a:t>
            </a:r>
          </a:p>
          <a:p>
            <a:endParaRPr lang="en-US" sz="1200" dirty="0">
              <a:solidFill>
                <a:srgbClr val="00B050"/>
              </a:solidFill>
              <a:latin typeface="Gotham book"/>
            </a:endParaRPr>
          </a:p>
          <a:p>
            <a:r>
              <a:rPr lang="en-US" sz="2100" dirty="0">
                <a:solidFill>
                  <a:srgbClr val="C00000"/>
                </a:solidFill>
                <a:latin typeface="Gotham book"/>
              </a:rPr>
              <a:t>During his expedition, an American Indian, who the conquistadors referred to as “The Turk,” led Coronado and his men on their quest for gold. </a:t>
            </a:r>
            <a:r>
              <a:rPr lang="en-US" sz="2100" dirty="0">
                <a:solidFill>
                  <a:srgbClr val="00B050"/>
                </a:solidFill>
                <a:latin typeface="Gotham book"/>
              </a:rPr>
              <a:t>When Coronado ultimately failed to find any gold, he had “The Turk” executed. He eventually returned to New Spain, having failed to find any gold north of Mexico.</a:t>
            </a:r>
          </a:p>
        </p:txBody>
      </p:sp>
    </p:spTree>
    <p:extLst>
      <p:ext uri="{BB962C8B-B14F-4D97-AF65-F5344CB8AC3E}">
        <p14:creationId xmlns:p14="http://schemas.microsoft.com/office/powerpoint/2010/main" val="49815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38EDB2C2-3372-48DF-A685-9A05E9BB39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950" y="-79957"/>
            <a:ext cx="10285536" cy="1070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dirty="0">
                <a:latin typeface="Gotham Medium"/>
              </a:rPr>
              <a:t>Mapa de la ruta de Coronado, 1540 - 1542</a:t>
            </a:r>
            <a:endParaRPr lang="en-US" sz="4400" dirty="0">
              <a:latin typeface="Gotham Medium"/>
            </a:endParaRPr>
          </a:p>
        </p:txBody>
      </p:sp>
      <p:pic>
        <p:nvPicPr>
          <p:cNvPr id="1026" name="Picture 2" descr="A map of the route taken by Francisco Vazquez de Coronado on his expedition from 1540 to 1542">
            <a:extLst>
              <a:ext uri="{FF2B5EF4-FFF2-40B4-BE49-F238E27FC236}">
                <a16:creationId xmlns:a16="http://schemas.microsoft.com/office/drawing/2014/main" id="{1629A5A0-71FE-53BF-808E-3268CA970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t="-1" r="14103" b="1142"/>
          <a:stretch/>
        </p:blipFill>
        <p:spPr bwMode="auto">
          <a:xfrm>
            <a:off x="2108329" y="1304216"/>
            <a:ext cx="9223699" cy="4748315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97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38EDB2C2-3372-48DF-A685-9A05E9BB39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950" y="-79957"/>
            <a:ext cx="10285536" cy="158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Billete</a:t>
            </a:r>
            <a: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 de </a:t>
            </a:r>
            <a:r>
              <a:rPr lang="en-US" sz="6600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salida</a:t>
            </a:r>
            <a:b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s-ES" sz="3800" dirty="0">
                <a:latin typeface="Gotham Medium"/>
              </a:rPr>
              <a:t>Sigue las instrucciones para completar tu calentamiento</a:t>
            </a:r>
            <a:endParaRPr lang="en-US" sz="3800" dirty="0">
              <a:latin typeface="Gotham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2A8A37-D9E0-5A14-43BC-D31AB53A82C4}"/>
              </a:ext>
            </a:extLst>
          </p:cNvPr>
          <p:cNvSpPr txBox="1"/>
          <p:nvPr/>
        </p:nvSpPr>
        <p:spPr>
          <a:xfrm>
            <a:off x="2847627" y="1719106"/>
            <a:ext cx="50602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3400" dirty="0">
                <a:solidFill>
                  <a:srgbClr val="002060"/>
                </a:solidFill>
              </a:rPr>
              <a:t>Consideremos el efecto significativo de tres de los eventos que hemos comentado hoy en clase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r>
              <a:rPr lang="es-ES" sz="4000" dirty="0">
                <a:solidFill>
                  <a:srgbClr val="C00000"/>
                </a:solidFill>
              </a:rPr>
              <a:t>Escribe tu respuesta en el calentamiento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4000" dirty="0">
                <a:solidFill>
                  <a:srgbClr val="00B050"/>
                </a:solidFill>
              </a:rPr>
              <a:t>Habla con </a:t>
            </a:r>
            <a:r>
              <a:rPr lang="en-US" sz="4000" dirty="0" err="1">
                <a:solidFill>
                  <a:srgbClr val="00B050"/>
                </a:solidFill>
              </a:rPr>
              <a:t>una</a:t>
            </a:r>
            <a:r>
              <a:rPr lang="en-US" sz="4000" dirty="0">
                <a:solidFill>
                  <a:srgbClr val="00B050"/>
                </a:solidFill>
              </a:rPr>
              <a:t> pareja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D82653A-FB34-D49C-1CBF-212B7AC43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73897" y="1958592"/>
            <a:ext cx="1071092" cy="107109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F161DEC-99B7-1032-5315-5126007ED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73897" y="5219328"/>
            <a:ext cx="1071092" cy="107109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2C79970-0CFD-5DBD-F96D-C07D2F6B7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46546" y="3981263"/>
            <a:ext cx="925793" cy="925793"/>
          </a:xfrm>
          <a:prstGeom prst="rect">
            <a:avLst/>
          </a:prstGeom>
        </p:spPr>
      </p:pic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45323FEB-4934-18D4-7D6E-291C58622F57}"/>
              </a:ext>
            </a:extLst>
          </p:cNvPr>
          <p:cNvSpPr/>
          <p:nvPr/>
        </p:nvSpPr>
        <p:spPr>
          <a:xfrm>
            <a:off x="8490857" y="1873600"/>
            <a:ext cx="2667000" cy="2373922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Causa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B6B6D7-8E20-1DBA-7538-795877EB3682}"/>
              </a:ext>
            </a:extLst>
          </p:cNvPr>
          <p:cNvSpPr/>
          <p:nvPr/>
        </p:nvSpPr>
        <p:spPr>
          <a:xfrm>
            <a:off x="8528957" y="4373808"/>
            <a:ext cx="2590800" cy="16910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/>
              <a:t>Efecto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73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08510" y="647893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3ED4920-A314-C832-2A0D-1BE434B2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8337" y="133433"/>
            <a:ext cx="8405949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Comparte</a:t>
            </a:r>
            <a:r>
              <a:rPr lang="en-US" sz="7300" dirty="0">
                <a:solidFill>
                  <a:schemeClr val="bg1"/>
                </a:solidFill>
                <a:latin typeface="Gotham Medium"/>
              </a:rPr>
              <a:t> con la </a:t>
            </a:r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clase</a:t>
            </a:r>
            <a:r>
              <a:rPr lang="en-US" sz="73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7300" dirty="0">
                <a:solidFill>
                  <a:schemeClr val="bg2">
                    <a:lumMod val="25000"/>
                  </a:schemeClr>
                </a:solidFill>
                <a:latin typeface="Gotham Medium"/>
              </a:rPr>
              <a:t>3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Gotham Medium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8EE2F8C-2D85-FAC7-AB6D-6DE476A140B6}"/>
              </a:ext>
            </a:extLst>
          </p:cNvPr>
          <p:cNvSpPr/>
          <p:nvPr/>
        </p:nvSpPr>
        <p:spPr>
          <a:xfrm>
            <a:off x="3000270" y="1675190"/>
            <a:ext cx="8523513" cy="1380310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3600" dirty="0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Uno de los efectos del mapa del Golfo de México de Pineda es ________.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BACD64-9386-8056-1EFA-A1EF9055E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390" y="1861314"/>
            <a:ext cx="1071092" cy="1071092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375364D-8CC4-0120-1281-420F3CDD91F6}"/>
              </a:ext>
            </a:extLst>
          </p:cNvPr>
          <p:cNvSpPr/>
          <p:nvPr/>
        </p:nvSpPr>
        <p:spPr>
          <a:xfrm>
            <a:off x="668217" y="3279977"/>
            <a:ext cx="8523513" cy="1380310"/>
          </a:xfrm>
          <a:prstGeom prst="wedgeRoundRectCallout">
            <a:avLst>
              <a:gd name="adj1" fmla="val 63774"/>
              <a:gd name="adj2" fmla="val 28472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3600" dirty="0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Uno de los efectos de que Cortés conquistara a los aztecas es ________.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CA4BD61-92C8-6DD7-FC4D-6B9899502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9767" y="3476209"/>
            <a:ext cx="1071092" cy="1071092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1301109-547E-C31D-51CC-C7781B171D71}"/>
              </a:ext>
            </a:extLst>
          </p:cNvPr>
          <p:cNvSpPr/>
          <p:nvPr/>
        </p:nvSpPr>
        <p:spPr>
          <a:xfrm>
            <a:off x="3196219" y="4891519"/>
            <a:ext cx="8523513" cy="1380310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2900" dirty="0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Uno de los efectos de las reivindicaciones de Cabeza de Vaca sobre una ciudad de oro es ________.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71D6C46-5388-5E7E-0DB5-1771150E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245" y="5200737"/>
            <a:ext cx="1071092" cy="10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1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38EDB2C2-3372-48DF-A685-9A05E9BB39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950" y="-79957"/>
            <a:ext cx="10285536" cy="158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Calentamiento</a:t>
            </a:r>
            <a:b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s-ES" sz="3800" dirty="0">
                <a:latin typeface="Gotham Medium"/>
              </a:rPr>
              <a:t>Sigue las instrucciones para completar tu calentamiento</a:t>
            </a:r>
            <a:endParaRPr lang="en-US" sz="3800" dirty="0">
              <a:latin typeface="Gotham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2A8A37-D9E0-5A14-43BC-D31AB53A82C4}"/>
              </a:ext>
            </a:extLst>
          </p:cNvPr>
          <p:cNvSpPr txBox="1"/>
          <p:nvPr/>
        </p:nvSpPr>
        <p:spPr>
          <a:xfrm>
            <a:off x="2847627" y="1719106"/>
            <a:ext cx="50602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3400" dirty="0">
                <a:solidFill>
                  <a:srgbClr val="002060"/>
                </a:solidFill>
              </a:rPr>
              <a:t>Considera objetos que te ayudan a viajar hoy en día en comparación con el siglo XV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r>
              <a:rPr lang="es-ES" sz="4000" dirty="0">
                <a:solidFill>
                  <a:srgbClr val="C00000"/>
                </a:solidFill>
              </a:rPr>
              <a:t>Escribe tu respuesta en el calentamiento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4000" dirty="0">
                <a:solidFill>
                  <a:srgbClr val="00B050"/>
                </a:solidFill>
              </a:rPr>
              <a:t>Habla con </a:t>
            </a:r>
            <a:r>
              <a:rPr lang="en-US" sz="4000" dirty="0" err="1">
                <a:solidFill>
                  <a:srgbClr val="00B050"/>
                </a:solidFill>
              </a:rPr>
              <a:t>una</a:t>
            </a:r>
            <a:r>
              <a:rPr lang="en-US" sz="4000" dirty="0">
                <a:solidFill>
                  <a:srgbClr val="00B050"/>
                </a:solidFill>
              </a:rPr>
              <a:t> pareja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13" name="Picture 12" descr="Magnifying glass and question mark">
            <a:extLst>
              <a:ext uri="{FF2B5EF4-FFF2-40B4-BE49-F238E27FC236}">
                <a16:creationId xmlns:a16="http://schemas.microsoft.com/office/drawing/2014/main" id="{85247DD4-135A-C3E1-6645-712F0D8A45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7619" r="22945"/>
          <a:stretch/>
        </p:blipFill>
        <p:spPr>
          <a:xfrm>
            <a:off x="8350942" y="2155371"/>
            <a:ext cx="3237988" cy="3188678"/>
          </a:xfrm>
          <a:prstGeom prst="rect">
            <a:avLst/>
          </a:prstGeom>
          <a:effectLst>
            <a:outerShdw blurRad="50800" dist="50800" dir="81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D82653A-FB34-D49C-1CBF-212B7AC43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3897" y="1958592"/>
            <a:ext cx="1071092" cy="107109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F161DEC-99B7-1032-5315-5126007ED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73897" y="5219328"/>
            <a:ext cx="1071092" cy="107109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2C79970-0CFD-5DBD-F96D-C07D2F6B7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46546" y="3981263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5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3ED4920-A314-C832-2A0D-1BE434B2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8337" y="133433"/>
            <a:ext cx="8405949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Comparte</a:t>
            </a:r>
            <a:r>
              <a:rPr lang="en-US" sz="7300" dirty="0">
                <a:solidFill>
                  <a:schemeClr val="bg1"/>
                </a:solidFill>
                <a:latin typeface="Gotham Medium"/>
              </a:rPr>
              <a:t> con la </a:t>
            </a:r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clase</a:t>
            </a:r>
            <a:endParaRPr lang="en-US" sz="2800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A59F008-7EEC-2B33-BA5B-D33396B3E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041954" y="3476209"/>
            <a:ext cx="925793" cy="92579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9CA3EA1-1001-B7A5-A421-32610B193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114603" y="1959430"/>
            <a:ext cx="1071092" cy="107109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8EE2F8C-2D85-FAC7-AB6D-6DE476A140B6}"/>
              </a:ext>
            </a:extLst>
          </p:cNvPr>
          <p:cNvSpPr/>
          <p:nvPr/>
        </p:nvSpPr>
        <p:spPr>
          <a:xfrm>
            <a:off x="3156859" y="1959430"/>
            <a:ext cx="8523513" cy="3918856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4400" dirty="0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objeto que ayuda a viajar hoy en día es ____________, </a:t>
            </a:r>
            <a:r>
              <a:rPr lang="es-ES" sz="440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mientras</a:t>
            </a:r>
            <a:r>
              <a:rPr lang="es-ES" sz="4400" dirty="0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otro que podría haber ayudado a viajar en el siglo XV fue ___________.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BACD64-9386-8056-1EFA-A1EF9055E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8347" y="3841131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2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3ED4920-A314-C832-2A0D-1BE434B2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8337" y="133433"/>
            <a:ext cx="8405949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Comparte</a:t>
            </a:r>
            <a:r>
              <a:rPr lang="en-US" sz="7300" dirty="0">
                <a:solidFill>
                  <a:schemeClr val="bg1"/>
                </a:solidFill>
                <a:latin typeface="Gotham Medium"/>
              </a:rPr>
              <a:t> con la clase</a:t>
            </a:r>
            <a:r>
              <a:rPr lang="en-US" sz="7300" dirty="0">
                <a:solidFill>
                  <a:schemeClr val="bg2">
                    <a:lumMod val="25000"/>
                  </a:schemeClr>
                </a:solidFill>
                <a:latin typeface="Gotham Medium"/>
              </a:rPr>
              <a:t>2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Gotham Medium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A59F008-7EEC-2B33-BA5B-D33396B3E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041954" y="3476209"/>
            <a:ext cx="925793" cy="92579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9CA3EA1-1001-B7A5-A421-32610B193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114603" y="1959430"/>
            <a:ext cx="1071092" cy="107109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8EE2F8C-2D85-FAC7-AB6D-6DE476A140B6}"/>
              </a:ext>
            </a:extLst>
          </p:cNvPr>
          <p:cNvSpPr/>
          <p:nvPr/>
        </p:nvSpPr>
        <p:spPr>
          <a:xfrm>
            <a:off x="3156859" y="1959430"/>
            <a:ext cx="8523513" cy="3918856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4400" dirty="0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objeto al que no habrían tenido acceso en el siglo XV es _________. Esto podría haber dificultado el viaje porque __________.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BACD64-9386-8056-1EFA-A1EF9055E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8347" y="3841131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0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71E54FE-3228-FC83-2DD5-6D5162FC70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Pregunta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esencial</a:t>
            </a:r>
            <a:endParaRPr lang="en-US" sz="80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5CE043-7D6D-0005-11A2-0CC564E0D17E}"/>
              </a:ext>
            </a:extLst>
          </p:cNvPr>
          <p:cNvSpPr txBox="1"/>
          <p:nvPr/>
        </p:nvSpPr>
        <p:spPr>
          <a:xfrm>
            <a:off x="1045029" y="1611083"/>
            <a:ext cx="10363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6000" dirty="0">
                <a:solidFill>
                  <a:srgbClr val="002060"/>
                </a:solidFill>
              </a:rPr>
              <a:t>Cuáles fueron algunas de las dificultades de los primeros exploradores españoles en América? Tuvieron éxito en alcanzar sus objetivos?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7410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C6CC9DF-77CB-675E-BB9A-652A235CC7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00" dirty="0">
                <a:solidFill>
                  <a:schemeClr val="bg1"/>
                </a:solidFill>
                <a:latin typeface="Gotham Medium"/>
              </a:rPr>
              <a:t>En la lección de hoy</a:t>
            </a:r>
            <a:r>
              <a:rPr lang="en-US" sz="7800" dirty="0">
                <a:solidFill>
                  <a:schemeClr val="bg1"/>
                </a:solidFill>
                <a:latin typeface="Gotham Medium"/>
              </a:rPr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58F755-2814-BAC0-DB9A-A059B16CACA3}"/>
              </a:ext>
            </a:extLst>
          </p:cNvPr>
          <p:cNvSpPr txBox="1"/>
          <p:nvPr/>
        </p:nvSpPr>
        <p:spPr>
          <a:xfrm>
            <a:off x="533401" y="1556651"/>
            <a:ext cx="109074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Font typeface="+mj-lt"/>
              <a:buAutoNum type="arabicPeriod"/>
              <a:defRPr/>
            </a:pPr>
            <a:r>
              <a:rPr lang="es-ES" sz="4000" b="1" i="1" u="sng" dirty="0">
                <a:solidFill>
                  <a:srgbClr val="4472C4">
                    <a:lumMod val="50000"/>
                  </a:srgbClr>
                </a:solidFill>
              </a:rPr>
              <a:t>Examinaremos </a:t>
            </a:r>
            <a:r>
              <a:rPr lang="es-ES" sz="4000" dirty="0">
                <a:solidFill>
                  <a:srgbClr val="4472C4">
                    <a:lumMod val="50000"/>
                  </a:srgbClr>
                </a:solidFill>
              </a:rPr>
              <a:t>a cuatro de los primeros exploradores españoles significativos en América. Podremos explicar su importancia en la historia y si lograron alcanzar sus objetivos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0" indent="-742950">
              <a:buFont typeface="+mj-lt"/>
              <a:buAutoNum type="arabicPeriod"/>
              <a:defRPr/>
            </a:pPr>
            <a:r>
              <a:rPr lang="es-ES" sz="4000" b="1" i="1" u="sng" dirty="0">
                <a:solidFill>
                  <a:srgbClr val="C00000"/>
                </a:solidFill>
              </a:rPr>
              <a:t>Completaré </a:t>
            </a:r>
            <a:r>
              <a:rPr lang="es-ES" sz="4000" dirty="0">
                <a:solidFill>
                  <a:srgbClr val="C00000"/>
                </a:solidFill>
              </a:rPr>
              <a:t>mi tabla de toma de notas guiada, incluyendo la redacción de información clave, la importancia de cada tema y la respuesta a una pregunta esencial sobre cada tema</a:t>
            </a:r>
            <a:r>
              <a:rPr lang="en-US" sz="4000" dirty="0">
                <a:solidFill>
                  <a:srgbClr val="C00000"/>
                </a:solidFill>
                <a:latin typeface="Calibri" panose="020F0502020204030204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69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8459" y="648954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A732AF83-0278-4A8B-D571-DBEE2D28BE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1483" y="-146541"/>
            <a:ext cx="6629495" cy="9688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0" dirty="0">
                <a:solidFill>
                  <a:srgbClr val="004F8A"/>
                </a:solidFill>
                <a:effectLst/>
                <a:highlight>
                  <a:srgbClr val="FFFFFF"/>
                </a:highlight>
                <a:latin typeface="Gotham Book"/>
              </a:rPr>
              <a:t>Alonso Álvarez de Pineda</a:t>
            </a:r>
            <a:endParaRPr lang="en-US" sz="4400" b="1" dirty="0">
              <a:solidFill>
                <a:srgbClr val="004F8A"/>
              </a:solidFill>
              <a:latin typeface="Gotham Book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FB01C3-4EE2-B12C-F87F-C46489E0E9D4}"/>
              </a:ext>
            </a:extLst>
          </p:cNvPr>
          <p:cNvSpPr txBox="1"/>
          <p:nvPr/>
        </p:nvSpPr>
        <p:spPr>
          <a:xfrm>
            <a:off x="1730829" y="822291"/>
            <a:ext cx="569615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Cuando los conquistadores españoles comenzaron a explorar América del Norte y del Sur, uno de los mayores obstáculos que enfrentaron fue que no tenían ni idea de a dónde iban ni qué podrían encontrar en esas nuevas tierras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en-US" sz="1600" dirty="0"/>
          </a:p>
          <a:p>
            <a:r>
              <a:rPr lang="es-ES" sz="2400" dirty="0">
                <a:solidFill>
                  <a:srgbClr val="7030A0"/>
                </a:solidFill>
              </a:rPr>
              <a:t>En 1519, un hombre llamado </a:t>
            </a:r>
            <a:r>
              <a:rPr lang="es-ES" sz="2400" dirty="0" err="1">
                <a:solidFill>
                  <a:srgbClr val="7030A0"/>
                </a:solidFill>
              </a:rPr>
              <a:t>Álonso</a:t>
            </a:r>
            <a:r>
              <a:rPr lang="es-ES" sz="2400" dirty="0">
                <a:solidFill>
                  <a:srgbClr val="7030A0"/>
                </a:solidFill>
              </a:rPr>
              <a:t> Álvarez de Pineda ayudó a superar este obstáculo en una parte de América creando el primer mapa conocido del Golfo de México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</a:p>
          <a:p>
            <a:endParaRPr lang="en-US" sz="1600" dirty="0"/>
          </a:p>
          <a:p>
            <a:r>
              <a:rPr lang="es-ES" sz="2400" dirty="0">
                <a:solidFill>
                  <a:srgbClr val="C00000"/>
                </a:solidFill>
              </a:rPr>
              <a:t>Los exploradores que vinieran después de él tendrían un mejor punto de referencia y al menos cierto conocimiento de hacia dónde se dirigían y qué podrían encontrar allí como resultado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0C6D19-2285-702F-EFA5-D803183E0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74006" y="481839"/>
            <a:ext cx="3494314" cy="539728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do I need to write?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02BA5D-6102-0DF8-5DCE-C7029435A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225190"/>
              </p:ext>
            </p:extLst>
          </p:nvPr>
        </p:nvGraphicFramePr>
        <p:xfrm>
          <a:off x="7817995" y="150367"/>
          <a:ext cx="4091552" cy="23802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2">
                  <a:extLst>
                    <a:ext uri="{9D8B030D-6E8A-4147-A177-3AD203B41FA5}">
                      <a16:colId xmlns:a16="http://schemas.microsoft.com/office/drawing/2014/main" val="985832744"/>
                    </a:ext>
                  </a:extLst>
                </a:gridCol>
              </a:tblGrid>
              <a:tr h="5972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Información</a:t>
                      </a:r>
                      <a:r>
                        <a:rPr lang="en-US" sz="3200" dirty="0"/>
                        <a:t> clave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395769"/>
                  </a:ext>
                </a:extLst>
              </a:tr>
              <a:tr h="1603023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/>
                        <a:t>1519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ES" sz="2800" dirty="0"/>
                        <a:t>Creó el primer mapa conocido del Golfo de México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39699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DA260DB-75F5-B446-E0AD-E5FCF9013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459991"/>
              </p:ext>
            </p:extLst>
          </p:nvPr>
        </p:nvGraphicFramePr>
        <p:xfrm>
          <a:off x="7804218" y="2599727"/>
          <a:ext cx="4091553" cy="1950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3">
                  <a:extLst>
                    <a:ext uri="{9D8B030D-6E8A-4147-A177-3AD203B41FA5}">
                      <a16:colId xmlns:a16="http://schemas.microsoft.com/office/drawing/2014/main" val="516787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Importancia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61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/>
                        <a:t>Proporciona más información sobre la geografía de las Américas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5356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3D1F956-2FDF-9C25-C491-7CC70500A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966675"/>
              </p:ext>
            </p:extLst>
          </p:nvPr>
        </p:nvGraphicFramePr>
        <p:xfrm>
          <a:off x="7785077" y="4633542"/>
          <a:ext cx="4110694" cy="17804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110694">
                  <a:extLst>
                    <a:ext uri="{9D8B030D-6E8A-4147-A177-3AD203B41FA5}">
                      <a16:colId xmlns:a16="http://schemas.microsoft.com/office/drawing/2014/main" val="1560003369"/>
                    </a:ext>
                  </a:extLst>
                </a:gridCol>
              </a:tblGrid>
              <a:tr h="59177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Pregunta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esencial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338486"/>
                  </a:ext>
                </a:extLst>
              </a:tr>
              <a:tr h="742204">
                <a:tc>
                  <a:txBody>
                    <a:bodyPr/>
                    <a:lstStyle/>
                    <a:p>
                      <a:r>
                        <a:rPr lang="es-ES" sz="2400" dirty="0"/>
                        <a:t>Sin tecnología moderna como el GPS, cómo crees que Pineda hizo su mapa</a:t>
                      </a:r>
                      <a:r>
                        <a:rPr lang="en-US" sz="2400" dirty="0"/>
                        <a:t>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572904"/>
                  </a:ext>
                </a:extLst>
              </a:tr>
            </a:tbl>
          </a:graphicData>
        </a:graphic>
      </p:graphicFrame>
      <p:pic>
        <p:nvPicPr>
          <p:cNvPr id="15" name="Graphic 14">
            <a:extLst>
              <a:ext uri="{FF2B5EF4-FFF2-40B4-BE49-F238E27FC236}">
                <a16:creationId xmlns:a16="http://schemas.microsoft.com/office/drawing/2014/main" id="{E803B27C-8FDD-9632-C691-145004A3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47891" y="1542887"/>
            <a:ext cx="925793" cy="92579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5AD10F2-1276-88AF-6577-B4BB4ECC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70921" y="3755826"/>
            <a:ext cx="925793" cy="92579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6275395-6414-DA20-1AA2-897B62283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5694" y="5661586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3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34026" y="643722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38EDB2C2-3372-48DF-A685-9A05E9BB39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6400" y="-79957"/>
            <a:ext cx="10495086" cy="14321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dirty="0">
                <a:latin typeface="Gotham Medium"/>
              </a:rPr>
              <a:t>Cómo se compara el mapa de </a:t>
            </a:r>
            <a:r>
              <a:rPr lang="es-ES" sz="4400" dirty="0">
                <a:solidFill>
                  <a:srgbClr val="C00000"/>
                </a:solidFill>
                <a:latin typeface="Gotham Medium"/>
              </a:rPr>
              <a:t>Pineda a la izquierda</a:t>
            </a:r>
            <a:r>
              <a:rPr lang="es-ES" sz="4400" dirty="0">
                <a:latin typeface="Gotham Medium"/>
              </a:rPr>
              <a:t> con la geografía real de la costa</a:t>
            </a:r>
            <a:r>
              <a:rPr lang="en-US" sz="4400" dirty="0">
                <a:latin typeface="Gotham Medium"/>
              </a:rPr>
              <a:t>? </a:t>
            </a:r>
          </a:p>
        </p:txBody>
      </p:sp>
      <p:pic>
        <p:nvPicPr>
          <p:cNvPr id="2050" name="Picture 2" descr="A photograph of the map that Pineda created of the Gulf of Mexico.">
            <a:extLst>
              <a:ext uri="{FF2B5EF4-FFF2-40B4-BE49-F238E27FC236}">
                <a16:creationId xmlns:a16="http://schemas.microsoft.com/office/drawing/2014/main" id="{F33883DC-E1A3-F257-A534-1590632BD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35" y="1503485"/>
            <a:ext cx="5685057" cy="3972252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 actual map of the Gulf of Mexico, for comparable reference">
            <a:extLst>
              <a:ext uri="{FF2B5EF4-FFF2-40B4-BE49-F238E27FC236}">
                <a16:creationId xmlns:a16="http://schemas.microsoft.com/office/drawing/2014/main" id="{CBC7E4FB-CE30-04E0-CE13-6324F3A66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55177"/>
            <a:ext cx="5400506" cy="3920560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81816D-D312-FAE3-8120-E2D1DFE7D829}"/>
              </a:ext>
            </a:extLst>
          </p:cNvPr>
          <p:cNvSpPr txBox="1"/>
          <p:nvPr/>
        </p:nvSpPr>
        <p:spPr>
          <a:xfrm>
            <a:off x="1544502" y="5606226"/>
            <a:ext cx="4212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/>
              <a:t>El mapa de Pineda
El portal a la historia de Texas
Universidad del Norte de Texas</a:t>
            </a:r>
            <a:endParaRPr lang="en-US" sz="24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1397A-3A9B-7A30-7398-467E0101090A}"/>
              </a:ext>
            </a:extLst>
          </p:cNvPr>
          <p:cNvSpPr txBox="1"/>
          <p:nvPr/>
        </p:nvSpPr>
        <p:spPr>
          <a:xfrm>
            <a:off x="6440168" y="5538806"/>
            <a:ext cx="5437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/>
              <a:t>Mapa contemporáneo del Golfo de México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026773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8459" y="648954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A732AF83-0278-4A8B-D571-DBEE2D28BE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1483" y="-146541"/>
            <a:ext cx="6629495" cy="9688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i="0" dirty="0">
                <a:solidFill>
                  <a:srgbClr val="004F8A"/>
                </a:solidFill>
                <a:effectLst/>
                <a:latin typeface="Gotham book"/>
              </a:rPr>
              <a:t>Hernán Cortés</a:t>
            </a:r>
            <a:endParaRPr lang="en-US" sz="19900" b="1" dirty="0">
              <a:solidFill>
                <a:srgbClr val="004F8A"/>
              </a:solidFill>
              <a:latin typeface="Gotham book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0C6D19-2285-702F-EFA5-D803183E0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74006" y="481839"/>
            <a:ext cx="3494314" cy="539728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do I need to write?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02BA5D-6102-0DF8-5DCE-C7029435A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270177"/>
              </p:ext>
            </p:extLst>
          </p:nvPr>
        </p:nvGraphicFramePr>
        <p:xfrm>
          <a:off x="7817995" y="150367"/>
          <a:ext cx="4091552" cy="26088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2">
                  <a:extLst>
                    <a:ext uri="{9D8B030D-6E8A-4147-A177-3AD203B41FA5}">
                      <a16:colId xmlns:a16="http://schemas.microsoft.com/office/drawing/2014/main" val="985832744"/>
                    </a:ext>
                  </a:extLst>
                </a:gridCol>
              </a:tblGrid>
              <a:tr h="5972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Información</a:t>
                      </a:r>
                      <a:r>
                        <a:rPr lang="en-US" sz="3200" dirty="0"/>
                        <a:t> clave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395769"/>
                  </a:ext>
                </a:extLst>
              </a:tr>
              <a:tr h="1603023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ES" sz="2100" dirty="0"/>
                        <a:t>Cortés conquistó a los aztecas – 151</a:t>
                      </a:r>
                      <a:r>
                        <a:rPr lang="en-US" sz="2100" dirty="0"/>
                        <a:t>9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ES" sz="2100" dirty="0"/>
                        <a:t>Fundación de la Ciudad de México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ES" sz="2100" dirty="0"/>
                        <a:t>Reclamó la tierra para España: "Nueva España"</a:t>
                      </a:r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39699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DA260DB-75F5-B446-E0AD-E5FCF9013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394267"/>
              </p:ext>
            </p:extLst>
          </p:nvPr>
        </p:nvGraphicFramePr>
        <p:xfrm>
          <a:off x="7804218" y="2748002"/>
          <a:ext cx="4091553" cy="1676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3">
                  <a:extLst>
                    <a:ext uri="{9D8B030D-6E8A-4147-A177-3AD203B41FA5}">
                      <a16:colId xmlns:a16="http://schemas.microsoft.com/office/drawing/2014/main" val="516787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Importancia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61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200" dirty="0"/>
                        <a:t>El oro azteca hizo ricos a Cortés y a España. Otros conquistadores quieren el mismo éxito</a:t>
                      </a:r>
                      <a:r>
                        <a:rPr lang="en-US" sz="2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5356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3D1F956-2FDF-9C25-C491-7CC70500A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341242"/>
              </p:ext>
            </p:extLst>
          </p:nvPr>
        </p:nvGraphicFramePr>
        <p:xfrm>
          <a:off x="7785077" y="4545138"/>
          <a:ext cx="4110694" cy="17347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110694">
                  <a:extLst>
                    <a:ext uri="{9D8B030D-6E8A-4147-A177-3AD203B41FA5}">
                      <a16:colId xmlns:a16="http://schemas.microsoft.com/office/drawing/2014/main" val="1560003369"/>
                    </a:ext>
                  </a:extLst>
                </a:gridCol>
              </a:tblGrid>
              <a:tr h="59177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Pregunta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esencial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338486"/>
                  </a:ext>
                </a:extLst>
              </a:tr>
              <a:tr h="742204">
                <a:tc>
                  <a:txBody>
                    <a:bodyPr/>
                    <a:lstStyle/>
                    <a:p>
                      <a:r>
                        <a:rPr lang="es-ES" sz="2300" dirty="0"/>
                        <a:t>Tuvo Cortés éxito en lograr el objetivo principal de exploración de España? Explicar</a:t>
                      </a:r>
                      <a:r>
                        <a:rPr lang="en-US" sz="23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572904"/>
                  </a:ext>
                </a:extLst>
              </a:tr>
            </a:tbl>
          </a:graphicData>
        </a:graphic>
      </p:graphicFrame>
      <p:pic>
        <p:nvPicPr>
          <p:cNvPr id="15" name="Graphic 14">
            <a:extLst>
              <a:ext uri="{FF2B5EF4-FFF2-40B4-BE49-F238E27FC236}">
                <a16:creationId xmlns:a16="http://schemas.microsoft.com/office/drawing/2014/main" id="{E803B27C-8FDD-9632-C691-145004A3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66207" y="1898158"/>
            <a:ext cx="925793" cy="92579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5AD10F2-1276-88AF-6577-B4BB4ECC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70921" y="3755826"/>
            <a:ext cx="925793" cy="92579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6275395-6414-DA20-1AA2-897B62283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90664" y="5748421"/>
            <a:ext cx="925793" cy="9257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303F3F-20B0-17B7-C82C-01D19C94FD81}"/>
              </a:ext>
            </a:extLst>
          </p:cNvPr>
          <p:cNvSpPr txBox="1"/>
          <p:nvPr/>
        </p:nvSpPr>
        <p:spPr>
          <a:xfrm>
            <a:off x="1641475" y="756975"/>
            <a:ext cx="60123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4F8A"/>
                </a:solidFill>
              </a:rPr>
              <a:t>En 1519, un conquistador español llamado Hernán Cortés viajó con más de 800 otros conquistadores a lo que hoy es México</a:t>
            </a:r>
            <a:r>
              <a:rPr lang="en-US" sz="2200" b="0" i="0" dirty="0">
                <a:solidFill>
                  <a:srgbClr val="004F8A"/>
                </a:solidFill>
                <a:effectLst/>
                <a:latin typeface="Gotham book"/>
              </a:rPr>
              <a:t>. </a:t>
            </a:r>
            <a:r>
              <a:rPr lang="es-ES" sz="2200" dirty="0">
                <a:solidFill>
                  <a:schemeClr val="accent6">
                    <a:lumMod val="75000"/>
                  </a:schemeClr>
                </a:solidFill>
                <a:latin typeface="Gotham book"/>
              </a:rPr>
              <a:t>Hubo una gran civilización indígena americana llamada los aztecas que gobernaron gran parte de la región</a:t>
            </a:r>
            <a:r>
              <a:rPr lang="en-US" sz="2200" b="0" i="0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</a:rPr>
              <a:t>. </a:t>
            </a:r>
          </a:p>
          <a:p>
            <a:endParaRPr lang="en-US" sz="2200" dirty="0">
              <a:solidFill>
                <a:srgbClr val="000000"/>
              </a:solidFill>
              <a:latin typeface="Gotham book"/>
            </a:endParaRPr>
          </a:p>
          <a:p>
            <a:r>
              <a:rPr lang="es-ES" sz="2200" dirty="0">
                <a:solidFill>
                  <a:srgbClr val="C00000"/>
                </a:solidFill>
                <a:latin typeface="Gotham book"/>
              </a:rPr>
              <a:t>Los aztecas eran a menudo vistos como crueles y opresivos por el pueblo que habían conquistado</a:t>
            </a:r>
            <a:r>
              <a:rPr lang="en-US" sz="2200" dirty="0">
                <a:solidFill>
                  <a:srgbClr val="000000"/>
                </a:solidFill>
                <a:latin typeface="Gotham book"/>
              </a:rPr>
              <a:t>. </a:t>
            </a:r>
            <a:r>
              <a:rPr lang="es-ES" sz="2200" dirty="0">
                <a:solidFill>
                  <a:srgbClr val="0070C0"/>
                </a:solidFill>
                <a:latin typeface="Gotham book"/>
              </a:rPr>
              <a:t>Por esta razón, miles de indígenas americanos de la región colaboraron con Cortés para derrotar a los aztecas y conquistar su ciudad capital, Tenochtitlan</a:t>
            </a:r>
            <a:r>
              <a:rPr lang="en-US" sz="2200" dirty="0">
                <a:solidFill>
                  <a:srgbClr val="0070C0"/>
                </a:solidFill>
                <a:latin typeface="Gotham book"/>
              </a:rPr>
              <a:t>.</a:t>
            </a:r>
          </a:p>
          <a:p>
            <a:endParaRPr lang="en-US" sz="2200" dirty="0">
              <a:solidFill>
                <a:srgbClr val="000000"/>
              </a:solidFill>
              <a:latin typeface="Gotham book"/>
            </a:endParaRPr>
          </a:p>
          <a:p>
            <a:r>
              <a:rPr lang="es-ES" sz="2200" dirty="0">
                <a:solidFill>
                  <a:schemeClr val="accent2">
                    <a:lumMod val="75000"/>
                  </a:schemeClr>
                </a:solidFill>
                <a:latin typeface="Gotham book"/>
              </a:rPr>
              <a:t>Para 1821, Cortés y sus hombres habían tomado el control de Tenochtitlan, confiscando enormes riquezas y oro a los aztecas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Gotham book"/>
              </a:rPr>
              <a:t>. </a:t>
            </a:r>
            <a:r>
              <a:rPr lang="es-ES" sz="2200" dirty="0">
                <a:solidFill>
                  <a:srgbClr val="7030A0"/>
                </a:solidFill>
                <a:latin typeface="Gotham book"/>
              </a:rPr>
              <a:t>Cortés estableció una nueva ciudad en lugar de Tenochtitlán – Ciudad de México. Reclamó la región para España, llamándola "Nueva España</a:t>
            </a:r>
            <a:r>
              <a:rPr lang="en-US" sz="2200" dirty="0">
                <a:solidFill>
                  <a:srgbClr val="7030A0"/>
                </a:solidFill>
                <a:latin typeface="Gotham book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76993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acec14-576f-4745-8bc6-f1209321bcba">
      <Terms xmlns="http://schemas.microsoft.com/office/infopath/2007/PartnerControls"/>
    </lcf76f155ced4ddcb4097134ff3c332f>
    <TaxCatchAll xmlns="545cb1ba-8b8a-41a6-8528-558dc0e9756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A8DCC8F544446B22E24D6E812C780" ma:contentTypeVersion="15" ma:contentTypeDescription="Create a new document." ma:contentTypeScope="" ma:versionID="a89705762570d8c4114e034be613a745">
  <xsd:schema xmlns:xsd="http://www.w3.org/2001/XMLSchema" xmlns:xs="http://www.w3.org/2001/XMLSchema" xmlns:p="http://schemas.microsoft.com/office/2006/metadata/properties" xmlns:ns2="33acec14-576f-4745-8bc6-f1209321bcba" xmlns:ns3="545cb1ba-8b8a-41a6-8528-558dc0e9756b" targetNamespace="http://schemas.microsoft.com/office/2006/metadata/properties" ma:root="true" ma:fieldsID="dbd95666d019724666b8add60ceaad22" ns2:_="" ns3:_="">
    <xsd:import namespace="33acec14-576f-4745-8bc6-f1209321bcba"/>
    <xsd:import namespace="545cb1ba-8b8a-41a6-8528-558dc0e97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cec14-576f-4745-8bc6-f1209321bc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cb1ba-8b8a-41a6-8528-558dc0e9756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e693da1-8859-418a-a592-5356612f0256}" ma:internalName="TaxCatchAll" ma:showField="CatchAllData" ma:web="545cb1ba-8b8a-41a6-8528-558dc0e975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1736A8-7183-489F-82A8-4F033BEE1231}">
  <ds:schemaRefs>
    <ds:schemaRef ds:uri="http://schemas.microsoft.com/office/2006/metadata/properties"/>
    <ds:schemaRef ds:uri="http://schemas.microsoft.com/office/infopath/2007/PartnerControls"/>
    <ds:schemaRef ds:uri="33acec14-576f-4745-8bc6-f1209321bcba"/>
    <ds:schemaRef ds:uri="545cb1ba-8b8a-41a6-8528-558dc0e9756b"/>
  </ds:schemaRefs>
</ds:datastoreItem>
</file>

<file path=customXml/itemProps2.xml><?xml version="1.0" encoding="utf-8"?>
<ds:datastoreItem xmlns:ds="http://schemas.openxmlformats.org/officeDocument/2006/customXml" ds:itemID="{5D3F6773-FB74-4B23-8B52-1CFDCEAB12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D70EE3-541F-4C8D-BB63-860F49B1A7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acec14-576f-4745-8bc6-f1209321bcba"/>
    <ds:schemaRef ds:uri="545cb1ba-8b8a-41a6-8528-558dc0e975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1727</Words>
  <Application>Microsoft Office PowerPoint</Application>
  <PresentationFormat>Widescreen</PresentationFormat>
  <Paragraphs>140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Calibri Light</vt:lpstr>
      <vt:lpstr>Gotham book</vt:lpstr>
      <vt:lpstr>Gotham book</vt:lpstr>
      <vt:lpstr>Gotham Medium</vt:lpstr>
      <vt:lpstr>Josefin Sans</vt:lpstr>
      <vt:lpstr>Roboto</vt:lpstr>
      <vt:lpstr>Times New Roman</vt:lpstr>
      <vt:lpstr>1_Office Theme</vt:lpstr>
      <vt:lpstr>2_Office Theme</vt:lpstr>
      <vt:lpstr>Unidad 2: Edad de contacto</vt:lpstr>
      <vt:lpstr>Calentamiento Sigue las instrucciones para completar tu calentamiento</vt:lpstr>
      <vt:lpstr>Comparte con la clase</vt:lpstr>
      <vt:lpstr>Comparte con la clase2</vt:lpstr>
      <vt:lpstr>Pregunta esencial</vt:lpstr>
      <vt:lpstr>En la lección de hoy…</vt:lpstr>
      <vt:lpstr>Alonso Álvarez de Pineda</vt:lpstr>
      <vt:lpstr>Cómo se compara el mapa de Pineda a la izquierda con la geografía real de la costa? </vt:lpstr>
      <vt:lpstr>Hernán Cortés</vt:lpstr>
      <vt:lpstr>1519</vt:lpstr>
      <vt:lpstr>Cabeza de Vaca</vt:lpstr>
      <vt:lpstr>La ruta aproximada de Cabeza de Vaca por Texas, 1528 - 1536</vt:lpstr>
      <vt:lpstr> Francisco Vázquez de Coronado</vt:lpstr>
      <vt:lpstr>Mapa de la ruta de Coronado, 1540 - 1542</vt:lpstr>
      <vt:lpstr>Billete de salida Sigue las instrucciones para completar tu calentamiento</vt:lpstr>
      <vt:lpstr>Comparte con la clase 3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Wilkinson, Ulises</cp:lastModifiedBy>
  <cp:revision>12</cp:revision>
  <dcterms:created xsi:type="dcterms:W3CDTF">2024-08-22T16:48:39Z</dcterms:created>
  <dcterms:modified xsi:type="dcterms:W3CDTF">2025-11-18T22:51:35Z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0x010100EB0A8DCC8F544446B22E24D6E812C780</vt:lpwstr>
  </property>
  <property fmtid="{D5CDD505-2E9C-101B-9397-08002B2CF9AE}" pid="3" name="MediaServiceImageTags">
    <vt:lpwstr/>
  </property>
</Properties>
</file>