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326" r:id="rId6"/>
    <p:sldId id="327" r:id="rId7"/>
    <p:sldId id="282" r:id="rId8"/>
    <p:sldId id="329" r:id="rId9"/>
    <p:sldId id="328" r:id="rId10"/>
    <p:sldId id="325" r:id="rId11"/>
    <p:sldId id="330" r:id="rId12"/>
    <p:sldId id="292" r:id="rId13"/>
    <p:sldId id="259" r:id="rId14"/>
    <p:sldId id="331" r:id="rId15"/>
    <p:sldId id="306" r:id="rId16"/>
    <p:sldId id="332" r:id="rId17"/>
    <p:sldId id="335" r:id="rId18"/>
    <p:sldId id="301" r:id="rId19"/>
    <p:sldId id="333" r:id="rId20"/>
    <p:sldId id="299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CC"/>
    <a:srgbClr val="FF0066"/>
    <a:srgbClr val="FF3399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6FC50-C650-4C6B-A253-5BCD75A00B7C}" v="69" dt="2025-11-20T22:36:10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1-20T22:36:07.005" v="61" actId="20578"/>
      <pc:docMkLst>
        <pc:docMk/>
      </pc:docMkLst>
      <pc:sldChg chg="modSp mod">
        <pc:chgData name="Wilkinson, Ulises" userId="aece8d85-eb83-4e23-bf28-c30077cba893" providerId="ADAL" clId="{884F47B1-B553-4192-9126-1C112833296C}" dt="2025-11-20T22:31:57.807" v="31" actId="114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1-20T22:31:57.807" v="31" actId="114"/>
          <ac:spMkLst>
            <pc:docMk/>
            <pc:sldMk cId="3405640079" sldId="259"/>
            <ac:spMk id="4" creationId="{41ACC758-CC8B-112F-C236-51BB388510EB}"/>
          </ac:spMkLst>
        </pc:spChg>
      </pc:sldChg>
      <pc:sldChg chg="modSp mod">
        <pc:chgData name="Wilkinson, Ulises" userId="aece8d85-eb83-4e23-bf28-c30077cba893" providerId="ADAL" clId="{884F47B1-B553-4192-9126-1C112833296C}" dt="2025-11-20T22:22:34.793" v="9" actId="27636"/>
        <pc:sldMkLst>
          <pc:docMk/>
          <pc:sldMk cId="1211131730" sldId="282"/>
        </pc:sldMkLst>
        <pc:spChg chg="mod">
          <ac:chgData name="Wilkinson, Ulises" userId="aece8d85-eb83-4e23-bf28-c30077cba893" providerId="ADAL" clId="{884F47B1-B553-4192-9126-1C112833296C}" dt="2025-11-20T22:22:34.793" v="9" actId="27636"/>
          <ac:spMkLst>
            <pc:docMk/>
            <pc:sldMk cId="1211131730" sldId="282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0T22:31:11.938" v="25" actId="27636"/>
        <pc:sldMkLst>
          <pc:docMk/>
          <pc:sldMk cId="102683515" sldId="292"/>
        </pc:sldMkLst>
        <pc:spChg chg="mod">
          <ac:chgData name="Wilkinson, Ulises" userId="aece8d85-eb83-4e23-bf28-c30077cba893" providerId="ADAL" clId="{884F47B1-B553-4192-9126-1C112833296C}" dt="2025-11-20T22:31:11.938" v="25" actId="27636"/>
          <ac:spMkLst>
            <pc:docMk/>
            <pc:sldMk cId="102683515" sldId="292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0T22:35:33.108" v="57" actId="20577"/>
        <pc:sldMkLst>
          <pc:docMk/>
          <pc:sldMk cId="3401320799" sldId="299"/>
        </pc:sldMkLst>
        <pc:spChg chg="mod">
          <ac:chgData name="Wilkinson, Ulises" userId="aece8d85-eb83-4e23-bf28-c30077cba893" providerId="ADAL" clId="{884F47B1-B553-4192-9126-1C112833296C}" dt="2025-11-20T22:35:33.108" v="57" actId="20577"/>
          <ac:spMkLst>
            <pc:docMk/>
            <pc:sldMk cId="3401320799" sldId="299"/>
            <ac:spMk id="2" creationId="{9C63628A-A4AB-9DF1-1CCB-85F8493B0FBB}"/>
          </ac:spMkLst>
        </pc:spChg>
      </pc:sldChg>
      <pc:sldChg chg="modSp mod">
        <pc:chgData name="Wilkinson, Ulises" userId="aece8d85-eb83-4e23-bf28-c30077cba893" providerId="ADAL" clId="{884F47B1-B553-4192-9126-1C112833296C}" dt="2025-11-20T22:34:42.927" v="51" actId="27636"/>
        <pc:sldMkLst>
          <pc:docMk/>
          <pc:sldMk cId="4010576629" sldId="301"/>
        </pc:sldMkLst>
        <pc:spChg chg="mod">
          <ac:chgData name="Wilkinson, Ulises" userId="aece8d85-eb83-4e23-bf28-c30077cba893" providerId="ADAL" clId="{884F47B1-B553-4192-9126-1C112833296C}" dt="2025-11-20T22:34:42.927" v="51" actId="27636"/>
          <ac:spMkLst>
            <pc:docMk/>
            <pc:sldMk cId="4010576629" sldId="301"/>
            <ac:spMk id="9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0T22:33:55.104" v="48" actId="115"/>
        <pc:sldMkLst>
          <pc:docMk/>
          <pc:sldMk cId="2344106025" sldId="306"/>
        </pc:sldMkLst>
        <pc:spChg chg="mod">
          <ac:chgData name="Wilkinson, Ulises" userId="aece8d85-eb83-4e23-bf28-c30077cba893" providerId="ADAL" clId="{884F47B1-B553-4192-9126-1C112833296C}" dt="2025-11-20T22:33:55.104" v="48" actId="115"/>
          <ac:spMkLst>
            <pc:docMk/>
            <pc:sldMk cId="2344106025" sldId="306"/>
            <ac:spMk id="2" creationId="{7FFF6126-23F4-8252-1200-DB5C0E822CDC}"/>
          </ac:spMkLst>
        </pc:spChg>
      </pc:sldChg>
      <pc:sldChg chg="modSp mod">
        <pc:chgData name="Wilkinson, Ulises" userId="aece8d85-eb83-4e23-bf28-c30077cba893" providerId="ADAL" clId="{884F47B1-B553-4192-9126-1C112833296C}" dt="2025-11-20T22:23:45.586" v="21" actId="114"/>
        <pc:sldMkLst>
          <pc:docMk/>
          <pc:sldMk cId="279607379" sldId="325"/>
        </pc:sldMkLst>
        <pc:spChg chg="mod">
          <ac:chgData name="Wilkinson, Ulises" userId="aece8d85-eb83-4e23-bf28-c30077cba893" providerId="ADAL" clId="{884F47B1-B553-4192-9126-1C112833296C}" dt="2025-11-20T22:23:22.850" v="15" actId="255"/>
          <ac:spMkLst>
            <pc:docMk/>
            <pc:sldMk cId="279607379" sldId="325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1-20T22:23:45.586" v="21" actId="114"/>
          <ac:spMkLst>
            <pc:docMk/>
            <pc:sldMk cId="279607379" sldId="325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1-20T22:22:18.936" v="6" actId="20577"/>
        <pc:sldMkLst>
          <pc:docMk/>
          <pc:sldMk cId="3913084798" sldId="326"/>
        </pc:sldMkLst>
        <pc:spChg chg="mod">
          <ac:chgData name="Wilkinson, Ulises" userId="aece8d85-eb83-4e23-bf28-c30077cba893" providerId="ADAL" clId="{884F47B1-B553-4192-9126-1C112833296C}" dt="2025-11-20T22:22:04.107" v="0" actId="27636"/>
          <ac:spMkLst>
            <pc:docMk/>
            <pc:sldMk cId="3913084798" sldId="326"/>
            <ac:spMk id="2" creationId="{67C0AF97-B1C7-ACDC-AA84-18DD3E14F324}"/>
          </ac:spMkLst>
        </pc:spChg>
        <pc:spChg chg="mod">
          <ac:chgData name="Wilkinson, Ulises" userId="aece8d85-eb83-4e23-bf28-c30077cba893" providerId="ADAL" clId="{884F47B1-B553-4192-9126-1C112833296C}" dt="2025-11-20T22:22:18.936" v="6" actId="20577"/>
          <ac:spMkLst>
            <pc:docMk/>
            <pc:sldMk cId="3913084798" sldId="326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20T22:22:28.523" v="8" actId="27636"/>
        <pc:sldMkLst>
          <pc:docMk/>
          <pc:sldMk cId="3431575100" sldId="327"/>
        </pc:sldMkLst>
        <pc:spChg chg="mod">
          <ac:chgData name="Wilkinson, Ulises" userId="aece8d85-eb83-4e23-bf28-c30077cba893" providerId="ADAL" clId="{884F47B1-B553-4192-9126-1C112833296C}" dt="2025-11-20T22:22:28.523" v="8" actId="27636"/>
          <ac:spMkLst>
            <pc:docMk/>
            <pc:sldMk cId="3431575100" sldId="327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0T22:23:13.156" v="11" actId="20577"/>
        <pc:sldMkLst>
          <pc:docMk/>
          <pc:sldMk cId="2134925640" sldId="328"/>
        </pc:sldMkLst>
        <pc:spChg chg="mod">
          <ac:chgData name="Wilkinson, Ulises" userId="aece8d85-eb83-4e23-bf28-c30077cba893" providerId="ADAL" clId="{884F47B1-B553-4192-9126-1C112833296C}" dt="2025-11-20T22:23:13.156" v="11" actId="20577"/>
          <ac:spMkLst>
            <pc:docMk/>
            <pc:sldMk cId="2134925640" sldId="328"/>
            <ac:spMk id="13" creationId="{543754FD-D646-C773-3B22-2DF9134E72A1}"/>
          </ac:spMkLst>
        </pc:spChg>
      </pc:sldChg>
      <pc:sldChg chg="modSp mod">
        <pc:chgData name="Wilkinson, Ulises" userId="aece8d85-eb83-4e23-bf28-c30077cba893" providerId="ADAL" clId="{884F47B1-B553-4192-9126-1C112833296C}" dt="2025-11-20T22:23:03.656" v="10" actId="255"/>
        <pc:sldMkLst>
          <pc:docMk/>
          <pc:sldMk cId="367790864" sldId="329"/>
        </pc:sldMkLst>
        <pc:spChg chg="mod">
          <ac:chgData name="Wilkinson, Ulises" userId="aece8d85-eb83-4e23-bf28-c30077cba893" providerId="ADAL" clId="{884F47B1-B553-4192-9126-1C112833296C}" dt="2025-11-20T22:23:03.656" v="10" actId="255"/>
          <ac:spMkLst>
            <pc:docMk/>
            <pc:sldMk cId="367790864" sldId="329"/>
            <ac:spMk id="2" creationId="{D8E10011-89DB-AB9E-0BE2-5B046041BAA5}"/>
          </ac:spMkLst>
        </pc:spChg>
      </pc:sldChg>
      <pc:sldChg chg="modSp mod">
        <pc:chgData name="Wilkinson, Ulises" userId="aece8d85-eb83-4e23-bf28-c30077cba893" providerId="ADAL" clId="{884F47B1-B553-4192-9126-1C112833296C}" dt="2025-11-20T22:31:04.501" v="22" actId="20577"/>
        <pc:sldMkLst>
          <pc:docMk/>
          <pc:sldMk cId="2992035375" sldId="330"/>
        </pc:sldMkLst>
        <pc:spChg chg="mod">
          <ac:chgData name="Wilkinson, Ulises" userId="aece8d85-eb83-4e23-bf28-c30077cba893" providerId="ADAL" clId="{884F47B1-B553-4192-9126-1C112833296C}" dt="2025-11-20T22:31:04.501" v="22" actId="20577"/>
          <ac:spMkLst>
            <pc:docMk/>
            <pc:sldMk cId="2992035375" sldId="330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0T22:32:39.519" v="36" actId="20577"/>
        <pc:sldMkLst>
          <pc:docMk/>
          <pc:sldMk cId="3199623634" sldId="331"/>
        </pc:sldMkLst>
        <pc:spChg chg="mod">
          <ac:chgData name="Wilkinson, Ulises" userId="aece8d85-eb83-4e23-bf28-c30077cba893" providerId="ADAL" clId="{884F47B1-B553-4192-9126-1C112833296C}" dt="2025-11-20T22:32:20.193" v="32" actId="255"/>
          <ac:spMkLst>
            <pc:docMk/>
            <pc:sldMk cId="3199623634" sldId="331"/>
            <ac:spMk id="8" creationId="{2D726079-874A-6A2B-9BCB-E91AACEE66B9}"/>
          </ac:spMkLst>
        </pc:spChg>
        <pc:spChg chg="mod">
          <ac:chgData name="Wilkinson, Ulises" userId="aece8d85-eb83-4e23-bf28-c30077cba893" providerId="ADAL" clId="{884F47B1-B553-4192-9126-1C112833296C}" dt="2025-11-20T22:32:39.519" v="36" actId="20577"/>
          <ac:spMkLst>
            <pc:docMk/>
            <pc:sldMk cId="3199623634" sldId="331"/>
            <ac:spMk id="11" creationId="{7854C898-32F9-4F26-A053-BD748F024161}"/>
          </ac:spMkLst>
        </pc:spChg>
        <pc:spChg chg="mod">
          <ac:chgData name="Wilkinson, Ulises" userId="aece8d85-eb83-4e23-bf28-c30077cba893" providerId="ADAL" clId="{884F47B1-B553-4192-9126-1C112833296C}" dt="2025-11-20T22:32:35.556" v="35" actId="20577"/>
          <ac:spMkLst>
            <pc:docMk/>
            <pc:sldMk cId="3199623634" sldId="331"/>
            <ac:spMk id="12" creationId="{543AB22B-5930-3A31-E7C0-374B32029E25}"/>
          </ac:spMkLst>
        </pc:spChg>
        <pc:spChg chg="mod">
          <ac:chgData name="Wilkinson, Ulises" userId="aece8d85-eb83-4e23-bf28-c30077cba893" providerId="ADAL" clId="{884F47B1-B553-4192-9126-1C112833296C}" dt="2025-11-20T22:32:29.875" v="34" actId="20577"/>
          <ac:spMkLst>
            <pc:docMk/>
            <pc:sldMk cId="3199623634" sldId="331"/>
            <ac:spMk id="13" creationId="{BCEB5E8D-AA06-DB2C-770F-72429416B8A7}"/>
          </ac:spMkLst>
        </pc:spChg>
      </pc:sldChg>
      <pc:sldChg chg="modSp mod">
        <pc:chgData name="Wilkinson, Ulises" userId="aece8d85-eb83-4e23-bf28-c30077cba893" providerId="ADAL" clId="{884F47B1-B553-4192-9126-1C112833296C}" dt="2025-11-20T22:34:18.705" v="49" actId="255"/>
        <pc:sldMkLst>
          <pc:docMk/>
          <pc:sldMk cId="2989142721" sldId="332"/>
        </pc:sldMkLst>
        <pc:spChg chg="mod">
          <ac:chgData name="Wilkinson, Ulises" userId="aece8d85-eb83-4e23-bf28-c30077cba893" providerId="ADAL" clId="{884F47B1-B553-4192-9126-1C112833296C}" dt="2025-11-20T22:34:18.705" v="49" actId="255"/>
          <ac:spMkLst>
            <pc:docMk/>
            <pc:sldMk cId="2989142721" sldId="332"/>
            <ac:spMk id="9" creationId="{F459D121-687D-6EFB-BFA4-FA9180B5E7A3}"/>
          </ac:spMkLst>
        </pc:spChg>
      </pc:sldChg>
      <pc:sldChg chg="modSp mod">
        <pc:chgData name="Wilkinson, Ulises" userId="aece8d85-eb83-4e23-bf28-c30077cba893" providerId="ADAL" clId="{884F47B1-B553-4192-9126-1C112833296C}" dt="2025-11-20T22:35:10.835" v="55" actId="255"/>
        <pc:sldMkLst>
          <pc:docMk/>
          <pc:sldMk cId="2658678829" sldId="333"/>
        </pc:sldMkLst>
        <pc:spChg chg="mod">
          <ac:chgData name="Wilkinson, Ulises" userId="aece8d85-eb83-4e23-bf28-c30077cba893" providerId="ADAL" clId="{884F47B1-B553-4192-9126-1C112833296C}" dt="2025-11-20T22:35:10.835" v="55" actId="255"/>
          <ac:spMkLst>
            <pc:docMk/>
            <pc:sldMk cId="2658678829" sldId="333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20T22:36:07.005" v="61" actId="20578"/>
        <pc:sldMkLst>
          <pc:docMk/>
          <pc:sldMk cId="3736381871" sldId="334"/>
        </pc:sldMkLst>
        <pc:spChg chg="mod">
          <ac:chgData name="Wilkinson, Ulises" userId="aece8d85-eb83-4e23-bf28-c30077cba893" providerId="ADAL" clId="{884F47B1-B553-4192-9126-1C112833296C}" dt="2025-11-20T22:36:07.005" v="61" actId="20578"/>
          <ac:spMkLst>
            <pc:docMk/>
            <pc:sldMk cId="3736381871" sldId="334"/>
            <ac:spMk id="2" creationId="{A5F9D1ED-3C35-2F35-C01F-F237F0D582FA}"/>
          </ac:spMkLst>
        </pc:spChg>
      </pc:sldChg>
      <pc:sldChg chg="modSp mod">
        <pc:chgData name="Wilkinson, Ulises" userId="aece8d85-eb83-4e23-bf28-c30077cba893" providerId="ADAL" clId="{884F47B1-B553-4192-9126-1C112833296C}" dt="2025-11-20T22:34:34.337" v="50" actId="1076"/>
        <pc:sldMkLst>
          <pc:docMk/>
          <pc:sldMk cId="2428818870" sldId="335"/>
        </pc:sldMkLst>
        <pc:spChg chg="mod">
          <ac:chgData name="Wilkinson, Ulises" userId="aece8d85-eb83-4e23-bf28-c30077cba893" providerId="ADAL" clId="{884F47B1-B553-4192-9126-1C112833296C}" dt="2025-11-20T22:34:34.337" v="50" actId="1076"/>
          <ac:spMkLst>
            <pc:docMk/>
            <pc:sldMk cId="2428818870" sldId="335"/>
            <ac:spMk id="4" creationId="{C6D4C57C-7352-31D5-D327-85FCCA92DF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6DEF-8567-486E-93D1-F1A0B2B0FE6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4A407-DCC9-4126-BEF8-2804755A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071531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The_World_Factbook" TargetMode="External"/><Relationship Id="rId4" Type="http://schemas.openxmlformats.org/officeDocument/2006/relationships/hyperlink" Target="https://en.wikipedia.org/wiki/Central_Intelligence_Agenc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 leaving Spain to go to America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1800. Photograph. Library of Congress.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https://www.loc.gov/item/90715316/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Map of the World. 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This image is in the </a:t>
            </a:r>
            <a:r>
              <a:rPr lang="en-US" sz="1800" b="1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 tooltip="w:public domain"/>
              </a:rPr>
              <a:t>public domain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because it contains materials that originally came from the United States </a:t>
            </a:r>
            <a:r>
              <a:rPr lang="en-US" sz="1800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 tooltip="w:Central Intelligence Agency"/>
              </a:rPr>
              <a:t>Central Intelligence Agency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's </a:t>
            </a:r>
            <a:r>
              <a:rPr lang="en-US" sz="1800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w:The World Factbook"/>
              </a:rPr>
              <a:t>World Factbook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Edited for The Portal to Texas History to show North and South America with key locations labeled. Wikimedia Commons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4A407-DCC9-4126-BEF8-2804755AC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B082-9D9A-E0EE-A2C0-3C7322963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A7EEC-3FDE-4DEA-60C8-8952564C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5373-763A-C6CF-B21E-121C7F97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7049-F5AB-1BB8-9A0F-C7AB065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5550-B3C9-EFAA-71F4-A42BC0CD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E376-12A2-35FC-1E3D-734384E7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CE68-B7D0-A735-D108-D175CED6A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92A3-F4DC-7E11-30EB-F49F7C15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A578-2729-24EC-AB6D-64DA5A3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C522-F539-176A-5F4B-90D016D5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6034C-A40D-59BD-BDE1-F2161CABE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A3703-B9C7-C428-048A-BF79804A3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E7FB-F959-23CD-4561-F897C39E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5B68-2FB1-0129-2216-E3727A73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3F6AE-0A49-6539-DFD2-7D79CBEE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5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7E04-61AC-08AA-1E8E-3A3F65CE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1F5F-945A-1DA1-A7D3-2F24A82B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E459C-48BC-F252-6C44-67A0CB65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3D1-FE11-0552-5FC6-FBBF9954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1B9E-BECD-A919-E91A-A700FD0F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E307-C035-7341-88B6-BBA1F76E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15BA-394B-70FF-A11F-C80A5699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B4D0-6DFB-CEED-749E-3CB5FDF1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363EB-0F48-8333-6F17-33B9C70B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29E-7766-79A1-C8B4-B74D3E0B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D8B5-DA53-A801-0598-6AE2712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F44A-ACF3-9AE7-8F12-2F105E467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9E82D-361E-788E-E2EF-DDA712C1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94B47-7DA3-E3BB-E8AE-4A24CAD0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78D50-78C8-4505-82FB-186046C2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50407-076E-EF18-C6AB-DB9F5765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E38D-6B85-B89D-9D5B-FD8F6B2A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41E2-4ADE-4726-EBCF-D14C926E7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E424-92D5-6DEA-7F6F-04392A274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4F5DD-1EFA-671F-3808-DCD0A2192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0FA08-C3A1-39E9-0F55-EF7283A4B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26A7B-0CDA-5233-CEEC-658310F0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5C54E-DC64-0AB0-0BCF-0E5436A9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19A38-4821-27F6-9EA6-2BFBB787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B77B-E2CE-1EBE-EE77-14125F9F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4EB1E-2568-94BA-A6F8-3A165516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8D19A-1F51-F788-6A98-229838AB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F6F6B-5688-28BE-5BD7-84A32682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49F5E-C50D-4550-74DE-32E9A01A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172FA-ECDE-1CBF-4702-56419E73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35C2-B9D6-F695-B49C-794DF0A1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5F6D-07C5-D874-4973-35ACF84F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005A-E4FE-1421-8386-1A1B9F7D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48851-C1CD-3A9B-917D-A192D9F4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542A-7AB3-22E1-1418-14283E34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9887-4EAB-F426-3CF9-470143F1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55731-9699-F090-AD70-E5022840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6E2-1499-9C50-BB57-3610F2D7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15E9C-9307-6690-729A-35DCB290F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0A3BA-32B1-FBFA-6ACC-22E0B561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868A6-90B2-2689-2BA0-E6A0D231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20DD-3CD4-0C70-9979-DC54033B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03A9B-4F6A-0A37-8BE8-55DE12B4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3B181-5117-BC12-49D8-0FDA19E9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D220F-D6C1-F54D-3D15-7D164004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F0CA-598C-0E59-3D4C-C04C86189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91CF0-0ADD-44AD-9278-789CE8848E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F30C3-679B-2BEF-7E9F-6AECCC518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4E57-8687-2F35-2ED2-55B9A6764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4.emf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4.emf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13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2" descr="A painting of Christopher Columbus saying farewell to the king and queen as he prepares to set sail in 1492. There are ships on the sea in the distance. ">
            <a:extLst>
              <a:ext uri="{FF2B5EF4-FFF2-40B4-BE49-F238E27FC236}">
                <a16:creationId xmlns:a16="http://schemas.microsoft.com/office/drawing/2014/main" id="{CF8F3B3F-6BEF-8F50-2391-0A1DAC4C3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249" b="5760"/>
          <a:stretch/>
        </p:blipFill>
        <p:spPr bwMode="auto">
          <a:xfrm>
            <a:off x="0" y="-145187"/>
            <a:ext cx="8983843" cy="71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6600" b="1" i="1" dirty="0">
                <a:solidFill>
                  <a:srgbClr val="0070C0"/>
                </a:solidFill>
              </a:rPr>
              <a:t>Unidad 2: </a:t>
            </a:r>
            <a:br>
              <a:rPr lang="en-US" sz="6600" b="1" i="1" dirty="0">
                <a:solidFill>
                  <a:srgbClr val="0070C0"/>
                </a:solidFill>
              </a:rPr>
            </a:br>
            <a:r>
              <a:rPr lang="en-US" sz="6600" b="1" dirty="0" err="1">
                <a:solidFill>
                  <a:srgbClr val="0070C0"/>
                </a:solidFill>
              </a:rPr>
              <a:t>Edad</a:t>
            </a:r>
            <a:r>
              <a:rPr lang="en-US" sz="6600" b="1" dirty="0">
                <a:solidFill>
                  <a:srgbClr val="0070C0"/>
                </a:solidFill>
              </a:rPr>
              <a:t> de </a:t>
            </a:r>
            <a:r>
              <a:rPr lang="en-US" sz="6600" b="1" dirty="0" err="1">
                <a:solidFill>
                  <a:srgbClr val="0070C0"/>
                </a:solidFill>
              </a:rPr>
              <a:t>contacto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2" y="4629234"/>
            <a:ext cx="4017111" cy="1485319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 4: </a:t>
            </a:r>
          </a:p>
          <a:p>
            <a:pPr algn="l"/>
            <a:r>
              <a:rPr lang="en-US" sz="3600" b="1" i="1" dirty="0" err="1">
                <a:solidFill>
                  <a:srgbClr val="0070C0"/>
                </a:solidFill>
              </a:rPr>
              <a:t>Cuál</a:t>
            </a:r>
            <a:r>
              <a:rPr lang="en-US" sz="3600" b="1" i="1" dirty="0">
                <a:solidFill>
                  <a:srgbClr val="0070C0"/>
                </a:solidFill>
              </a:rPr>
              <a:t> es la </a:t>
            </a:r>
            <a:r>
              <a:rPr lang="en-US" sz="3600" b="1" i="1" dirty="0" err="1">
                <a:solidFill>
                  <a:srgbClr val="0070C0"/>
                </a:solidFill>
              </a:rPr>
              <a:t>historia</a:t>
            </a:r>
            <a:r>
              <a:rPr lang="en-US" sz="3600" b="1" i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554402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800" y="-137743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870857" y="77332"/>
            <a:ext cx="10461172" cy="749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>
                <a:latin typeface="Gotham Medium"/>
              </a:rPr>
              <a:t>Desglosando</a:t>
            </a:r>
            <a:r>
              <a:rPr lang="en-US" sz="5000" b="1" dirty="0">
                <a:latin typeface="Gotham Medium"/>
              </a:rPr>
              <a:t> </a:t>
            </a:r>
            <a:r>
              <a:rPr lang="en-US" sz="5000" b="1" dirty="0" err="1">
                <a:latin typeface="Gotham Medium"/>
              </a:rPr>
              <a:t>cada</a:t>
            </a:r>
            <a:r>
              <a:rPr lang="en-US" sz="5000" b="1" dirty="0">
                <a:latin typeface="Gotham Medium"/>
              </a:rPr>
              <a:t> </a:t>
            </a:r>
            <a:r>
              <a:rPr lang="en-US" sz="5000" b="1" dirty="0" err="1">
                <a:latin typeface="Gotham Medium"/>
              </a:rPr>
              <a:t>lectura</a:t>
            </a:r>
            <a:endParaRPr lang="en-US" sz="5000" b="1" dirty="0"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90BB9-30FB-0328-506B-CD392ECA9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171" y="912513"/>
            <a:ext cx="6509657" cy="430829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8FD086A-0CD2-68BE-E194-0BD13FAA36D1}"/>
              </a:ext>
            </a:extLst>
          </p:cNvPr>
          <p:cNvSpPr/>
          <p:nvPr/>
        </p:nvSpPr>
        <p:spPr>
          <a:xfrm>
            <a:off x="326571" y="892410"/>
            <a:ext cx="2667000" cy="849086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Título</a:t>
            </a:r>
            <a:r>
              <a:rPr lang="en-US" sz="3200" dirty="0"/>
              <a:t> y </a:t>
            </a:r>
            <a:r>
              <a:rPr lang="en-US" sz="3200" dirty="0" err="1"/>
              <a:t>fecha</a:t>
            </a:r>
            <a:endParaRPr lang="en-US" sz="3200" dirty="0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5652" y="651018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D726079-874A-6A2B-9BCB-E91AACEE66B9}"/>
              </a:ext>
            </a:extLst>
          </p:cNvPr>
          <p:cNvSpPr/>
          <p:nvPr/>
        </p:nvSpPr>
        <p:spPr>
          <a:xfrm>
            <a:off x="326571" y="2112626"/>
            <a:ext cx="2852057" cy="2939143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/>
              <a:t>Presta atención a las personas, lugares, eventos y relaciones de causa y efecto</a:t>
            </a:r>
            <a:endParaRPr lang="en-US" sz="2200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854C898-32F9-4F26-A053-BD748F024161}"/>
              </a:ext>
            </a:extLst>
          </p:cNvPr>
          <p:cNvSpPr/>
          <p:nvPr/>
        </p:nvSpPr>
        <p:spPr>
          <a:xfrm flipH="1">
            <a:off x="8904514" y="1909055"/>
            <a:ext cx="3058886" cy="1618200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Cómo nos ayuda la imagen a entender la lectura?</a:t>
            </a:r>
            <a:endParaRPr lang="en-US" sz="2400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43AB22B-5930-3A31-E7C0-374B32029E25}"/>
              </a:ext>
            </a:extLst>
          </p:cNvPr>
          <p:cNvSpPr/>
          <p:nvPr/>
        </p:nvSpPr>
        <p:spPr>
          <a:xfrm flipH="1">
            <a:off x="9013374" y="3955854"/>
            <a:ext cx="2950026" cy="1317171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Qué información importante contiene el texto?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B5E8D-AA06-DB2C-770F-72429416B8A7}"/>
              </a:ext>
            </a:extLst>
          </p:cNvPr>
          <p:cNvSpPr/>
          <p:nvPr/>
        </p:nvSpPr>
        <p:spPr>
          <a:xfrm>
            <a:off x="2841171" y="5458848"/>
            <a:ext cx="6509657" cy="946904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Cuáles son los eventos más importantes?
 Por qué son significativas?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6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46219" y="-3"/>
            <a:ext cx="983415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Gotham Medium"/>
              </a:rPr>
              <a:t>Lee y </a:t>
            </a:r>
            <a:r>
              <a:rPr lang="en-US" sz="6600" b="1" dirty="0" err="1">
                <a:latin typeface="Gotham Medium"/>
              </a:rPr>
              <a:t>toma</a:t>
            </a:r>
            <a:r>
              <a:rPr lang="en-US" sz="6600" b="1" dirty="0">
                <a:latin typeface="Gotham Medium"/>
              </a:rPr>
              <a:t> nota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F6126-23F4-8252-1200-DB5C0E822CDC}"/>
              </a:ext>
            </a:extLst>
          </p:cNvPr>
          <p:cNvSpPr txBox="1"/>
          <p:nvPr/>
        </p:nvSpPr>
        <p:spPr>
          <a:xfrm>
            <a:off x="1915887" y="1110344"/>
            <a:ext cx="93726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0070C0"/>
                </a:solidFill>
              </a:rPr>
              <a:t>Lee </a:t>
            </a:r>
            <a:r>
              <a:rPr lang="en-US" sz="4000" dirty="0" err="1">
                <a:solidFill>
                  <a:srgbClr val="0070C0"/>
                </a:solidFill>
              </a:rPr>
              <a:t>el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pasaje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000" dirty="0"/>
              <a:t>Registrar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C00000"/>
                </a:solidFill>
              </a:rPr>
              <a:t>título</a:t>
            </a:r>
            <a:r>
              <a:rPr lang="en-US" sz="4000" dirty="0"/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fecha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7030A0"/>
                </a:solidFill>
              </a:rPr>
              <a:t>Los </a:t>
            </a:r>
            <a:r>
              <a:rPr lang="en-US" sz="4000" dirty="0" err="1">
                <a:solidFill>
                  <a:srgbClr val="7030A0"/>
                </a:solidFill>
              </a:rPr>
              <a:t>eventos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más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importantes</a:t>
            </a:r>
            <a:r>
              <a:rPr lang="en-US" sz="4000" dirty="0"/>
              <a:t>, y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importancia</a:t>
            </a:r>
            <a:r>
              <a:rPr lang="en-US" sz="4000" dirty="0"/>
              <a:t>:</a:t>
            </a:r>
          </a:p>
          <a:p>
            <a:pPr marL="1200150" lvl="1" indent="-742950">
              <a:buAutoNum type="alphaLcPeriod"/>
            </a:pPr>
            <a:r>
              <a:rPr lang="es-ES" sz="3600" dirty="0">
                <a:solidFill>
                  <a:schemeClr val="accent5">
                    <a:lumMod val="75000"/>
                  </a:schemeClr>
                </a:solidFill>
              </a:rPr>
              <a:t>Por qué es esto importante en la historia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  <a:p>
            <a:pPr marL="1200150" lvl="1" indent="-742950">
              <a:buAutoNum type="alphaLcPeriod"/>
            </a:pPr>
            <a:r>
              <a:rPr lang="es-ES" sz="3600" dirty="0">
                <a:solidFill>
                  <a:srgbClr val="CC00CC"/>
                </a:solidFill>
              </a:rPr>
              <a:t>Cómo cambió las cosas para bien o para mal</a:t>
            </a:r>
            <a:r>
              <a:rPr lang="en-US" sz="3600" dirty="0">
                <a:solidFill>
                  <a:srgbClr val="CC00CC"/>
                </a:solidFill>
              </a:rPr>
              <a:t>? </a:t>
            </a:r>
          </a:p>
          <a:p>
            <a:pPr marL="1200150" lvl="1" indent="-742950">
              <a:buAutoNum type="alphaLcPeriod"/>
            </a:pPr>
            <a:r>
              <a:rPr lang="es-ES" sz="3600" dirty="0">
                <a:solidFill>
                  <a:srgbClr val="008080"/>
                </a:solidFill>
              </a:rPr>
              <a:t>Qué provocó para que pasara después</a:t>
            </a:r>
            <a:r>
              <a:rPr lang="en-US" sz="3600" dirty="0">
                <a:solidFill>
                  <a:srgbClr val="008080"/>
                </a:solidFill>
              </a:rPr>
              <a:t>?</a:t>
            </a:r>
          </a:p>
          <a:p>
            <a:pPr lvl="1"/>
            <a:endParaRPr lang="en-US" sz="1100" dirty="0">
              <a:solidFill>
                <a:srgbClr val="008080"/>
              </a:solidFill>
            </a:endParaRPr>
          </a:p>
          <a:p>
            <a:pPr lvl="1"/>
            <a:r>
              <a:rPr lang="es-ES" sz="2800" b="1" u="sng" dirty="0">
                <a:solidFill>
                  <a:srgbClr val="FF0000"/>
                </a:solidFill>
              </a:rPr>
              <a:t>Consejo: </a:t>
            </a:r>
            <a:r>
              <a:rPr lang="es-ES" sz="2800" dirty="0">
                <a:solidFill>
                  <a:srgbClr val="FF0000"/>
                </a:solidFill>
              </a:rPr>
              <a:t>Determina la importancia de cada pasaje y luego determina qué eventos clave respaldan esa importancia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45128" y="-231538"/>
            <a:ext cx="1000397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un </a:t>
            </a:r>
            <a:r>
              <a:rPr lang="en-US" sz="5400" b="1" dirty="0" err="1">
                <a:latin typeface="Gotham Medium"/>
              </a:rPr>
              <a:t>tema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endParaRPr lang="en-US" sz="54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55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BF32241-6DC3-ADD3-87C3-970D0CA5A601}"/>
              </a:ext>
            </a:extLst>
          </p:cNvPr>
          <p:cNvSpPr/>
          <p:nvPr/>
        </p:nvSpPr>
        <p:spPr>
          <a:xfrm>
            <a:off x="4148469" y="1066799"/>
            <a:ext cx="7108371" cy="870857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El título de este tema es ________</a:t>
            </a:r>
            <a:endParaRPr lang="en-US" sz="36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697BC91-0AB3-F442-A710-ED07AD6A67DE}"/>
              </a:ext>
            </a:extLst>
          </p:cNvPr>
          <p:cNvSpPr/>
          <p:nvPr/>
        </p:nvSpPr>
        <p:spPr>
          <a:xfrm>
            <a:off x="4148469" y="2138711"/>
            <a:ext cx="7108371" cy="870857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Ocurrió</a:t>
            </a:r>
            <a:r>
              <a:rPr lang="en-US" sz="3600" dirty="0"/>
              <a:t> de _____ a _____*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459D121-687D-6EFB-BFA4-FA9180B5E7A3}"/>
              </a:ext>
            </a:extLst>
          </p:cNvPr>
          <p:cNvSpPr/>
          <p:nvPr/>
        </p:nvSpPr>
        <p:spPr>
          <a:xfrm>
            <a:off x="4148469" y="3210623"/>
            <a:ext cx="7108371" cy="1328720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Los acontecimientos más significativos de este tema son ___________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CD88884-B21D-4565-65D6-D3B3C7E86E3D}"/>
              </a:ext>
            </a:extLst>
          </p:cNvPr>
          <p:cNvSpPr/>
          <p:nvPr/>
        </p:nvSpPr>
        <p:spPr>
          <a:xfrm>
            <a:off x="4148468" y="4740398"/>
            <a:ext cx="7108371" cy="1328720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Este tema es relevante para la Era del Contacto porque ________</a:t>
            </a:r>
            <a:endParaRPr lang="en-US" sz="36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1D5890-AC5D-5682-790E-DA8A79D9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5179622"/>
            <a:ext cx="1097282" cy="10972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2A4B66C-4C0B-E2B9-86EC-C555DE73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3827619"/>
            <a:ext cx="1097282" cy="10972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66E7B5-9EA3-4FE8-B5C2-8E2EE9FFF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2331716"/>
            <a:ext cx="1097282" cy="10972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28F183E-6C11-25BD-4627-60FF64B0E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9340" y="1050089"/>
            <a:ext cx="1097282" cy="1097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3A917-3916-D497-6495-6CFB6DACAAE0}"/>
              </a:ext>
            </a:extLst>
          </p:cNvPr>
          <p:cNvSpPr txBox="1"/>
          <p:nvPr/>
        </p:nvSpPr>
        <p:spPr>
          <a:xfrm>
            <a:off x="1571596" y="6344890"/>
            <a:ext cx="589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*Some events take place in only one year.</a:t>
            </a:r>
          </a:p>
        </p:txBody>
      </p:sp>
    </p:spTree>
    <p:extLst>
      <p:ext uri="{BB962C8B-B14F-4D97-AF65-F5344CB8AC3E}">
        <p14:creationId xmlns:p14="http://schemas.microsoft.com/office/powerpoint/2010/main" val="298914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297" y="2245113"/>
            <a:ext cx="2104572" cy="210457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999" y="2735102"/>
            <a:ext cx="1138119" cy="1158939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5757" y="2151169"/>
            <a:ext cx="8240486" cy="2196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otham Medium"/>
              </a:rPr>
              <a:t>Continúa con las siguientes lecturas para completar tu cronología.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5000" t="-12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559171" y="13062"/>
            <a:ext cx="9130600" cy="14143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Gotham Medium"/>
              </a:rPr>
              <a:t>Importancia de la Edad de Contacto</a:t>
            </a:r>
            <a:br>
              <a:rPr lang="en-US" sz="4800" b="1" dirty="0">
                <a:solidFill>
                  <a:schemeClr val="bg1"/>
                </a:solidFill>
                <a:latin typeface="Gotham Medium"/>
              </a:rPr>
            </a:br>
            <a:r>
              <a:rPr lang="en-US" sz="4800" i="1" dirty="0">
                <a:solidFill>
                  <a:schemeClr val="bg1"/>
                </a:solidFill>
                <a:latin typeface="Gotham Medium"/>
              </a:rPr>
              <a:t>La </a:t>
            </a:r>
            <a:r>
              <a:rPr lang="en-US" sz="4800" i="1" dirty="0" err="1">
                <a:solidFill>
                  <a:schemeClr val="bg1"/>
                </a:solidFill>
                <a:latin typeface="Gotham Medium"/>
              </a:rPr>
              <a:t>lectura</a:t>
            </a:r>
            <a:r>
              <a:rPr lang="en-US" sz="4800" i="1" dirty="0">
                <a:solidFill>
                  <a:schemeClr val="bg1"/>
                </a:solidFill>
                <a:latin typeface="Gotham Medium"/>
              </a:rPr>
              <a:t> final</a:t>
            </a:r>
            <a:endParaRPr lang="en-US" sz="4800" i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758A5A1-F72F-A5F1-DEFF-333E9EC765B1}"/>
              </a:ext>
            </a:extLst>
          </p:cNvPr>
          <p:cNvSpPr/>
          <p:nvPr/>
        </p:nvSpPr>
        <p:spPr>
          <a:xfrm>
            <a:off x="3456489" y="2452986"/>
            <a:ext cx="7755797" cy="2977574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Creo que uno de los cambios más significativos que surgieron por la Era del Contacto fue _________</a:t>
            </a:r>
            <a:endParaRPr lang="en-US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3BFDDB-111F-92E1-4AE7-D19149E38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231" y="3639486"/>
            <a:ext cx="1399569" cy="13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Cuál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es la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historia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10700" b="1" dirty="0" err="1">
                <a:solidFill>
                  <a:schemeClr val="bg1"/>
                </a:solidFill>
                <a:latin typeface="Gotham Medium"/>
              </a:rPr>
              <a:t>Billete</a:t>
            </a:r>
            <a:r>
              <a:rPr lang="en-US" sz="107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10700" b="1" dirty="0" err="1">
                <a:solidFill>
                  <a:schemeClr val="bg1"/>
                </a:solidFill>
                <a:latin typeface="Gotham Medium"/>
              </a:rPr>
              <a:t>salida</a:t>
            </a:r>
            <a:endParaRPr lang="en-US" sz="10700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490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dirty="0">
                <a:solidFill>
                  <a:schemeClr val="bg1"/>
                </a:solidFill>
                <a:latin typeface="Gotham Medium"/>
              </a:rPr>
              <a:t>Sigue las instrucciones para completar tu ticket de salida</a:t>
            </a:r>
            <a:endParaRPr lang="en-US" sz="44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3628A-A4AB-9DF1-1CCB-85F8493B0FBB}"/>
              </a:ext>
            </a:extLst>
          </p:cNvPr>
          <p:cNvSpPr txBox="1"/>
          <p:nvPr/>
        </p:nvSpPr>
        <p:spPr>
          <a:xfrm>
            <a:off x="2577736" y="1894114"/>
            <a:ext cx="88849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5000" dirty="0">
                <a:solidFill>
                  <a:schemeClr val="accent5">
                    <a:lumMod val="75000"/>
                  </a:schemeClr>
                </a:solidFill>
              </a:rPr>
              <a:t> Coloca los eventos listados en el orden cronológico correcto</a:t>
            </a:r>
            <a:r>
              <a:rPr lang="en-US" sz="5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s-ES" sz="5000" dirty="0">
                <a:solidFill>
                  <a:srgbClr val="7030A0"/>
                </a:solidFill>
              </a:rPr>
              <a:t>Ejemplo: Escribe "1" junto al evento que ocurrió primero</a:t>
            </a:r>
            <a:r>
              <a:rPr lang="en-US" sz="50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5000" dirty="0">
                <a:solidFill>
                  <a:srgbClr val="008080"/>
                </a:solidFill>
              </a:rPr>
              <a:t> Habla con </a:t>
            </a:r>
            <a:r>
              <a:rPr lang="en-US" sz="5000" dirty="0" err="1">
                <a:solidFill>
                  <a:srgbClr val="008080"/>
                </a:solidFill>
              </a:rPr>
              <a:t>una</a:t>
            </a:r>
            <a:r>
              <a:rPr lang="en-US" sz="5000" dirty="0">
                <a:solidFill>
                  <a:srgbClr val="008080"/>
                </a:solidFill>
              </a:rPr>
              <a:t> pareja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FC9F3D-2B70-32E2-F7E9-EBF0C557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947" y="4836916"/>
            <a:ext cx="1094768" cy="10947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0022DB2-FFA1-CA20-530F-7DE8A43E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343" y="3400987"/>
            <a:ext cx="1094768" cy="109476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34EBDAE-8954-DAE4-E196-77C5F872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343" y="1933479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402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Gotham Medium"/>
              </a:rPr>
              <a:t>Comparte con la clase 2</a:t>
            </a:r>
            <a:endParaRPr lang="en-US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5F9D1ED-3C35-2F35-C01F-F237F0D582FA}"/>
              </a:ext>
            </a:extLst>
          </p:cNvPr>
          <p:cNvSpPr/>
          <p:nvPr/>
        </p:nvSpPr>
        <p:spPr>
          <a:xfrm>
            <a:off x="3826603" y="2431215"/>
            <a:ext cx="7124425" cy="2521785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El </a:t>
            </a:r>
            <a:r>
              <a:rPr lang="es-ES" sz="4400" u="sng" dirty="0">
                <a:solidFill>
                  <a:srgbClr val="FFFF00"/>
                </a:solidFill>
              </a:rPr>
              <a:t>_</a:t>
            </a:r>
            <a:r>
              <a:rPr lang="es-ES" sz="4400" u="sng" dirty="0" err="1">
                <a:solidFill>
                  <a:srgbClr val="FFFF00"/>
                </a:solidFill>
              </a:rPr>
              <a:t>first</a:t>
            </a:r>
            <a:r>
              <a:rPr lang="es-ES" sz="4400" u="sng" dirty="0">
                <a:solidFill>
                  <a:srgbClr val="FFFF00"/>
                </a:solidFill>
              </a:rPr>
              <a:t> / el segundo / etc</a:t>
            </a:r>
            <a:r>
              <a:rPr lang="es-ES" sz="4400" dirty="0"/>
              <a:t>.  el evento es _____________</a:t>
            </a:r>
            <a:endParaRPr lang="en-US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2CA655-B3C9-A972-3793-80E53B199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615" y="3444833"/>
            <a:ext cx="1342042" cy="13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Cuál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es la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historia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2" y="0"/>
            <a:ext cx="6158146" cy="20682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Usa el mapa de tu calentamiento para hacer predicciones sobre la unidad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9E447C-D973-6838-A3E5-B569028A7BA1}"/>
              </a:ext>
            </a:extLst>
          </p:cNvPr>
          <p:cNvSpPr/>
          <p:nvPr/>
        </p:nvSpPr>
        <p:spPr>
          <a:xfrm>
            <a:off x="2700479" y="2364496"/>
            <a:ext cx="5093215" cy="37599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En qué dos ubicaciones actuales del mapa predecimos que los españoles encontrarán oro</a:t>
            </a:r>
            <a:r>
              <a:rPr lang="en-US" sz="3600" dirty="0"/>
              <a:t>? 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err="1">
                <a:solidFill>
                  <a:srgbClr val="FFFF85"/>
                </a:solidFill>
              </a:rPr>
              <a:t>Explica</a:t>
            </a:r>
            <a:r>
              <a:rPr lang="en-US" sz="3600" b="1" dirty="0">
                <a:solidFill>
                  <a:srgbClr val="FFFF85"/>
                </a:solidFill>
              </a:rPr>
              <a:t> </a:t>
            </a:r>
            <a:r>
              <a:rPr lang="en-US" sz="3600" b="1" dirty="0" err="1">
                <a:solidFill>
                  <a:srgbClr val="FFFF85"/>
                </a:solidFill>
              </a:rPr>
              <a:t>tu</a:t>
            </a:r>
            <a:r>
              <a:rPr lang="en-US" sz="3600" b="1" dirty="0">
                <a:solidFill>
                  <a:srgbClr val="FFFF85"/>
                </a:solidFill>
              </a:rPr>
              <a:t> </a:t>
            </a:r>
            <a:r>
              <a:rPr lang="en-US" sz="3600" b="1" dirty="0" err="1">
                <a:solidFill>
                  <a:srgbClr val="FFFF85"/>
                </a:solidFill>
              </a:rPr>
              <a:t>respuesta</a:t>
            </a:r>
            <a:r>
              <a:rPr lang="en-US" sz="3600" b="1" dirty="0">
                <a:solidFill>
                  <a:srgbClr val="FFFF85"/>
                </a:solidFill>
              </a:rPr>
              <a:t>.</a:t>
            </a:r>
          </a:p>
        </p:txBody>
      </p:sp>
      <p:pic>
        <p:nvPicPr>
          <p:cNvPr id="2" name="Picture 1" descr="A map of North and South America with the following places labeled: &#10;&#10;Texas, Florida, Mexico, the Andes Mountains">
            <a:extLst>
              <a:ext uri="{FF2B5EF4-FFF2-40B4-BE49-F238E27FC236}">
                <a16:creationId xmlns:a16="http://schemas.microsoft.com/office/drawing/2014/main" id="{8126275D-0ACF-4027-EBF6-837B7046E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54445" b="4320"/>
          <a:stretch/>
        </p:blipFill>
        <p:spPr bwMode="auto">
          <a:xfrm>
            <a:off x="7968433" y="218544"/>
            <a:ext cx="4091552" cy="5905939"/>
          </a:xfrm>
          <a:prstGeom prst="rect">
            <a:avLst/>
          </a:prstGeom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EBD1D1-AD3F-CF44-9251-9A559241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947" y="5023960"/>
            <a:ext cx="1100524" cy="11005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110766-568C-ADA0-0B63-1F28FDA91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4502" y="2635967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839685" y="118865"/>
            <a:ext cx="8725990" cy="933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Gotham Medium"/>
              </a:rPr>
              <a:t>Comparte</a:t>
            </a:r>
            <a:r>
              <a:rPr lang="en-US" b="1" dirty="0">
                <a:latin typeface="Gotham Medium"/>
              </a:rPr>
              <a:t> </a:t>
            </a:r>
            <a:r>
              <a:rPr lang="en-US" b="1" dirty="0" err="1">
                <a:latin typeface="Gotham Medium"/>
              </a:rPr>
              <a:t>tu</a:t>
            </a:r>
            <a:r>
              <a:rPr lang="en-US" b="1" dirty="0">
                <a:latin typeface="Gotham Medium"/>
              </a:rPr>
              <a:t> </a:t>
            </a:r>
            <a:r>
              <a:rPr lang="en-US" b="1" dirty="0" err="1">
                <a:latin typeface="Gotham Medium"/>
              </a:rPr>
              <a:t>respuesta</a:t>
            </a:r>
            <a:endParaRPr lang="en-US" b="1" dirty="0"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8E10011-89DB-AB9E-0BE2-5B046041BAA5}"/>
              </a:ext>
            </a:extLst>
          </p:cNvPr>
          <p:cNvSpPr/>
          <p:nvPr/>
        </p:nvSpPr>
        <p:spPr>
          <a:xfrm>
            <a:off x="2166257" y="2038582"/>
            <a:ext cx="6172200" cy="2544304"/>
          </a:xfrm>
          <a:prstGeom prst="wedgeRoundRectCallout">
            <a:avLst>
              <a:gd name="adj1" fmla="val 74969"/>
              <a:gd name="adj2" fmla="val 32065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/>
              <a:t>Predigo que los españoles encontrarán oro en __________ porque _________</a:t>
            </a:r>
            <a:endParaRPr lang="en-US" sz="4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E8D333-47B8-E563-F807-3CA52CC6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5743" y="3093080"/>
            <a:ext cx="1385201" cy="13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55915" y="2046514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Cuál es la relación de causa y efecto entre los eventos cronológicos más significativos de la Unidad 2: Edad de Contacto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2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510537" y="1654628"/>
            <a:ext cx="11342915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4000" b="1" i="1" u="sng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Identificaremos </a:t>
            </a:r>
            <a:r>
              <a:rPr lang="es-ES" sz="40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la causa y el efecto entre los eventos cronológicos más significativos que ocurran durante la Era del Contacto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4000" b="1" i="1" u="sng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Leeré </a:t>
            </a:r>
            <a:r>
              <a:rPr lang="es-ES" sz="40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serie de pasajes breves que muestran eventos significativos en la Era del Contacto. Resumiré cada pasaje y explicaré su importancia para la Era del Contacto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Cuál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es la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historia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Lección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45919" y="-95796"/>
            <a:ext cx="890016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 err="1">
                <a:latin typeface="Gotham Medium"/>
              </a:rPr>
              <a:t>Instrucciones</a:t>
            </a:r>
            <a:r>
              <a:rPr lang="en-US" sz="5200" b="1" dirty="0">
                <a:latin typeface="Gotham Medium"/>
              </a:rPr>
              <a:t> para la </a:t>
            </a:r>
            <a:r>
              <a:rPr lang="en-US" sz="5200" b="1" dirty="0" err="1">
                <a:latin typeface="Gotham Medium"/>
              </a:rPr>
              <a:t>lección</a:t>
            </a:r>
            <a:endParaRPr lang="en-US" sz="52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D7649-8C73-D98C-EA32-0CD9D47B3FE7}"/>
              </a:ext>
            </a:extLst>
          </p:cNvPr>
          <p:cNvSpPr txBox="1"/>
          <p:nvPr/>
        </p:nvSpPr>
        <p:spPr>
          <a:xfrm>
            <a:off x="3200400" y="1025459"/>
            <a:ext cx="8752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4000" i="1" dirty="0">
                <a:solidFill>
                  <a:srgbClr val="C00000"/>
                </a:solidFill>
              </a:rPr>
              <a:t>Lee cada breve pasaje para obtener información sobre algún evento o eventos de la Era del Contacto</a:t>
            </a:r>
            <a:r>
              <a:rPr lang="en-US" sz="4000" i="1" dirty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sz="4000" i="1" dirty="0">
                <a:solidFill>
                  <a:srgbClr val="00B050"/>
                </a:solidFill>
              </a:rPr>
              <a:t>Anota la información de cada lectura en el lugar correcto de tu asignación de línea de tiempo</a:t>
            </a:r>
            <a:r>
              <a:rPr lang="en-US" sz="4000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A63A52-FECC-3AAA-C078-D1A5D593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9686" y="899322"/>
            <a:ext cx="1299752" cy="129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8DFD16-79AC-B6E7-8E6C-A7208D5A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1097" y="2731295"/>
            <a:ext cx="1111362" cy="1111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D3A8D-4D17-1C2E-3619-D321960003BE}"/>
              </a:ext>
            </a:extLst>
          </p:cNvPr>
          <p:cNvSpPr txBox="1"/>
          <p:nvPr/>
        </p:nvSpPr>
        <p:spPr>
          <a:xfrm>
            <a:off x="1671627" y="4868265"/>
            <a:ext cx="10280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rgbClr val="0070C0"/>
                </a:solidFill>
              </a:rPr>
              <a:t>Lee las instrucciones específicas paso a paso de tu trabajo</a:t>
            </a:r>
            <a:r>
              <a:rPr lang="en-US" sz="4000" b="1" i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5422900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4000" y="77332"/>
            <a:ext cx="10428514" cy="94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Hagamos</a:t>
            </a:r>
            <a:r>
              <a:rPr lang="en-US" sz="5400" b="1" dirty="0">
                <a:latin typeface="Gotham Medium"/>
              </a:rPr>
              <a:t> la </a:t>
            </a:r>
            <a:r>
              <a:rPr lang="en-US" sz="5400" b="1" dirty="0" err="1">
                <a:latin typeface="Gotham Medium"/>
              </a:rPr>
              <a:t>primera</a:t>
            </a:r>
            <a:r>
              <a:rPr lang="en-US" sz="5400" b="1" dirty="0">
                <a:latin typeface="Gotham Medium"/>
              </a:rPr>
              <a:t> </a:t>
            </a:r>
            <a:r>
              <a:rPr lang="en-US" sz="5400" b="1" dirty="0" err="1">
                <a:latin typeface="Gotham Medium"/>
              </a:rPr>
              <a:t>juntos</a:t>
            </a:r>
            <a:r>
              <a:rPr lang="en-US" sz="5400" b="1" dirty="0">
                <a:latin typeface="Gotham Medium"/>
              </a:rPr>
              <a:t>!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CC758-CC8B-112F-C236-51BB388510EB}"/>
              </a:ext>
            </a:extLst>
          </p:cNvPr>
          <p:cNvSpPr txBox="1"/>
          <p:nvPr/>
        </p:nvSpPr>
        <p:spPr>
          <a:xfrm>
            <a:off x="352878" y="1883229"/>
            <a:ext cx="3533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Empieza con el pasaje de lectura titulado </a:t>
            </a:r>
            <a:r>
              <a:rPr lang="es-ES" sz="4000" b="1" i="1" dirty="0">
                <a:solidFill>
                  <a:srgbClr val="0070C0"/>
                </a:solidFill>
              </a:rPr>
              <a:t>"La Reconquista 732 - 1492"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This is an image of the first reading passage titled &quot;The Reconquista&quot; from the lesson. Reading passages are located with the rest of the lesson materials. ">
            <a:extLst>
              <a:ext uri="{FF2B5EF4-FFF2-40B4-BE49-F238E27FC236}">
                <a16:creationId xmlns:a16="http://schemas.microsoft.com/office/drawing/2014/main" id="{AB269678-2238-6F18-1BD3-9208D955F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18" y="1100591"/>
            <a:ext cx="7668732" cy="5075407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1DDA-6BE0-415A-8B5E-873BE785E6F3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7B88282D-E0E3-42CE-A2B9-ED0F4CE9D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5DDEB-62AE-4E66-BCB0-9A9D8CFC9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716</Words>
  <Application>Microsoft Office PowerPoint</Application>
  <PresentationFormat>Widescreen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Office Theme</vt:lpstr>
      <vt:lpstr>1_Office Theme</vt:lpstr>
      <vt:lpstr>Unidad 2:  Edad de contacto</vt:lpstr>
      <vt:lpstr>Cuál es la historia?  Calentamiento</vt:lpstr>
      <vt:lpstr>Usa el mapa de tu calentamiento para hacer predicciones sobre la unidad</vt:lpstr>
      <vt:lpstr>Comparte tu respuesta</vt:lpstr>
      <vt:lpstr>Pregunta esencial</vt:lpstr>
      <vt:lpstr>En la lección de hoy...</vt:lpstr>
      <vt:lpstr>Cuál es la historia?  Lección</vt:lpstr>
      <vt:lpstr>Instrucciones para la lección</vt:lpstr>
      <vt:lpstr>Hagamos la primera juntos!</vt:lpstr>
      <vt:lpstr>Desglosando cada lectura</vt:lpstr>
      <vt:lpstr>Lee y toma nota</vt:lpstr>
      <vt:lpstr>Comparte un tema con la clase</vt:lpstr>
      <vt:lpstr>Continúa con las siguientes lecturas para completar tu cronología.</vt:lpstr>
      <vt:lpstr>Importancia de la Edad de Contacto La lectura final</vt:lpstr>
      <vt:lpstr>Cuál es la historia?  Billete de salida</vt:lpstr>
      <vt:lpstr>Sigue las instrucciones para completar tu ticket de salida</vt:lpstr>
      <vt:lpstr>Comparte con la clase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6</cp:revision>
  <dcterms:created xsi:type="dcterms:W3CDTF">2024-08-13T16:05:53Z</dcterms:created>
  <dcterms:modified xsi:type="dcterms:W3CDTF">2025-11-20T22:36:14Z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