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15"/>
  </p:notesMasterIdLst>
  <p:sldIdLst>
    <p:sldId id="326" r:id="rId7"/>
    <p:sldId id="332" r:id="rId8"/>
    <p:sldId id="335" r:id="rId9"/>
    <p:sldId id="333" r:id="rId10"/>
    <p:sldId id="334" r:id="rId11"/>
    <p:sldId id="357" r:id="rId12"/>
    <p:sldId id="358" r:id="rId13"/>
    <p:sldId id="35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AFAB5D-B035-40DA-B227-796804F17086}" v="26" dt="2026-02-12T01:03:51.6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2-12T01:03:48.695" v="19" actId="255"/>
      <pc:docMkLst>
        <pc:docMk/>
      </pc:docMkLst>
      <pc:sldChg chg="modSp mod">
        <pc:chgData name="Wilkinson, Ulises" userId="aece8d85-eb83-4e23-bf28-c30077cba893" providerId="ADAL" clId="{884F47B1-B553-4192-9126-1C112833296C}" dt="2026-02-12T01:01:47.207" v="1" actId="20577"/>
        <pc:sldMkLst>
          <pc:docMk/>
          <pc:sldMk cId="1402913147" sldId="333"/>
        </pc:sldMkLst>
        <pc:spChg chg="mod">
          <ac:chgData name="Wilkinson, Ulises" userId="aece8d85-eb83-4e23-bf28-c30077cba893" providerId="ADAL" clId="{884F47B1-B553-4192-9126-1C112833296C}" dt="2026-02-12T01:01:47.207" v="1" actId="20577"/>
          <ac:spMkLst>
            <pc:docMk/>
            <pc:sldMk cId="1402913147" sldId="333"/>
            <ac:spMk id="3" creationId="{C6972DD2-9631-36AD-15F5-1E1A9FB07975}"/>
          </ac:spMkLst>
        </pc:spChg>
      </pc:sldChg>
      <pc:sldChg chg="modSp mod">
        <pc:chgData name="Wilkinson, Ulises" userId="aece8d85-eb83-4e23-bf28-c30077cba893" providerId="ADAL" clId="{884F47B1-B553-4192-9126-1C112833296C}" dt="2026-02-12T01:02:16.706" v="11" actId="114"/>
        <pc:sldMkLst>
          <pc:docMk/>
          <pc:sldMk cId="1980830845" sldId="334"/>
        </pc:sldMkLst>
        <pc:spChg chg="mod">
          <ac:chgData name="Wilkinson, Ulises" userId="aece8d85-eb83-4e23-bf28-c30077cba893" providerId="ADAL" clId="{884F47B1-B553-4192-9126-1C112833296C}" dt="2026-02-12T01:01:55.709" v="4" actId="27636"/>
          <ac:spMkLst>
            <pc:docMk/>
            <pc:sldMk cId="1980830845" sldId="334"/>
            <ac:spMk id="2" creationId="{C6A6384D-8638-DF6D-AE9F-F5B475FA0ACB}"/>
          </ac:spMkLst>
        </pc:spChg>
        <pc:spChg chg="mod">
          <ac:chgData name="Wilkinson, Ulises" userId="aece8d85-eb83-4e23-bf28-c30077cba893" providerId="ADAL" clId="{884F47B1-B553-4192-9126-1C112833296C}" dt="2026-02-12T01:02:16.706" v="11" actId="114"/>
          <ac:spMkLst>
            <pc:docMk/>
            <pc:sldMk cId="1980830845" sldId="334"/>
            <ac:spMk id="3" creationId="{546FC1A7-A711-E44B-2B9F-92E44778AF23}"/>
          </ac:spMkLst>
        </pc:spChg>
      </pc:sldChg>
      <pc:sldChg chg="modSp mod">
        <pc:chgData name="Wilkinson, Ulises" userId="aece8d85-eb83-4e23-bf28-c30077cba893" providerId="ADAL" clId="{884F47B1-B553-4192-9126-1C112833296C}" dt="2026-02-12T01:02:51.235" v="14" actId="255"/>
        <pc:sldMkLst>
          <pc:docMk/>
          <pc:sldMk cId="52962412" sldId="357"/>
        </pc:sldMkLst>
        <pc:spChg chg="mod">
          <ac:chgData name="Wilkinson, Ulises" userId="aece8d85-eb83-4e23-bf28-c30077cba893" providerId="ADAL" clId="{884F47B1-B553-4192-9126-1C112833296C}" dt="2026-02-12T01:02:51.235" v="14" actId="255"/>
          <ac:spMkLst>
            <pc:docMk/>
            <pc:sldMk cId="52962412" sldId="357"/>
            <ac:spMk id="4" creationId="{1E2D5034-2366-814D-6857-747C81D19B4A}"/>
          </ac:spMkLst>
        </pc:spChg>
      </pc:sldChg>
      <pc:sldChg chg="modSp mod">
        <pc:chgData name="Wilkinson, Ulises" userId="aece8d85-eb83-4e23-bf28-c30077cba893" providerId="ADAL" clId="{884F47B1-B553-4192-9126-1C112833296C}" dt="2026-02-12T01:03:31.434" v="18" actId="20577"/>
        <pc:sldMkLst>
          <pc:docMk/>
          <pc:sldMk cId="792592561" sldId="358"/>
        </pc:sldMkLst>
        <pc:spChg chg="mod">
          <ac:chgData name="Wilkinson, Ulises" userId="aece8d85-eb83-4e23-bf28-c30077cba893" providerId="ADAL" clId="{884F47B1-B553-4192-9126-1C112833296C}" dt="2026-02-12T01:03:31.434" v="18" actId="20577"/>
          <ac:spMkLst>
            <pc:docMk/>
            <pc:sldMk cId="792592561" sldId="358"/>
            <ac:spMk id="3" creationId="{FE161521-20A9-759E-2AEA-4014DC641565}"/>
          </ac:spMkLst>
        </pc:spChg>
      </pc:sldChg>
      <pc:sldChg chg="modSp mod">
        <pc:chgData name="Wilkinson, Ulises" userId="aece8d85-eb83-4e23-bf28-c30077cba893" providerId="ADAL" clId="{884F47B1-B553-4192-9126-1C112833296C}" dt="2026-02-12T01:03:48.695" v="19" actId="255"/>
        <pc:sldMkLst>
          <pc:docMk/>
          <pc:sldMk cId="3418173138" sldId="359"/>
        </pc:sldMkLst>
        <pc:spChg chg="mod">
          <ac:chgData name="Wilkinson, Ulises" userId="aece8d85-eb83-4e23-bf28-c30077cba893" providerId="ADAL" clId="{884F47B1-B553-4192-9126-1C112833296C}" dt="2026-02-12T01:03:48.695" v="19" actId="255"/>
          <ac:spMkLst>
            <pc:docMk/>
            <pc:sldMk cId="3418173138" sldId="359"/>
            <ac:spMk id="3" creationId="{A42374A2-8921-BDD5-6DFA-FAD30EFF4DD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8170C-8F28-422E-A9AC-D60DAAF0A952}" type="datetimeFigureOut">
              <a:rPr lang="en-US" smtClean="0"/>
              <a:t>2/11/2026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409828-846A-4416-8AE2-A3CFE55983C0}" type="slidenum">
              <a:rPr lang="en-US" smtClean="0"/>
              <a:t>‹#›</a:t>
            </a:fld>
            <a:endParaRPr lang="en-US"/>
          </a:p>
        </p:txBody>
      </p:sp>
    </p:spTree>
    <p:extLst>
      <p:ext uri="{BB962C8B-B14F-4D97-AF65-F5344CB8AC3E}">
        <p14:creationId xmlns:p14="http://schemas.microsoft.com/office/powerpoint/2010/main" val="672741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oc.gov/item/200466536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historictexasmaps.com/object/97091"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King &amp; Baird, Thomas Nast, S Bott, and J. W </a:t>
            </a:r>
            <a:r>
              <a:rPr lang="en-US" sz="1200" b="0" i="0" u="none" strike="noStrike" kern="1200" dirty="0" err="1">
                <a:solidFill>
                  <a:schemeClr val="tx1"/>
                </a:solidFill>
                <a:effectLst/>
                <a:latin typeface="+mn-lt"/>
                <a:ea typeface="+mn-ea"/>
                <a:cs typeface="+mn-cs"/>
              </a:rPr>
              <a:t>Umpehent</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Emancipation / Th. Nast ; King &amp; Baird, printers, 607 Sansom Street, Philadelphia</a:t>
            </a:r>
            <a:r>
              <a:rPr lang="en-US" sz="1200" b="0" i="0" u="none" strike="noStrike" kern="1200" dirty="0">
                <a:solidFill>
                  <a:schemeClr val="tx1"/>
                </a:solidFill>
                <a:effectLst/>
                <a:latin typeface="+mn-lt"/>
                <a:ea typeface="+mn-ea"/>
                <a:cs typeface="+mn-cs"/>
              </a:rPr>
              <a:t>. ca. 1865. Wood engraving. Library of Congress Prints and Photographs Division. </a:t>
            </a:r>
            <a:r>
              <a:rPr lang="en-US" sz="1200" b="0" i="0" u="sng" strike="noStrike" kern="1200" dirty="0">
                <a:solidFill>
                  <a:schemeClr val="tx1"/>
                </a:solidFill>
                <a:effectLst/>
                <a:latin typeface="+mn-lt"/>
                <a:ea typeface="+mn-ea"/>
                <a:cs typeface="+mn-cs"/>
                <a:hlinkClick r:id="rId3"/>
              </a:rPr>
              <a:t>https://www.loc.gov/item/2004665360/</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Wang, Thomas, Lila Rakoczy, and James Harkins. </a:t>
            </a:r>
            <a:r>
              <a:rPr lang="en-US" sz="1200" b="0" i="1" u="none" strike="noStrike" kern="1200" dirty="0">
                <a:solidFill>
                  <a:schemeClr val="tx1"/>
                </a:solidFill>
                <a:effectLst/>
                <a:latin typeface="+mn-lt"/>
                <a:ea typeface="+mn-ea"/>
                <a:cs typeface="+mn-cs"/>
              </a:rPr>
              <a:t>American Civil War Political Loyalties</a:t>
            </a:r>
            <a:r>
              <a:rPr lang="en-US" sz="1200" b="0" i="0" u="none" strike="noStrike" kern="1200" dirty="0">
                <a:solidFill>
                  <a:schemeClr val="tx1"/>
                </a:solidFill>
                <a:effectLst/>
                <a:latin typeface="+mn-lt"/>
                <a:ea typeface="+mn-ea"/>
                <a:cs typeface="+mn-cs"/>
              </a:rPr>
              <a:t>. 2022. Texas General Land Office, GIS Educational Maps. Map Database and Store. </a:t>
            </a:r>
            <a:r>
              <a:rPr lang="en-US" sz="1200" b="0" i="0" u="sng" strike="noStrike" kern="1200" dirty="0">
                <a:solidFill>
                  <a:schemeClr val="tx1"/>
                </a:solidFill>
                <a:effectLst/>
                <a:latin typeface="+mn-lt"/>
                <a:ea typeface="+mn-ea"/>
                <a:cs typeface="+mn-cs"/>
                <a:hlinkClick r:id="rId3"/>
              </a:rPr>
              <a:t>https://historictexasmaps.com/object/97091</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1409828-846A-4416-8AE2-A3CFE55983C0}" type="slidenum">
              <a:rPr lang="en-US" smtClean="0"/>
              <a:t>2</a:t>
            </a:fld>
            <a:endParaRPr lang="en-US"/>
          </a:p>
        </p:txBody>
      </p:sp>
    </p:spTree>
    <p:extLst>
      <p:ext uri="{BB962C8B-B14F-4D97-AF65-F5344CB8AC3E}">
        <p14:creationId xmlns:p14="http://schemas.microsoft.com/office/powerpoint/2010/main" val="2062269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Lincoln, Abraham, Author. </a:t>
            </a:r>
            <a:r>
              <a:rPr lang="en-US" sz="1200" b="0" i="1" kern="1200" dirty="0">
                <a:solidFill>
                  <a:schemeClr val="tx1"/>
                </a:solidFill>
                <a:effectLst/>
                <a:latin typeface="+mn-lt"/>
                <a:ea typeface="+mn-ea"/>
                <a:cs typeface="+mn-cs"/>
              </a:rPr>
              <a:t>Emancipation Proclamation</a:t>
            </a:r>
            <a:r>
              <a:rPr lang="en-US" sz="1200" b="0" i="0" kern="1200" dirty="0">
                <a:solidFill>
                  <a:schemeClr val="tx1"/>
                </a:solidFill>
                <a:effectLst/>
                <a:latin typeface="+mn-lt"/>
                <a:ea typeface="+mn-ea"/>
                <a:cs typeface="+mn-cs"/>
              </a:rPr>
              <a:t>. [Place of Publication Not Identified: Publisher Not Identified, -09-22, 1862] Pdf. https://www.loc.gov/item/2021667576/.</a:t>
            </a:r>
          </a:p>
          <a:p>
            <a:r>
              <a:rPr lang="en-US" sz="1200" b="0" i="1" kern="1200" dirty="0">
                <a:solidFill>
                  <a:schemeClr val="tx1"/>
                </a:solidFill>
                <a:effectLst/>
                <a:latin typeface="+mn-lt"/>
                <a:ea typeface="+mn-ea"/>
                <a:cs typeface="+mn-cs"/>
              </a:rPr>
              <a:t>The Proclamation of Emancipation</a:t>
            </a:r>
            <a:r>
              <a:rPr lang="en-US" sz="1200" b="0" i="0" kern="1200" dirty="0">
                <a:solidFill>
                  <a:schemeClr val="tx1"/>
                </a:solidFill>
                <a:effectLst/>
                <a:latin typeface="+mn-lt"/>
                <a:ea typeface="+mn-ea"/>
                <a:cs typeface="+mn-cs"/>
              </a:rPr>
              <a:t>. , 1895. [New York: publisher not transcribed] Photograph. https://www.loc.gov/item/2018697406/.</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1409828-846A-4416-8AE2-A3CFE55983C0}" type="slidenum">
              <a:rPr lang="en-US" smtClean="0"/>
              <a:t>6</a:t>
            </a:fld>
            <a:endParaRPr lang="en-US"/>
          </a:p>
        </p:txBody>
      </p:sp>
    </p:spTree>
    <p:extLst>
      <p:ext uri="{BB962C8B-B14F-4D97-AF65-F5344CB8AC3E}">
        <p14:creationId xmlns:p14="http://schemas.microsoft.com/office/powerpoint/2010/main" val="4004078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81589-8858-EDE8-EA8D-31CD08662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00CCBC-5A77-C495-0DE1-AEE0D960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33B41A-5FD2-B164-A55F-46110EA5CC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1EB11C-75EC-2A26-7832-B64FEA7A34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409828-846A-4416-8AE2-A3CFE55983C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9712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411C5-00E8-0C69-CC2F-C1F6A68BF9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C5655D-A220-CD53-DD54-2D7088B369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E76CB7-B50E-1746-16BA-6D5F1503F899}"/>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5" name="Footer Placeholder 4">
            <a:extLst>
              <a:ext uri="{FF2B5EF4-FFF2-40B4-BE49-F238E27FC236}">
                <a16:creationId xmlns:a16="http://schemas.microsoft.com/office/drawing/2014/main" id="{E90D7C0B-554E-92A9-0B45-8359CE3236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14F25-E6DE-6DFD-CB72-BDB8890540A6}"/>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1808717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635D7-0E01-4B42-6739-5978667523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3C00B0-5884-A164-F77B-1F6A215490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4018E8-3A71-628B-1FCC-71DC16004D72}"/>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5" name="Footer Placeholder 4">
            <a:extLst>
              <a:ext uri="{FF2B5EF4-FFF2-40B4-BE49-F238E27FC236}">
                <a16:creationId xmlns:a16="http://schemas.microsoft.com/office/drawing/2014/main" id="{50BE5030-64D7-8B44-8F6B-68F291984F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9BC85E-ADAC-841B-29C6-C5F6F941E49B}"/>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3425997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BF97-93A3-EC7D-4D9A-44064D5914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2856DC-32B5-4169-5157-1C6E7DE146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FC557B-EF01-2873-E3D5-80B5749C67E3}"/>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5" name="Footer Placeholder 4">
            <a:extLst>
              <a:ext uri="{FF2B5EF4-FFF2-40B4-BE49-F238E27FC236}">
                <a16:creationId xmlns:a16="http://schemas.microsoft.com/office/drawing/2014/main" id="{380A66FC-B4A2-3771-A1C0-9E571CD153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64F4E0-5595-373B-B59F-3237E5357843}"/>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306719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7CAD0-4379-889F-34D9-784FC63CEB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DD8FFB-5525-DA29-BB4A-EBEB52209D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14FEBF-6E8C-4116-99B0-E2C69C0B17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BD0DF2-759A-236D-4D2B-96F83D22558C}"/>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6" name="Footer Placeholder 5">
            <a:extLst>
              <a:ext uri="{FF2B5EF4-FFF2-40B4-BE49-F238E27FC236}">
                <a16:creationId xmlns:a16="http://schemas.microsoft.com/office/drawing/2014/main" id="{C72BCB99-0489-E006-DFD5-95FB4ED1B5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59A1CC-2A1A-8DBA-C309-31D6C3B4F57B}"/>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114557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E1642-9149-2DAD-0CA5-E4BD8F14A8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4AC8C7-11B4-9220-258A-3346E30111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3922F8-65E9-EACC-06A7-F36F070754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FD1979-DCB2-8E21-5ECC-23A0866BA1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6591E6-ECA3-5517-96BC-92EEA1CE26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BDBDA6-8926-5767-E67A-BF939E9CD51C}"/>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8" name="Footer Placeholder 7">
            <a:extLst>
              <a:ext uri="{FF2B5EF4-FFF2-40B4-BE49-F238E27FC236}">
                <a16:creationId xmlns:a16="http://schemas.microsoft.com/office/drawing/2014/main" id="{CEB1B3CB-D4FC-9A18-08C7-486BB3C4E0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B782B2-269C-996D-0EA6-C3294D880B4C}"/>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351210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55DD2-039E-DAD0-2A25-50E0396243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E071B1-F418-A037-D0EC-87DED1EF8A8B}"/>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4" name="Footer Placeholder 3">
            <a:extLst>
              <a:ext uri="{FF2B5EF4-FFF2-40B4-BE49-F238E27FC236}">
                <a16:creationId xmlns:a16="http://schemas.microsoft.com/office/drawing/2014/main" id="{E49AB6E3-D5F0-AEE8-BD37-44B1967BF0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BBBCC7-8B64-46F3-82C9-58BDC105A528}"/>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2028474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D815F9-35E1-A9AC-01E7-0823B0BAAB3C}"/>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3" name="Footer Placeholder 2">
            <a:extLst>
              <a:ext uri="{FF2B5EF4-FFF2-40B4-BE49-F238E27FC236}">
                <a16:creationId xmlns:a16="http://schemas.microsoft.com/office/drawing/2014/main" id="{E41556CB-61AF-740F-AC55-FB93A6B7B8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300AA6-C859-0D19-DBF1-3CEEF728AEF4}"/>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3931927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F3A61-067B-E6A7-8C16-B7331243DE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AF04EB-659F-641B-0AB3-7AF6081E0C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2FCD6A-6CFD-3B12-1AD9-DCD7017CBE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AE4849-B441-D600-3591-85862BC24E7B}"/>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6" name="Footer Placeholder 5">
            <a:extLst>
              <a:ext uri="{FF2B5EF4-FFF2-40B4-BE49-F238E27FC236}">
                <a16:creationId xmlns:a16="http://schemas.microsoft.com/office/drawing/2014/main" id="{67435761-FB02-6369-8C70-4BFB1CF984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6848B4-B332-7321-B70E-0C1B0257291B}"/>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2857241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B513-104F-9D4C-841C-C82707E6E6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5E96E0-1732-1D5A-1EF9-FB880B15AD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F9CCF4-44C4-21DB-1408-F0AB6E9A3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6285DE-E68F-FF30-73E8-8E333A06DBE4}"/>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6" name="Footer Placeholder 5">
            <a:extLst>
              <a:ext uri="{FF2B5EF4-FFF2-40B4-BE49-F238E27FC236}">
                <a16:creationId xmlns:a16="http://schemas.microsoft.com/office/drawing/2014/main" id="{EC6D9333-9039-4A51-0323-27F937568C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4FBAB4-FA5D-ED25-E2CD-5ADB9254D613}"/>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138771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E1AF-7DA0-A637-84EA-C843C30DDB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9FD527-84BD-3F66-E4CC-AC00855D15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BED64D-6920-7A4E-EA73-14EA9FD78A20}"/>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5" name="Footer Placeholder 4">
            <a:extLst>
              <a:ext uri="{FF2B5EF4-FFF2-40B4-BE49-F238E27FC236}">
                <a16:creationId xmlns:a16="http://schemas.microsoft.com/office/drawing/2014/main" id="{3809F2F4-FA20-07B4-92A9-7F149F459B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7F658C-98AD-19DC-458D-D6428F214688}"/>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2480733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C3F92A-4B37-DB3A-5DD3-625B2D391A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C5B5BA-DBD4-BE6E-FE72-E7E0EA3FE6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B5098-39DC-2EB9-B8CE-4A72254630FD}"/>
              </a:ext>
            </a:extLst>
          </p:cNvPr>
          <p:cNvSpPr>
            <a:spLocks noGrp="1"/>
          </p:cNvSpPr>
          <p:nvPr>
            <p:ph type="dt" sz="half" idx="10"/>
          </p:nvPr>
        </p:nvSpPr>
        <p:spPr/>
        <p:txBody>
          <a:bodyPr/>
          <a:lstStyle/>
          <a:p>
            <a:fld id="{FC08D78F-EE8C-48DB-9F26-8EA397EED218}" type="datetimeFigureOut">
              <a:rPr lang="en-US" smtClean="0"/>
              <a:t>2/11/2026</a:t>
            </a:fld>
            <a:endParaRPr lang="en-US"/>
          </a:p>
        </p:txBody>
      </p:sp>
      <p:sp>
        <p:nvSpPr>
          <p:cNvPr id="5" name="Footer Placeholder 4">
            <a:extLst>
              <a:ext uri="{FF2B5EF4-FFF2-40B4-BE49-F238E27FC236}">
                <a16:creationId xmlns:a16="http://schemas.microsoft.com/office/drawing/2014/main" id="{313FD708-F625-6E02-EB7A-B8C73DCAC0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DEBE46-296E-7CAD-B246-0E793324E4FE}"/>
              </a:ext>
            </a:extLst>
          </p:cNvPr>
          <p:cNvSpPr>
            <a:spLocks noGrp="1"/>
          </p:cNvSpPr>
          <p:nvPr>
            <p:ph type="sldNum" sz="quarter" idx="12"/>
          </p:nvPr>
        </p:nvSpPr>
        <p:spPr/>
        <p:txBody>
          <a:bodyPr/>
          <a:lstStyle/>
          <a:p>
            <a:fld id="{56E2406A-3A56-4B4C-8C16-B1567CDEF32D}" type="slidenum">
              <a:rPr lang="en-US" smtClean="0"/>
              <a:t>‹#›</a:t>
            </a:fld>
            <a:endParaRPr lang="en-US"/>
          </a:p>
        </p:txBody>
      </p:sp>
    </p:spTree>
    <p:extLst>
      <p:ext uri="{BB962C8B-B14F-4D97-AF65-F5344CB8AC3E}">
        <p14:creationId xmlns:p14="http://schemas.microsoft.com/office/powerpoint/2010/main" val="3577035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0101129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64956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42682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488257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404215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766408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546191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5578290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105766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995520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26117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7220524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006260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1285411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633098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180182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2206297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2251519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7599013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5277254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5022592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408630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E1A8C1-2C01-790F-998A-1356A2218E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0FE9E7-69A1-8A89-2FAC-BAE83CBA3C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B997C2-35CA-5F8B-F60B-E6218CACA5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08D78F-EE8C-48DB-9F26-8EA397EED218}" type="datetimeFigureOut">
              <a:rPr lang="en-US" smtClean="0"/>
              <a:t>2/11/2026</a:t>
            </a:fld>
            <a:endParaRPr lang="en-US"/>
          </a:p>
        </p:txBody>
      </p:sp>
      <p:sp>
        <p:nvSpPr>
          <p:cNvPr id="5" name="Footer Placeholder 4">
            <a:extLst>
              <a:ext uri="{FF2B5EF4-FFF2-40B4-BE49-F238E27FC236}">
                <a16:creationId xmlns:a16="http://schemas.microsoft.com/office/drawing/2014/main" id="{6221D83C-5714-97CA-5792-387F6FBA46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1C0397-A387-92EB-FD84-FA4987507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E2406A-3A56-4B4C-8C16-B1567CDEF32D}" type="slidenum">
              <a:rPr lang="en-US" smtClean="0"/>
              <a:t>‹#›</a:t>
            </a:fld>
            <a:endParaRPr lang="en-US"/>
          </a:p>
        </p:txBody>
      </p:sp>
    </p:spTree>
    <p:extLst>
      <p:ext uri="{BB962C8B-B14F-4D97-AF65-F5344CB8AC3E}">
        <p14:creationId xmlns:p14="http://schemas.microsoft.com/office/powerpoint/2010/main" val="336552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31287760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8672090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9.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11.sv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8.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643468" y="643468"/>
            <a:ext cx="4620584" cy="3678162"/>
          </a:xfrm>
        </p:spPr>
        <p:txBody>
          <a:bodyPr>
            <a:normAutofit/>
          </a:bodyPr>
          <a:lstStyle/>
          <a:p>
            <a:pPr algn="l"/>
            <a:r>
              <a:rPr lang="en-US" sz="8000" b="1" i="1" dirty="0">
                <a:solidFill>
                  <a:schemeClr val="bg2">
                    <a:lumMod val="50000"/>
                  </a:schemeClr>
                </a:solidFill>
                <a:latin typeface="Gotham Book"/>
              </a:rPr>
              <a:t>Unidad 8: </a:t>
            </a:r>
            <a:br>
              <a:rPr lang="en-US" sz="8000" b="1" i="1" dirty="0">
                <a:latin typeface="Gotham Book"/>
              </a:rPr>
            </a:br>
            <a:r>
              <a:rPr lang="en-US" sz="8000" b="1" i="1" dirty="0">
                <a:solidFill>
                  <a:srgbClr val="0070C0"/>
                </a:solidFill>
                <a:latin typeface="Gotham Book"/>
              </a:rPr>
              <a:t>Guerra Civil</a:t>
            </a:r>
            <a:endParaRPr lang="en-US" sz="8000" b="1" dirty="0">
              <a:solidFill>
                <a:srgbClr val="0070C0"/>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643467" y="4713513"/>
            <a:ext cx="4723190" cy="1709057"/>
          </a:xfrm>
        </p:spPr>
        <p:txBody>
          <a:bodyPr>
            <a:normAutofit/>
          </a:bodyPr>
          <a:lstStyle/>
          <a:p>
            <a:pPr algn="l"/>
            <a:r>
              <a:rPr lang="en-US" sz="3600" b="1" i="1" dirty="0" err="1">
                <a:solidFill>
                  <a:schemeClr val="bg2">
                    <a:lumMod val="50000"/>
                  </a:schemeClr>
                </a:solidFill>
                <a:latin typeface="Gotham Book"/>
              </a:rPr>
              <a:t>Lección</a:t>
            </a:r>
            <a:r>
              <a:rPr lang="en-US" sz="3600" b="1" i="1" dirty="0">
                <a:solidFill>
                  <a:schemeClr val="bg2">
                    <a:lumMod val="50000"/>
                  </a:schemeClr>
                </a:solidFill>
                <a:latin typeface="Gotham Book"/>
              </a:rPr>
              <a:t> de </a:t>
            </a:r>
            <a:r>
              <a:rPr lang="en-US" sz="3600" b="1" i="1" dirty="0" err="1">
                <a:solidFill>
                  <a:schemeClr val="bg2">
                    <a:lumMod val="50000"/>
                  </a:schemeClr>
                </a:solidFill>
                <a:latin typeface="Gotham Book"/>
              </a:rPr>
              <a:t>extensión</a:t>
            </a:r>
            <a:r>
              <a:rPr lang="en-US" sz="3600" b="1" i="1" dirty="0">
                <a:solidFill>
                  <a:schemeClr val="bg2">
                    <a:lumMod val="50000"/>
                  </a:schemeClr>
                </a:solidFill>
                <a:latin typeface="Gotham Book"/>
              </a:rPr>
              <a:t>: </a:t>
            </a:r>
          </a:p>
          <a:p>
            <a:pPr algn="l"/>
            <a:r>
              <a:rPr lang="en-US" sz="3600" b="1" i="1" dirty="0">
                <a:solidFill>
                  <a:srgbClr val="0070C0"/>
                </a:solidFill>
                <a:latin typeface="Gotham Book"/>
              </a:rPr>
              <a:t>La </a:t>
            </a:r>
            <a:r>
              <a:rPr lang="en-US" sz="3600" b="1" i="1" dirty="0" err="1">
                <a:solidFill>
                  <a:srgbClr val="0070C0"/>
                </a:solidFill>
                <a:latin typeface="Gotham Book"/>
              </a:rPr>
              <a:t>Proclamación</a:t>
            </a:r>
            <a:r>
              <a:rPr lang="en-US" sz="3600" b="1" i="1" dirty="0">
                <a:solidFill>
                  <a:srgbClr val="0070C0"/>
                </a:solidFill>
                <a:latin typeface="Gotham Book"/>
              </a:rPr>
              <a:t> de </a:t>
            </a:r>
            <a:r>
              <a:rPr lang="en-US" sz="3600" b="1" i="1" dirty="0" err="1">
                <a:solidFill>
                  <a:srgbClr val="0070C0"/>
                </a:solidFill>
                <a:latin typeface="Gotham Book"/>
              </a:rPr>
              <a:t>Emancipación</a:t>
            </a:r>
            <a:endParaRPr lang="en-US" sz="3600" b="1" i="1" dirty="0">
              <a:solidFill>
                <a:srgbClr val="0070C0"/>
              </a:solidFill>
              <a:latin typeface="Gotham Book"/>
            </a:endParaRPr>
          </a:p>
        </p:txBody>
      </p:sp>
      <p:pic>
        <p:nvPicPr>
          <p:cNvPr id="1026" name="Picture 2" descr="Artwork depicting newly freed Black people living in a home, spending time together with their family. Under this image is a portrait of Abraham Lincoln. Above the image is the word &quot;Emancipation&quot; ">
            <a:extLst>
              <a:ext uri="{FF2B5EF4-FFF2-40B4-BE49-F238E27FC236}">
                <a16:creationId xmlns:a16="http://schemas.microsoft.com/office/drawing/2014/main" id="{BF5C4BB4-7359-621A-FEBF-284F4B6DEA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897" r="25371" b="1"/>
          <a:stretch>
            <a:fillRect/>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descr="A map of the political borders of the U.S. during the Civil War. The Southern states of the Confederacy included Texas, Arkansas, Louisiana, Tennessee, Mississippi, Alabama, Georgia, Florida, South Carolina, North Carolina, and Virginia. The Union consisted of all Northern states and the western states of California, Nevada, and Oregon. Missouri, Kentucky, West Virginia, Maryland, and Delaware are shown as slave states that remained with the Union. ">
            <a:extLst>
              <a:ext uri="{FF2B5EF4-FFF2-40B4-BE49-F238E27FC236}">
                <a16:creationId xmlns:a16="http://schemas.microsoft.com/office/drawing/2014/main" id="{E6475A92-EC1A-BD64-AEAB-304EAB563DBD}"/>
              </a:ext>
            </a:extLst>
          </p:cNvPr>
          <p:cNvPicPr>
            <a:picLocks noChangeAspect="1"/>
          </p:cNvPicPr>
          <p:nvPr/>
        </p:nvPicPr>
        <p:blipFill>
          <a:blip r:embed="rId4"/>
          <a:stretch>
            <a:fillRect/>
          </a:stretch>
        </p:blipFill>
        <p:spPr>
          <a:xfrm>
            <a:off x="1767522" y="599802"/>
            <a:ext cx="9477421" cy="5902308"/>
          </a:xfrm>
          <a:prstGeom prst="rect">
            <a:avLst/>
          </a:prstGeom>
          <a:effectLst>
            <a:outerShdw blurRad="50800" dist="50800" dir="7920000" algn="ctr" rotWithShape="0">
              <a:srgbClr val="000000">
                <a:alpha val="43137"/>
              </a:srgbClr>
            </a:outerShdw>
          </a:effectLst>
        </p:spPr>
      </p:pic>
      <p:sp>
        <p:nvSpPr>
          <p:cNvPr id="5" name="Title 5">
            <a:extLst>
              <a:ext uri="{FF2B5EF4-FFF2-40B4-BE49-F238E27FC236}">
                <a16:creationId xmlns:a16="http://schemas.microsoft.com/office/drawing/2014/main" id="{9EC3120F-B1DA-1640-A126-7AF697700AF5}"/>
              </a:ext>
            </a:extLst>
          </p:cNvPr>
          <p:cNvSpPr txBox="1">
            <a:spLocks noGrp="1"/>
          </p:cNvSpPr>
          <p:nvPr>
            <p:ph type="title" idx="4294967295"/>
          </p:nvPr>
        </p:nvSpPr>
        <p:spPr>
          <a:xfrm>
            <a:off x="1767522" y="-84912"/>
            <a:ext cx="10249705" cy="11734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Calentamiento</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p>
          <a:p>
            <a:pPr lvl="0" algn="l">
              <a:defRPr/>
            </a:pPr>
            <a:r>
              <a:rPr kumimoji="0" lang="en-US" sz="3800" b="0" i="0" u="none" strike="noStrike" kern="1200" cap="none" spc="0" normalizeH="0" baseline="0" noProof="0" dirty="0">
                <a:ln>
                  <a:noFill/>
                </a:ln>
                <a:solidFill>
                  <a:schemeClr val="tx1"/>
                </a:solidFill>
                <a:effectLst/>
                <a:uLnTx/>
                <a:uFillTx/>
                <a:latin typeface="Gotham Medium"/>
                <a:ea typeface="+mj-ea"/>
                <a:cs typeface="+mj-cs"/>
              </a:rPr>
              <a:t>         </a:t>
            </a:r>
            <a:r>
              <a:rPr lang="es-ES" sz="3800" dirty="0">
                <a:latin typeface="Gotham Medium"/>
              </a:rPr>
              <a:t>Usa la imagen para completar tu calentamiento</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spTree>
    <p:extLst>
      <p:ext uri="{BB962C8B-B14F-4D97-AF65-F5344CB8AC3E}">
        <p14:creationId xmlns:p14="http://schemas.microsoft.com/office/powerpoint/2010/main" val="2484308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4976B3-3442-BBA1-B787-097110021E36}"/>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51AB376-A7CE-5DA3-5D96-D60FFCC6950E}"/>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7857B6B9-13FC-DBA3-F0C1-5D8BFA73F8A9}"/>
              </a:ext>
            </a:extLst>
          </p:cNvPr>
          <p:cNvSpPr/>
          <p:nvPr/>
        </p:nvSpPr>
        <p:spPr>
          <a:xfrm>
            <a:off x="5094515" y="1556921"/>
            <a:ext cx="6427097" cy="3298372"/>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latin typeface="Gotham Book"/>
              </a:rPr>
              <a:t>Una observación que noto sobre la esclavitud en EE. UU. basándome en este mapa es ______________</a:t>
            </a:r>
            <a:endParaRPr kumimoji="0" lang="en-US" sz="4000" b="0" i="0" u="none" strike="noStrike" kern="1200" cap="none" spc="0" normalizeH="0" baseline="0" noProof="0" dirty="0">
              <a:ln>
                <a:noFill/>
              </a:ln>
              <a:solidFill>
                <a:prstClr val="white"/>
              </a:solidFill>
              <a:effectLst/>
              <a:uLnTx/>
              <a:uFillTx/>
              <a:latin typeface="Gotham Book"/>
            </a:endParaRPr>
          </a:p>
        </p:txBody>
      </p:sp>
      <p:pic>
        <p:nvPicPr>
          <p:cNvPr id="4" name="Graphic 3">
            <a:extLst>
              <a:ext uri="{FF2B5EF4-FFF2-40B4-BE49-F238E27FC236}">
                <a16:creationId xmlns:a16="http://schemas.microsoft.com/office/drawing/2014/main" id="{44EC0800-2F59-7839-EFD3-04D25619D2C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53817" y="3206107"/>
            <a:ext cx="1268449" cy="1268449"/>
          </a:xfrm>
          <a:prstGeom prst="rect">
            <a:avLst/>
          </a:prstGeom>
        </p:spPr>
      </p:pic>
    </p:spTree>
    <p:extLst>
      <p:ext uri="{BB962C8B-B14F-4D97-AF65-F5344CB8AC3E}">
        <p14:creationId xmlns:p14="http://schemas.microsoft.com/office/powerpoint/2010/main" val="3927940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566588" y="1665516"/>
            <a:ext cx="11058824" cy="4111895"/>
          </a:xfrm>
          <a:prstGeom prst="rect">
            <a:avLst/>
          </a:prstGeom>
          <a:noFill/>
        </p:spPr>
        <p:txBody>
          <a:bodyPr wrap="square" rtlCol="0">
            <a:spAutoFit/>
          </a:bodyPr>
          <a:lstStyle/>
          <a:p>
            <a:pPr lvl="0" algn="ctr">
              <a:lnSpc>
                <a:spcPct val="110000"/>
              </a:lnSpc>
              <a:spcAft>
                <a:spcPts val="600"/>
              </a:spcAft>
              <a:defRPr/>
            </a:pPr>
            <a:r>
              <a:rPr lang="es-ES" sz="6000" dirty="0">
                <a:solidFill>
                  <a:srgbClr val="0070C0"/>
                </a:solidFill>
                <a:latin typeface="Gotham Book"/>
                <a:ea typeface="Times New Roman" panose="02020603050405020304" pitchFamily="18" charset="0"/>
                <a:cs typeface="Times New Roman" panose="02020603050405020304" pitchFamily="18" charset="0"/>
              </a:rPr>
              <a:t>Cuál fue el propósito y la importancia de la Proclamación de Emancipación, y qué limitaciones incluía</a:t>
            </a:r>
            <a:r>
              <a:rPr kumimoji="0" lang="en-US" sz="60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a:t>
            </a:r>
            <a:endParaRPr kumimoji="0" lang="en-US" sz="60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546FC1A7-A711-E44B-2B9F-92E44778AF23}"/>
              </a:ext>
            </a:extLst>
          </p:cNvPr>
          <p:cNvSpPr txBox="1"/>
          <p:nvPr/>
        </p:nvSpPr>
        <p:spPr>
          <a:xfrm>
            <a:off x="522515" y="1785257"/>
            <a:ext cx="11266714" cy="3449149"/>
          </a:xfrm>
          <a:prstGeom prst="rect">
            <a:avLst/>
          </a:prstGeom>
          <a:noFill/>
        </p:spPr>
        <p:txBody>
          <a:bodyPr wrap="square" rtlCol="0">
            <a:spAutoFit/>
          </a:bodyPr>
          <a:lstStyle/>
          <a:p>
            <a:pPr marL="742950" lvl="0" indent="-742950">
              <a:lnSpc>
                <a:spcPct val="110000"/>
              </a:lnSpc>
              <a:buFont typeface="+mj-lt"/>
              <a:buAutoNum type="arabicPeriod"/>
              <a:tabLst>
                <a:tab pos="457200" algn="l"/>
              </a:tabLst>
              <a:defRPr/>
            </a:pPr>
            <a:r>
              <a:rPr lang="es-ES" sz="4000" b="1" i="1" u="sng" dirty="0">
                <a:solidFill>
                  <a:srgbClr val="4EA72E">
                    <a:lumMod val="75000"/>
                  </a:srgbClr>
                </a:solidFill>
                <a:latin typeface="Gotham Book"/>
                <a:ea typeface="Times New Roman" panose="02020603050405020304" pitchFamily="18" charset="0"/>
                <a:cs typeface="Times New Roman" panose="02020603050405020304" pitchFamily="18" charset="0"/>
              </a:rPr>
              <a:t>Analizaremos</a:t>
            </a:r>
            <a:r>
              <a:rPr lang="es-ES" sz="4000" dirty="0">
                <a:solidFill>
                  <a:srgbClr val="4EA72E">
                    <a:lumMod val="75000"/>
                  </a:srgbClr>
                </a:solidFill>
                <a:latin typeface="Gotham Book"/>
                <a:ea typeface="Times New Roman" panose="02020603050405020304" pitchFamily="18" charset="0"/>
                <a:cs typeface="Times New Roman" panose="02020603050405020304" pitchFamily="18" charset="0"/>
              </a:rPr>
              <a:t> extractos de la Proclamación de Emancipación para determinar su significado</a:t>
            </a:r>
            <a:r>
              <a:rPr kumimoji="0" lang="en-US" sz="4000"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a:t>
            </a:r>
            <a:endPar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742950" lvl="0" indent="-742950">
              <a:lnSpc>
                <a:spcPct val="110000"/>
              </a:lnSpc>
              <a:buFont typeface="+mj-lt"/>
              <a:buAutoNum type="arabicPeriod"/>
              <a:tabLst>
                <a:tab pos="457200" algn="l"/>
              </a:tabLst>
              <a:defRPr/>
            </a:pPr>
            <a:r>
              <a:rPr lang="es-ES" sz="4000" b="1" i="1" u="sng" dirty="0">
                <a:solidFill>
                  <a:srgbClr val="7030A0"/>
                </a:solidFill>
                <a:latin typeface="Gotham Book"/>
                <a:ea typeface="Times New Roman" panose="02020603050405020304" pitchFamily="18" charset="0"/>
                <a:cs typeface="Times New Roman" panose="02020603050405020304" pitchFamily="18" charset="0"/>
              </a:rPr>
              <a:t>Leeré</a:t>
            </a:r>
            <a:r>
              <a:rPr lang="es-ES" sz="4000" dirty="0">
                <a:solidFill>
                  <a:srgbClr val="7030A0"/>
                </a:solidFill>
                <a:latin typeface="Gotham Book"/>
                <a:ea typeface="Times New Roman" panose="02020603050405020304" pitchFamily="18" charset="0"/>
                <a:cs typeface="Times New Roman" panose="02020603050405020304" pitchFamily="18" charset="0"/>
              </a:rPr>
              <a:t> breves extractos de la Proclamación para identificar y resumir sus objetivos principales, limitaciones y importancia durante la Guerra Civil</a:t>
            </a:r>
            <a:r>
              <a:rPr kumimoji="0" lang="en-US" sz="4000"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rPr>
              <a:t>.</a:t>
            </a:r>
            <a:endParaRPr kumimoji="0" lang="en-US" sz="4000" b="0" i="0" u="none" strike="noStrike" kern="1200" cap="none" spc="0" normalizeH="0" baseline="0" noProof="0" dirty="0">
              <a:ln>
                <a:noFill/>
              </a:ln>
              <a:solidFill>
                <a:srgbClr val="7030A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C2891F-778B-E504-5C1A-73E13B2C39CC}"/>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C4EDEB7-0A88-BB30-500B-FF88C6C08276}"/>
              </a:ext>
            </a:extLst>
          </p:cNvPr>
          <p:cNvSpPr txBox="1">
            <a:spLocks noGrp="1"/>
          </p:cNvSpPr>
          <p:nvPr>
            <p:ph type="title" idx="4294967295"/>
          </p:nvPr>
        </p:nvSpPr>
        <p:spPr>
          <a:xfrm>
            <a:off x="1491342" y="2174"/>
            <a:ext cx="10700657" cy="836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dirty="0">
                <a:latin typeface="Gotham Medium"/>
              </a:rPr>
              <a:t>La </a:t>
            </a:r>
            <a:r>
              <a:rPr lang="en-US" dirty="0" err="1">
                <a:latin typeface="Gotham Medium"/>
              </a:rPr>
              <a:t>Proclamación</a:t>
            </a:r>
            <a:r>
              <a:rPr lang="en-US" dirty="0">
                <a:latin typeface="Gotham Medium"/>
              </a:rPr>
              <a:t> de </a:t>
            </a:r>
            <a:r>
              <a:rPr lang="en-US" dirty="0" err="1">
                <a:latin typeface="Gotham Medium"/>
              </a:rPr>
              <a:t>Emancipación</a:t>
            </a:r>
            <a:endParaRPr kumimoji="0" lang="en-US"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descr="A photocopy of the first page of the Emancipation Proclamation. Lincoln's cursive handwriting is visible on yellowed parchment paper.">
            <a:extLst>
              <a:ext uri="{FF2B5EF4-FFF2-40B4-BE49-F238E27FC236}">
                <a16:creationId xmlns:a16="http://schemas.microsoft.com/office/drawing/2014/main" id="{A380309E-918B-FB09-8E7F-18DC38B64C9C}"/>
              </a:ext>
            </a:extLst>
          </p:cNvPr>
          <p:cNvPicPr>
            <a:picLocks noChangeAspect="1"/>
          </p:cNvPicPr>
          <p:nvPr/>
        </p:nvPicPr>
        <p:blipFill>
          <a:blip r:embed="rId4"/>
          <a:stretch>
            <a:fillRect/>
          </a:stretch>
        </p:blipFill>
        <p:spPr>
          <a:xfrm>
            <a:off x="2277091" y="816430"/>
            <a:ext cx="3434987" cy="5257799"/>
          </a:xfrm>
          <a:prstGeom prst="rect">
            <a:avLst/>
          </a:prstGeom>
          <a:effectLst>
            <a:outerShdw blurRad="50800" dist="50800" dir="7920000" algn="ctr" rotWithShape="0">
              <a:srgbClr val="000000">
                <a:alpha val="43137"/>
              </a:srgbClr>
            </a:outerShdw>
          </a:effectLst>
        </p:spPr>
      </p:pic>
      <p:sp>
        <p:nvSpPr>
          <p:cNvPr id="4" name="TextBox 3">
            <a:extLst>
              <a:ext uri="{FF2B5EF4-FFF2-40B4-BE49-F238E27FC236}">
                <a16:creationId xmlns:a16="http://schemas.microsoft.com/office/drawing/2014/main" id="{1E2D5034-2366-814D-6857-747C81D19B4A}"/>
              </a:ext>
            </a:extLst>
          </p:cNvPr>
          <p:cNvSpPr txBox="1"/>
          <p:nvPr/>
        </p:nvSpPr>
        <p:spPr>
          <a:xfrm>
            <a:off x="1491342" y="6098491"/>
            <a:ext cx="5105400" cy="646331"/>
          </a:xfrm>
          <a:prstGeom prst="rect">
            <a:avLst/>
          </a:prstGeom>
          <a:noFill/>
        </p:spPr>
        <p:txBody>
          <a:bodyPr wrap="square" rtlCol="0">
            <a:spAutoFit/>
          </a:bodyPr>
          <a:lstStyle/>
          <a:p>
            <a:pPr algn="ctr"/>
            <a:r>
              <a:rPr lang="es-ES" dirty="0">
                <a:latin typeface="Gotham Book"/>
              </a:rPr>
              <a:t>Primera página de la Proclamación de Emancipación</a:t>
            </a:r>
            <a:endParaRPr lang="en-US" dirty="0">
              <a:latin typeface="Gotham Book"/>
            </a:endParaRPr>
          </a:p>
          <a:p>
            <a:pPr algn="ctr"/>
            <a:r>
              <a:rPr lang="en-US" i="1" dirty="0">
                <a:latin typeface="Gotham Book"/>
              </a:rPr>
              <a:t>Biblioteca del Congreso</a:t>
            </a:r>
          </a:p>
        </p:txBody>
      </p:sp>
      <p:pic>
        <p:nvPicPr>
          <p:cNvPr id="6" name="Picture 5" descr="Black and white artwork depicting Lincoln with members of his cabinet seated around a table, working on the Emancipation Proclamation. Lincoln is holding a piece of paper in his hand, and larger pieces of paper are strewn across the table. ">
            <a:extLst>
              <a:ext uri="{FF2B5EF4-FFF2-40B4-BE49-F238E27FC236}">
                <a16:creationId xmlns:a16="http://schemas.microsoft.com/office/drawing/2014/main" id="{3F1D4BA1-2F75-4DFF-A7FB-674560480822}"/>
              </a:ext>
            </a:extLst>
          </p:cNvPr>
          <p:cNvPicPr>
            <a:picLocks noChangeAspect="1"/>
          </p:cNvPicPr>
          <p:nvPr/>
        </p:nvPicPr>
        <p:blipFill>
          <a:blip r:embed="rId5"/>
          <a:stretch>
            <a:fillRect/>
          </a:stretch>
        </p:blipFill>
        <p:spPr>
          <a:xfrm>
            <a:off x="5947016" y="862461"/>
            <a:ext cx="6061914" cy="3938314"/>
          </a:xfrm>
          <a:prstGeom prst="rect">
            <a:avLst/>
          </a:prstGeom>
          <a:effectLst>
            <a:outerShdw blurRad="50800" dist="50800" dir="7920000" algn="ctr" rotWithShape="0">
              <a:srgbClr val="000000">
                <a:alpha val="43137"/>
              </a:srgbClr>
            </a:outerShdw>
          </a:effectLst>
        </p:spPr>
      </p:pic>
      <p:sp>
        <p:nvSpPr>
          <p:cNvPr id="7" name="TextBox 6">
            <a:extLst>
              <a:ext uri="{FF2B5EF4-FFF2-40B4-BE49-F238E27FC236}">
                <a16:creationId xmlns:a16="http://schemas.microsoft.com/office/drawing/2014/main" id="{AEBC8172-7687-7613-23E3-25934952EEC8}"/>
              </a:ext>
            </a:extLst>
          </p:cNvPr>
          <p:cNvSpPr txBox="1"/>
          <p:nvPr/>
        </p:nvSpPr>
        <p:spPr>
          <a:xfrm>
            <a:off x="5947016" y="4800775"/>
            <a:ext cx="5972841" cy="707886"/>
          </a:xfrm>
          <a:prstGeom prst="rect">
            <a:avLst/>
          </a:prstGeom>
          <a:noFill/>
        </p:spPr>
        <p:txBody>
          <a:bodyPr wrap="square" rtlCol="0">
            <a:spAutoFit/>
          </a:bodyPr>
          <a:lstStyle/>
          <a:p>
            <a:pPr algn="ctr"/>
            <a:r>
              <a:rPr lang="en-US" sz="2000" dirty="0">
                <a:latin typeface="Gotham Book"/>
              </a:rPr>
              <a:t>“</a:t>
            </a:r>
            <a:r>
              <a:rPr lang="es-ES" sz="2000" dirty="0">
                <a:latin typeface="Gotham Book"/>
              </a:rPr>
              <a:t>La Proclamación de la Emancipación</a:t>
            </a:r>
            <a:r>
              <a:rPr lang="en-US" sz="2000" dirty="0">
                <a:latin typeface="Gotham Book"/>
              </a:rPr>
              <a:t>”</a:t>
            </a:r>
          </a:p>
          <a:p>
            <a:pPr algn="ctr"/>
            <a:r>
              <a:rPr lang="en-US" sz="2000" i="1" dirty="0">
                <a:latin typeface="Gotham Book"/>
              </a:rPr>
              <a:t>La Biblioteca del Congreso</a:t>
            </a:r>
          </a:p>
        </p:txBody>
      </p:sp>
    </p:spTree>
    <p:extLst>
      <p:ext uri="{BB962C8B-B14F-4D97-AF65-F5344CB8AC3E}">
        <p14:creationId xmlns:p14="http://schemas.microsoft.com/office/powerpoint/2010/main" val="52962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186517E-56AA-BCC2-C24A-292C35875D02}"/>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0BF1818F-2B26-8CE8-F107-3456969DA01E}"/>
              </a:ext>
            </a:extLst>
          </p:cNvPr>
          <p:cNvSpPr txBox="1">
            <a:spLocks noGrp="1"/>
          </p:cNvSpPr>
          <p:nvPr>
            <p:ph type="title" idx="4294967295"/>
          </p:nvPr>
        </p:nvSpPr>
        <p:spPr>
          <a:xfrm>
            <a:off x="1767522" y="13062"/>
            <a:ext cx="10249705" cy="11734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a:t>
            </a:r>
            <a:r>
              <a:rPr lang="en-US" sz="4500" b="1" dirty="0" err="1">
                <a:latin typeface="Gotham Medium"/>
              </a:rPr>
              <a:t>salida</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p>
          <a:p>
            <a:pPr lvl="0" algn="l">
              <a:defRPr/>
            </a:pP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FE161521-20A9-759E-2AEA-4014DC641565}"/>
              </a:ext>
            </a:extLst>
          </p:cNvPr>
          <p:cNvSpPr txBox="1"/>
          <p:nvPr/>
        </p:nvSpPr>
        <p:spPr>
          <a:xfrm>
            <a:off x="2960912" y="1393374"/>
            <a:ext cx="5834743" cy="4401205"/>
          </a:xfrm>
          <a:prstGeom prst="rect">
            <a:avLst/>
          </a:prstGeom>
          <a:noFill/>
        </p:spPr>
        <p:txBody>
          <a:bodyPr wrap="square" rtlCol="0">
            <a:spAutoFit/>
          </a:bodyPr>
          <a:lstStyle/>
          <a:p>
            <a:pPr marL="457200" indent="-457200">
              <a:buFont typeface="Arial" panose="020B0604020202020204" pitchFamily="34" charset="0"/>
              <a:buChar char="•"/>
            </a:pPr>
            <a:r>
              <a:rPr lang="es-ES" sz="3500" dirty="0">
                <a:solidFill>
                  <a:srgbClr val="0070C0"/>
                </a:solidFill>
                <a:latin typeface="Gotham Book"/>
              </a:rPr>
              <a:t>Lee el extracto de la fuente primaria sobre Abraham Lincoln y la Proclamación de Emancipación</a:t>
            </a:r>
            <a:r>
              <a:rPr lang="en-US" sz="3500" dirty="0">
                <a:solidFill>
                  <a:srgbClr val="0070C0"/>
                </a:solidFill>
                <a:latin typeface="Gotham Book"/>
              </a:rPr>
              <a:t>.</a:t>
            </a:r>
          </a:p>
          <a:p>
            <a:pPr marL="457200" indent="-457200">
              <a:buFont typeface="Arial" panose="020B0604020202020204" pitchFamily="34" charset="0"/>
              <a:buChar char="•"/>
            </a:pPr>
            <a:endParaRPr lang="en-US" sz="3500" dirty="0">
              <a:latin typeface="Gotham Book"/>
            </a:endParaRPr>
          </a:p>
          <a:p>
            <a:pPr marL="457200" indent="-457200">
              <a:buFont typeface="Arial" panose="020B0604020202020204" pitchFamily="34" charset="0"/>
              <a:buChar char="•"/>
            </a:pPr>
            <a:r>
              <a:rPr lang="en-US" sz="3500" dirty="0">
                <a:solidFill>
                  <a:schemeClr val="accent6">
                    <a:lumMod val="75000"/>
                  </a:schemeClr>
                </a:solidFill>
                <a:latin typeface="Gotham Book"/>
              </a:rPr>
              <a:t>Responder a la </a:t>
            </a:r>
            <a:r>
              <a:rPr lang="en-US" sz="3500" dirty="0" err="1">
                <a:solidFill>
                  <a:schemeClr val="accent6">
                    <a:lumMod val="75000"/>
                  </a:schemeClr>
                </a:solidFill>
                <a:latin typeface="Gotham Book"/>
              </a:rPr>
              <a:t>pregunta</a:t>
            </a:r>
            <a:endParaRPr lang="en-US" sz="3500" dirty="0">
              <a:solidFill>
                <a:schemeClr val="accent6">
                  <a:lumMod val="75000"/>
                </a:schemeClr>
              </a:solidFill>
              <a:latin typeface="Gotham Book"/>
            </a:endParaRPr>
          </a:p>
          <a:p>
            <a:pPr marL="457200" indent="-457200">
              <a:buFont typeface="Arial" panose="020B0604020202020204" pitchFamily="34" charset="0"/>
              <a:buChar char="•"/>
            </a:pPr>
            <a:endParaRPr lang="en-US" sz="3500" dirty="0">
              <a:latin typeface="Gotham Book"/>
            </a:endParaRPr>
          </a:p>
          <a:p>
            <a:pPr marL="457200" indent="-457200">
              <a:buFont typeface="Arial" panose="020B0604020202020204" pitchFamily="34" charset="0"/>
              <a:buChar char="•"/>
            </a:pPr>
            <a:r>
              <a:rPr lang="en-US" sz="3500" dirty="0" err="1">
                <a:solidFill>
                  <a:schemeClr val="accent5">
                    <a:lumMod val="75000"/>
                  </a:schemeClr>
                </a:solidFill>
                <a:latin typeface="Gotham Book"/>
              </a:rPr>
              <a:t>Comparte</a:t>
            </a:r>
            <a:r>
              <a:rPr lang="en-US" sz="3500" dirty="0">
                <a:solidFill>
                  <a:schemeClr val="accent5">
                    <a:lumMod val="75000"/>
                  </a:schemeClr>
                </a:solidFill>
                <a:latin typeface="Gotham Book"/>
              </a:rPr>
              <a:t> con </a:t>
            </a:r>
            <a:r>
              <a:rPr lang="en-US" sz="3500" dirty="0" err="1">
                <a:solidFill>
                  <a:schemeClr val="accent5">
                    <a:lumMod val="75000"/>
                  </a:schemeClr>
                </a:solidFill>
                <a:latin typeface="Gotham Book"/>
              </a:rPr>
              <a:t>una</a:t>
            </a:r>
            <a:r>
              <a:rPr lang="en-US" sz="3500" dirty="0">
                <a:solidFill>
                  <a:schemeClr val="accent5">
                    <a:lumMod val="75000"/>
                  </a:schemeClr>
                </a:solidFill>
                <a:latin typeface="Gotham Book"/>
              </a:rPr>
              <a:t> pareja</a:t>
            </a:r>
          </a:p>
        </p:txBody>
      </p:sp>
      <p:pic>
        <p:nvPicPr>
          <p:cNvPr id="7" name="Graphic 6">
            <a:extLst>
              <a:ext uri="{FF2B5EF4-FFF2-40B4-BE49-F238E27FC236}">
                <a16:creationId xmlns:a16="http://schemas.microsoft.com/office/drawing/2014/main" id="{B6765D6E-48C9-AF6B-BD71-A90E9201233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36847" y="3755212"/>
            <a:ext cx="925793" cy="925793"/>
          </a:xfrm>
          <a:prstGeom prst="rect">
            <a:avLst/>
          </a:prstGeom>
        </p:spPr>
      </p:pic>
      <p:pic>
        <p:nvPicPr>
          <p:cNvPr id="8" name="Graphic 7">
            <a:extLst>
              <a:ext uri="{FF2B5EF4-FFF2-40B4-BE49-F238E27FC236}">
                <a16:creationId xmlns:a16="http://schemas.microsoft.com/office/drawing/2014/main" id="{E2D062FF-842F-EB8A-4AFE-6C427DB1298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767522" y="5012475"/>
            <a:ext cx="842453" cy="842453"/>
          </a:xfrm>
          <a:prstGeom prst="rect">
            <a:avLst/>
          </a:prstGeom>
        </p:spPr>
      </p:pic>
      <p:pic>
        <p:nvPicPr>
          <p:cNvPr id="9" name="Graphic 8">
            <a:extLst>
              <a:ext uri="{FF2B5EF4-FFF2-40B4-BE49-F238E27FC236}">
                <a16:creationId xmlns:a16="http://schemas.microsoft.com/office/drawing/2014/main" id="{24423E74-3C95-D12B-4BC2-307FF28F124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62612" y="1284965"/>
            <a:ext cx="1208326" cy="1208326"/>
          </a:xfrm>
          <a:prstGeom prst="rect">
            <a:avLst/>
          </a:prstGeom>
        </p:spPr>
      </p:pic>
      <p:pic>
        <p:nvPicPr>
          <p:cNvPr id="13" name="Picture 12">
            <a:extLst>
              <a:ext uri="{FF2B5EF4-FFF2-40B4-BE49-F238E27FC236}">
                <a16:creationId xmlns:a16="http://schemas.microsoft.com/office/drawing/2014/main" id="{F89A69B9-F062-1590-66CD-951DE9832C61}"/>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39050" y="882878"/>
            <a:ext cx="4552950" cy="4972050"/>
          </a:xfrm>
          <a:prstGeom prst="rect">
            <a:avLst/>
          </a:prstGeom>
        </p:spPr>
      </p:pic>
    </p:spTree>
    <p:extLst>
      <p:ext uri="{BB962C8B-B14F-4D97-AF65-F5344CB8AC3E}">
        <p14:creationId xmlns:p14="http://schemas.microsoft.com/office/powerpoint/2010/main" val="792592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7FC9D3-AA01-06C1-CFE1-928DD0F87CE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44AB6711-DDBB-788F-EB82-D6C734757F96}"/>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A42374A2-8921-BDD5-6DFA-FAD30EFF4DDB}"/>
              </a:ext>
            </a:extLst>
          </p:cNvPr>
          <p:cNvSpPr/>
          <p:nvPr/>
        </p:nvSpPr>
        <p:spPr>
          <a:xfrm>
            <a:off x="4158344" y="1431999"/>
            <a:ext cx="7798698" cy="1774108"/>
          </a:xfrm>
          <a:prstGeom prst="wedgeRoundRectCallout">
            <a:avLst>
              <a:gd name="adj1" fmla="val -61133"/>
              <a:gd name="adj2" fmla="val 36102"/>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800" dirty="0">
                <a:solidFill>
                  <a:prstClr val="white"/>
                </a:solidFill>
                <a:latin typeface="Gotham Book"/>
              </a:rPr>
              <a:t>Creo que el significado de la historia en este artículo podría ser __________</a:t>
            </a:r>
            <a:endParaRPr kumimoji="0" lang="en-US" sz="38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2EDD0BF1-88F5-8013-F8F5-23AAE794597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6988" y="1937658"/>
            <a:ext cx="1268449" cy="1268449"/>
          </a:xfrm>
          <a:prstGeom prst="rect">
            <a:avLst/>
          </a:prstGeom>
        </p:spPr>
      </p:pic>
      <p:sp>
        <p:nvSpPr>
          <p:cNvPr id="9" name="Speech Bubble: Rectangle with Corners Rounded 8">
            <a:extLst>
              <a:ext uri="{FF2B5EF4-FFF2-40B4-BE49-F238E27FC236}">
                <a16:creationId xmlns:a16="http://schemas.microsoft.com/office/drawing/2014/main" id="{2745ED10-8172-A9C4-070A-E671142E854B}"/>
              </a:ext>
            </a:extLst>
          </p:cNvPr>
          <p:cNvSpPr/>
          <p:nvPr/>
        </p:nvSpPr>
        <p:spPr>
          <a:xfrm>
            <a:off x="914401" y="3582192"/>
            <a:ext cx="7798698" cy="2056607"/>
          </a:xfrm>
          <a:prstGeom prst="wedgeRoundRectCallout">
            <a:avLst>
              <a:gd name="adj1" fmla="val 58909"/>
              <a:gd name="adj2" fmla="val 37943"/>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prstClr val="white"/>
                </a:solidFill>
                <a:latin typeface="Gotham Book"/>
              </a:rPr>
              <a:t>Creo que esta historia se relaciona con la Proclamación de Emancipación porque ________</a:t>
            </a:r>
            <a:endParaRPr kumimoji="0" lang="en-US" sz="40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10" name="Graphic 9">
            <a:extLst>
              <a:ext uri="{FF2B5EF4-FFF2-40B4-BE49-F238E27FC236}">
                <a16:creationId xmlns:a16="http://schemas.microsoft.com/office/drawing/2014/main" id="{E1365CBF-0645-FC15-694C-5866EB5298D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52045" y="4370350"/>
            <a:ext cx="1268449" cy="1268449"/>
          </a:xfrm>
          <a:prstGeom prst="rect">
            <a:avLst/>
          </a:prstGeom>
        </p:spPr>
      </p:pic>
    </p:spTree>
    <p:extLst>
      <p:ext uri="{BB962C8B-B14F-4D97-AF65-F5344CB8AC3E}">
        <p14:creationId xmlns:p14="http://schemas.microsoft.com/office/powerpoint/2010/main" val="3418173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C57BA6-60C5-4DB7-9C44-FD131932C167}">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B2A1493D-24D2-4A84-A211-CDF300127BFA}">
  <ds:schemaRefs>
    <ds:schemaRef ds:uri="http://schemas.microsoft.com/sharepoint/v3/contenttype/forms"/>
  </ds:schemaRefs>
</ds:datastoreItem>
</file>

<file path=customXml/itemProps3.xml><?xml version="1.0" encoding="utf-8"?>
<ds:datastoreItem xmlns:ds="http://schemas.openxmlformats.org/officeDocument/2006/customXml" ds:itemID="{E285D13C-7C13-49A2-A443-08D5D829C03E}"/>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222</TotalTime>
  <Words>376</Words>
  <Application>Microsoft Office PowerPoint</Application>
  <PresentationFormat>Widescreen</PresentationFormat>
  <Paragraphs>37</Paragraphs>
  <Slides>8</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vt:i4>
      </vt:variant>
    </vt:vector>
  </HeadingPairs>
  <TitlesOfParts>
    <vt:vector size="18"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Unidad 8:  Guerra Civil</vt:lpstr>
      <vt:lpstr>Calentamiento:           Usa la imagen para completar tu calentamiento</vt:lpstr>
      <vt:lpstr>Comparte con la clase</vt:lpstr>
      <vt:lpstr>Pregunta esencial</vt:lpstr>
      <vt:lpstr>En la lección de hoy...</vt:lpstr>
      <vt:lpstr>La Proclamación de Emancipación</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cp:revision>
  <dcterms:created xsi:type="dcterms:W3CDTF">2025-08-25T14:56:48Z</dcterms:created>
  <dcterms:modified xsi:type="dcterms:W3CDTF">2026-02-12T01:03:55Z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