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3"/>
  </p:notesMasterIdLst>
  <p:sldIdLst>
    <p:sldId id="326" r:id="rId4"/>
    <p:sldId id="331" r:id="rId5"/>
    <p:sldId id="332" r:id="rId6"/>
    <p:sldId id="333" r:id="rId7"/>
    <p:sldId id="334" r:id="rId8"/>
    <p:sldId id="357" r:id="rId9"/>
    <p:sldId id="358" r:id="rId10"/>
    <p:sldId id="359" r:id="rId11"/>
    <p:sldId id="3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8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88974-26EB-4008-B7AC-49A36D2FDD17}" type="datetimeFigureOut">
              <a:rPr lang="en-US" smtClean="0"/>
              <a:t>8/26/2025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CEED4-52E1-4CC3-A326-4DC0B606370E}" type="slidenum">
              <a:rPr lang="en-US" smtClean="0"/>
              <a:t>‹#›</a:t>
            </a:fld>
            <a:endParaRPr lang="en-US"/>
          </a:p>
        </p:txBody>
      </p:sp>
    </p:spTree>
    <p:extLst>
      <p:ext uri="{BB962C8B-B14F-4D97-AF65-F5344CB8AC3E}">
        <p14:creationId xmlns:p14="http://schemas.microsoft.com/office/powerpoint/2010/main" val="30960440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texashistory.unt.edu/ark:/67531/metapth23612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historictexasmaps.com/object/9709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dirty="0">
                <a:solidFill>
                  <a:schemeClr val="tx1"/>
                </a:solidFill>
                <a:effectLst/>
                <a:latin typeface="+mn-lt"/>
                <a:ea typeface="+mn-ea"/>
                <a:cs typeface="+mn-cs"/>
              </a:rPr>
              <a:t>The Weekly Telegraph </a:t>
            </a:r>
            <a:r>
              <a:rPr lang="en-US" sz="1200" b="0" i="0" u="none" strike="noStrike" kern="1200" dirty="0">
                <a:solidFill>
                  <a:schemeClr val="tx1"/>
                </a:solidFill>
                <a:effectLst/>
                <a:latin typeface="+mn-lt"/>
                <a:ea typeface="+mn-ea"/>
                <a:cs typeface="+mn-cs"/>
              </a:rPr>
              <a:t>(Houston, TX), January 15, 1861. The Portal to Texas History. </a:t>
            </a:r>
            <a:r>
              <a:rPr lang="en-US" sz="1200" b="0" i="0" u="sng" strike="noStrike" kern="1200" dirty="0">
                <a:solidFill>
                  <a:schemeClr val="tx1"/>
                </a:solidFill>
                <a:effectLst/>
                <a:latin typeface="+mn-lt"/>
                <a:ea typeface="+mn-ea"/>
                <a:cs typeface="+mn-cs"/>
                <a:hlinkClick r:id="rId3"/>
              </a:rPr>
              <a:t>https://texashistory.unt.edu/ark:/67531/metapth236128/</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6680DF-FBC2-44B2-B7B0-5E8793897DE1}"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11918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Wang, Thomas, Lila Rakoczy, and James Harkins. </a:t>
            </a:r>
            <a:r>
              <a:rPr lang="en-US" sz="1200" b="0" i="1" u="none" strike="noStrike" kern="1200" dirty="0">
                <a:solidFill>
                  <a:schemeClr val="tx1"/>
                </a:solidFill>
                <a:effectLst/>
                <a:latin typeface="+mn-lt"/>
                <a:ea typeface="+mn-ea"/>
                <a:cs typeface="+mn-cs"/>
              </a:rPr>
              <a:t>American Civil War Political Loyalties</a:t>
            </a:r>
            <a:r>
              <a:rPr lang="en-US" sz="1200" b="0" i="0" u="none" strike="noStrike" kern="1200" dirty="0">
                <a:solidFill>
                  <a:schemeClr val="tx1"/>
                </a:solidFill>
                <a:effectLst/>
                <a:latin typeface="+mn-lt"/>
                <a:ea typeface="+mn-ea"/>
                <a:cs typeface="+mn-cs"/>
              </a:rPr>
              <a:t>. 2022. Texas General Land Office, GIS Educational Maps. Map Database and Store. </a:t>
            </a:r>
            <a:r>
              <a:rPr lang="en-US" sz="1200" b="0" i="0" u="sng" strike="noStrike" kern="1200" dirty="0">
                <a:solidFill>
                  <a:schemeClr val="tx1"/>
                </a:solidFill>
                <a:effectLst/>
                <a:latin typeface="+mn-lt"/>
                <a:ea typeface="+mn-ea"/>
                <a:cs typeface="+mn-cs"/>
                <a:hlinkClick r:id="rId3"/>
              </a:rPr>
              <a:t>https://historictexasmaps.com/object/97091</a:t>
            </a:r>
            <a:r>
              <a:rPr lang="en-US" sz="1200" b="0" i="0" u="none" strike="noStrike"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45CEED4-52E1-4CC3-A326-4DC0B606370E}" type="slidenum">
              <a:rPr lang="en-US" smtClean="0"/>
              <a:t>6</a:t>
            </a:fld>
            <a:endParaRPr lang="en-US"/>
          </a:p>
        </p:txBody>
      </p:sp>
    </p:spTree>
    <p:extLst>
      <p:ext uri="{BB962C8B-B14F-4D97-AF65-F5344CB8AC3E}">
        <p14:creationId xmlns:p14="http://schemas.microsoft.com/office/powerpoint/2010/main" val="32052098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AE856-1CDB-8D9B-9F5E-ADFD74157E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84459B-5469-2E56-3A8A-99F04DDB80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F7A58-057E-BD37-6B6A-2DF7A07E0690}"/>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0A24A845-8A6D-72DD-B409-D9CE2C1C9A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DD89C1-C30F-D105-5676-19506A7C3016}"/>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241596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6596-CE85-8423-327C-A6E346F260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078570C-26FB-F87A-E817-422EE6FE4B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AA24C4-9573-45BE-72F7-4A0FEEEB572B}"/>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907F80E1-B787-87EF-1032-7775EB4BD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5664F0-CCE3-A0B7-4A6D-7B21A98DE58B}"/>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3078508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5D2D5B-22FB-1B7F-604D-0EF8FBE6F4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07945-AF42-4007-EFCD-34D5929B0E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8FB9AF-2BEA-95CA-AD7A-4D9E67BA2858}"/>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475EB04B-758F-F5A5-0D7B-F8274C884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D0D55E-613A-409D-DC74-D28FEF5B6E8B}"/>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1470405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99AB4-11EA-2EF7-BC14-507C46EC59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88630-C0D8-AEE4-087A-7978085F95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BE9C63-3578-9AEB-2C69-9D5615724EE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ED0B5168-E5B3-6681-7CA5-E079E853A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A7FD8-9950-4CAD-9019-8D386561B813}"/>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189482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AEC78-6D01-F976-75AF-2786B3F71D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110C50-97BA-57AC-5060-A17B946BA5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51A090-0F31-90DC-961A-4917794A07D9}"/>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3B3883ED-827E-130A-B811-71A0D11BA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3997D5-3AF8-2009-71D3-459940A1E68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1982092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F00D-439A-DA30-583D-C2AEF335BB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EC418D-7580-D94D-FBE6-773096A19C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8870EE-E8A5-CC00-AD89-98DE4208378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B416D923-CA09-600B-CE05-88F28F857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4529CA-E8A3-C211-A61D-7B663A6E1268}"/>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334118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2DA97-7F3A-1250-744C-F00E25FB7B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87F9CA-9966-0AF0-7CD5-A4CD31A14BC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2CBC39-49D5-7A62-9DF1-1478858742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8CFEE09-0F71-7EA3-D140-B77CFB32664B}"/>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0D232475-568A-55FB-B3BB-2175D769F7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4D0006-E1E7-AF46-29C7-68CC991971B1}"/>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690097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44B4D-4E9A-4D9A-D121-FD38B5E577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877BFC-26B2-0918-F607-C55AB9DBB9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79D848-1E5C-FC85-0C0B-FB406F56B5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39EAFE5-17AF-79AD-497D-B6DB3A2F97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3C42679-F77F-244A-E03F-5785ACA1C3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F92E52-A5EA-C530-D590-18C695007DD8}"/>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8" name="Footer Placeholder 7">
            <a:extLst>
              <a:ext uri="{FF2B5EF4-FFF2-40B4-BE49-F238E27FC236}">
                <a16:creationId xmlns:a16="http://schemas.microsoft.com/office/drawing/2014/main" id="{33AA7980-FE1E-A18C-6B20-EF7CC135EE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40694A-9871-9732-CBE8-CA1FB098AA3C}"/>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31308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A3B70-553C-AB81-1D48-06CC62D0017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E646B08-F184-E1D1-33AE-FC26C35219BA}"/>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4" name="Footer Placeholder 3">
            <a:extLst>
              <a:ext uri="{FF2B5EF4-FFF2-40B4-BE49-F238E27FC236}">
                <a16:creationId xmlns:a16="http://schemas.microsoft.com/office/drawing/2014/main" id="{B0DDE5D2-8908-C76D-AD5B-529DDA3718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8552196-621A-06BC-F7B5-201C37DFFDDA}"/>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7254593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5B011E-E20E-5E48-052A-27272F44D6AF}"/>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3" name="Footer Placeholder 2">
            <a:extLst>
              <a:ext uri="{FF2B5EF4-FFF2-40B4-BE49-F238E27FC236}">
                <a16:creationId xmlns:a16="http://schemas.microsoft.com/office/drawing/2014/main" id="{7B9B6582-88D1-5B0A-0A01-4A856951E3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E38B72-B7C6-1BFE-5B6F-8D83621BA30E}"/>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352705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97AC5-D649-8D17-2865-33378B2FD1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62FCA4-352B-C661-1DA9-DF3D764274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D99FE1A-944A-4D36-4E77-AA7E6B1FDD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058D2D-B503-1342-0F97-D9039BC9836B}"/>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A8E1F6FA-D070-32C8-152C-E030745041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83C283-FACF-EF67-7694-94BEDEABF365}"/>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914423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8C4F9-79BE-2C0F-2DAB-F83ACED047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343C7-8846-4418-2365-76A5AFCE9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05262-8FC8-F6AC-7413-42DF55F51947}"/>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E80B884C-F6E4-B16A-B2ED-EFA6ECFE17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1988A5-C790-276D-CC72-7DD2B15E6ADD}"/>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2820090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DF25D-EBC7-FF5D-89CD-C5146C7467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2F8D9-CAF0-A34F-0743-A98CA21915E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23D48B-940C-9496-68E6-9AFDFE9352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D9992-8E3C-36CB-47C8-4AE5730447F4}"/>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6" name="Footer Placeholder 5">
            <a:extLst>
              <a:ext uri="{FF2B5EF4-FFF2-40B4-BE49-F238E27FC236}">
                <a16:creationId xmlns:a16="http://schemas.microsoft.com/office/drawing/2014/main" id="{1F9B3792-B134-0A45-A836-AB354C8DE7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4140A1-D5FB-3B98-0CA5-D9B9C96D335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225368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092B3-8445-7B21-B5F7-626E2FB160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6A29A-FA86-AA35-F273-0912ED3327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9E7A0D-47D1-466A-1DB7-10E1C8A03547}"/>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AC30DC77-DBB0-7C37-9194-B7CF519DA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15E0EA-DFBD-3E2D-5CC0-F9E30129A586}"/>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054385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068504-E91F-C91A-7D39-A7DB3A116C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75A876-6F27-9173-9EA7-A9542C96D5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ABD25-BB8F-6077-0A17-F3402E5CFC4D}"/>
              </a:ext>
            </a:extLst>
          </p:cNvPr>
          <p:cNvSpPr>
            <a:spLocks noGrp="1"/>
          </p:cNvSpPr>
          <p:nvPr>
            <p:ph type="dt" sz="half" idx="10"/>
          </p:nvPr>
        </p:nvSpPr>
        <p:spPr/>
        <p:txBody>
          <a:body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F5A87650-6590-E14F-7714-13BD4AA131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922D6A-7093-F4F2-E47B-D3DAFE087CEB}"/>
              </a:ext>
            </a:extLst>
          </p:cNvPr>
          <p:cNvSpPr>
            <a:spLocks noGrp="1"/>
          </p:cNvSpPr>
          <p:nvPr>
            <p:ph type="sldNum" sz="quarter" idx="12"/>
          </p:nvPr>
        </p:nvSpPr>
        <p:spPr/>
        <p:txBody>
          <a:bodyPr/>
          <a:lstStyle/>
          <a:p>
            <a:fld id="{B8249CB4-7204-49F1-8046-C8D8E4B91AF4}" type="slidenum">
              <a:rPr lang="en-US" smtClean="0"/>
              <a:t>‹#›</a:t>
            </a:fld>
            <a:endParaRPr lang="en-US"/>
          </a:p>
        </p:txBody>
      </p:sp>
    </p:spTree>
    <p:extLst>
      <p:ext uri="{BB962C8B-B14F-4D97-AF65-F5344CB8AC3E}">
        <p14:creationId xmlns:p14="http://schemas.microsoft.com/office/powerpoint/2010/main" val="3668978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758227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6175161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2543388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1455377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1833446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8878085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88757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CCFEA-8243-6DD0-14D9-305298B2B56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3B33936-2E13-9018-FFFD-8D1BCD8FDC5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EEA20BB-39B8-AF49-C12E-C817B16CA524}"/>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47D08C1A-03AD-EA12-B327-460F30D37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00330-CB2A-B4D2-35C7-753A5046AE92}"/>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32123367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4068737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205641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0289147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5088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DF30-75B5-7C6E-141F-28C5025872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881FCF-0E44-BC2A-8028-657E025A6D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9496F-4559-6932-F522-CFB7F52B8E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C2E6DE-5E4C-145E-4BD5-8034EC31C169}"/>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6" name="Footer Placeholder 5">
            <a:extLst>
              <a:ext uri="{FF2B5EF4-FFF2-40B4-BE49-F238E27FC236}">
                <a16:creationId xmlns:a16="http://schemas.microsoft.com/office/drawing/2014/main" id="{FA3478C9-E296-BD0E-3939-FD77FB3A1C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14BC82-92A5-1172-19CF-F2FEF490E421}"/>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17785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3D5B1-A219-0A05-3AF9-CB99CA1CB0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F260D6-492E-6382-8A2A-98AAB85C51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F07046-98B3-9A3B-F021-D5DA7BE43E3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723C74-80CD-45E7-BFF1-932480C52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C3847C-8910-C48C-0FBE-53B48BCC7C5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219CD7-68AD-ADA1-A6A3-D6CC92F5CBAD}"/>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8" name="Footer Placeholder 7">
            <a:extLst>
              <a:ext uri="{FF2B5EF4-FFF2-40B4-BE49-F238E27FC236}">
                <a16:creationId xmlns:a16="http://schemas.microsoft.com/office/drawing/2014/main" id="{EF14D4A4-0B0E-F7E3-A29C-88F5F8168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D1C14E-A8CF-2F84-04F4-9F0422015957}"/>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36956122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DF7F-4299-8F82-2831-972AF1B9EE4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6013BE7-A44F-2C45-B1F3-4DD5108B2EEB}"/>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4" name="Footer Placeholder 3">
            <a:extLst>
              <a:ext uri="{FF2B5EF4-FFF2-40B4-BE49-F238E27FC236}">
                <a16:creationId xmlns:a16="http://schemas.microsoft.com/office/drawing/2014/main" id="{3CED5647-F22D-6502-8503-70D006397B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1604E5-A2EC-67D2-9296-48C89B923BB9}"/>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2138862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733CB7-2262-C485-85E7-0785B4A456F4}"/>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3" name="Footer Placeholder 2">
            <a:extLst>
              <a:ext uri="{FF2B5EF4-FFF2-40B4-BE49-F238E27FC236}">
                <a16:creationId xmlns:a16="http://schemas.microsoft.com/office/drawing/2014/main" id="{159A7536-5FB7-0364-D864-1E4F8AC370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11E408-3B6D-D831-2E76-C7A76EE311BB}"/>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888416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E4A13-576D-B8B6-46AA-6109C13A73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CD3CB4-2D6D-8495-C4ED-D7A977EA6A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657DFFA-DB61-9433-AF2F-770F38AC23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7D4A50-5459-DCCE-AEA2-9ED7042C25F9}"/>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6" name="Footer Placeholder 5">
            <a:extLst>
              <a:ext uri="{FF2B5EF4-FFF2-40B4-BE49-F238E27FC236}">
                <a16:creationId xmlns:a16="http://schemas.microsoft.com/office/drawing/2014/main" id="{C4704F79-4444-61AA-104A-BDE39004A1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B93532-98CE-2E28-9E8F-51A1CCFBEB23}"/>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969755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43C82-E134-276C-CBBC-4B6320393E5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3C0AC5-0488-1563-1A66-75948F7EAD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65C378-8FCE-438E-EB6C-D54489FB61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7CA9F0-449E-D3EC-4FF2-706A8D66038F}"/>
              </a:ext>
            </a:extLst>
          </p:cNvPr>
          <p:cNvSpPr>
            <a:spLocks noGrp="1"/>
          </p:cNvSpPr>
          <p:nvPr>
            <p:ph type="dt" sz="half" idx="10"/>
          </p:nvPr>
        </p:nvSpPr>
        <p:spPr/>
        <p:txBody>
          <a:bodyPr/>
          <a:lstStyle/>
          <a:p>
            <a:fld id="{63EB1590-69AC-4A17-BC9E-803375473D93}" type="datetimeFigureOut">
              <a:rPr lang="en-US" smtClean="0"/>
              <a:t>8/26/2025</a:t>
            </a:fld>
            <a:endParaRPr lang="en-US"/>
          </a:p>
        </p:txBody>
      </p:sp>
      <p:sp>
        <p:nvSpPr>
          <p:cNvPr id="6" name="Footer Placeholder 5">
            <a:extLst>
              <a:ext uri="{FF2B5EF4-FFF2-40B4-BE49-F238E27FC236}">
                <a16:creationId xmlns:a16="http://schemas.microsoft.com/office/drawing/2014/main" id="{116A5B23-67FB-67DB-BA9B-25463BBCFF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3E62E-0FFC-75A8-C3C3-9B33E27A19DA}"/>
              </a:ext>
            </a:extLst>
          </p:cNvPr>
          <p:cNvSpPr>
            <a:spLocks noGrp="1"/>
          </p:cNvSpPr>
          <p:nvPr>
            <p:ph type="sldNum" sz="quarter" idx="12"/>
          </p:nvPr>
        </p:nvSpPr>
        <p:spPr/>
        <p:txBody>
          <a:bodyPr/>
          <a:lstStyle/>
          <a:p>
            <a:fld id="{E5F06DC9-5F33-4EA8-A995-0AE90416F490}" type="slidenum">
              <a:rPr lang="en-US" smtClean="0"/>
              <a:t>‹#›</a:t>
            </a:fld>
            <a:endParaRPr lang="en-US"/>
          </a:p>
        </p:txBody>
      </p:sp>
    </p:spTree>
    <p:extLst>
      <p:ext uri="{BB962C8B-B14F-4D97-AF65-F5344CB8AC3E}">
        <p14:creationId xmlns:p14="http://schemas.microsoft.com/office/powerpoint/2010/main" val="130370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81568B-5DF3-D625-315B-C96F83663D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C95111F-9C16-6682-F9FF-0914A94F5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513C0A-22AD-D852-59D7-AB9F63A81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EB1590-69AC-4A17-BC9E-803375473D93}" type="datetimeFigureOut">
              <a:rPr lang="en-US" smtClean="0"/>
              <a:t>8/26/2025</a:t>
            </a:fld>
            <a:endParaRPr lang="en-US"/>
          </a:p>
        </p:txBody>
      </p:sp>
      <p:sp>
        <p:nvSpPr>
          <p:cNvPr id="5" name="Footer Placeholder 4">
            <a:extLst>
              <a:ext uri="{FF2B5EF4-FFF2-40B4-BE49-F238E27FC236}">
                <a16:creationId xmlns:a16="http://schemas.microsoft.com/office/drawing/2014/main" id="{39047839-601F-0E20-D112-E800FAB69C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1E66EB9-3F86-6095-1311-9FB0A07681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5F06DC9-5F33-4EA8-A995-0AE90416F490}" type="slidenum">
              <a:rPr lang="en-US" smtClean="0"/>
              <a:t>‹#›</a:t>
            </a:fld>
            <a:endParaRPr lang="en-US"/>
          </a:p>
        </p:txBody>
      </p:sp>
    </p:spTree>
    <p:extLst>
      <p:ext uri="{BB962C8B-B14F-4D97-AF65-F5344CB8AC3E}">
        <p14:creationId xmlns:p14="http://schemas.microsoft.com/office/powerpoint/2010/main" val="297793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6A7266-29F9-C67F-9B5D-85F143562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5BF55C-8A3D-15F8-E369-1B8FB7FC96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E2DBE-121C-FFC5-8A7D-AEA1A7A109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B3EE0DE-B61D-4686-9A74-FCC262FC058F}" type="datetimeFigureOut">
              <a:rPr lang="en-US" smtClean="0"/>
              <a:t>8/26/2025</a:t>
            </a:fld>
            <a:endParaRPr lang="en-US"/>
          </a:p>
        </p:txBody>
      </p:sp>
      <p:sp>
        <p:nvSpPr>
          <p:cNvPr id="5" name="Footer Placeholder 4">
            <a:extLst>
              <a:ext uri="{FF2B5EF4-FFF2-40B4-BE49-F238E27FC236}">
                <a16:creationId xmlns:a16="http://schemas.microsoft.com/office/drawing/2014/main" id="{241F88F5-DB59-EB14-6029-50C1AB501C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D15CB06-34EC-7429-4553-93446FD465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8249CB4-7204-49F1-8046-C8D8E4B91AF4}" type="slidenum">
              <a:rPr lang="en-US" smtClean="0"/>
              <a:t>‹#›</a:t>
            </a:fld>
            <a:endParaRPr lang="en-US"/>
          </a:p>
        </p:txBody>
      </p:sp>
    </p:spTree>
    <p:extLst>
      <p:ext uri="{BB962C8B-B14F-4D97-AF65-F5344CB8AC3E}">
        <p14:creationId xmlns:p14="http://schemas.microsoft.com/office/powerpoint/2010/main" val="33716232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8/26/2025</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24646100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sv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png"/><Relationship Id="rId1" Type="http://schemas.openxmlformats.org/officeDocument/2006/relationships/slideLayout" Target="../slideLayouts/slideLayout18.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16A15A88-001A-4EEF-8984-D87E64359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C0AF97-B1C7-ACDC-AA84-18DD3E14F324}"/>
              </a:ext>
            </a:extLst>
          </p:cNvPr>
          <p:cNvSpPr>
            <a:spLocks noGrp="1"/>
          </p:cNvSpPr>
          <p:nvPr>
            <p:ph type="ctrTitle"/>
          </p:nvPr>
        </p:nvSpPr>
        <p:spPr>
          <a:xfrm>
            <a:off x="5689600" y="551244"/>
            <a:ext cx="6124576" cy="2665509"/>
          </a:xfrm>
        </p:spPr>
        <p:txBody>
          <a:bodyPr>
            <a:normAutofit/>
          </a:bodyPr>
          <a:lstStyle/>
          <a:p>
            <a:pPr algn="r"/>
            <a:r>
              <a:rPr lang="en-US" sz="8800" b="1" i="1" dirty="0">
                <a:solidFill>
                  <a:schemeClr val="bg1"/>
                </a:solidFill>
                <a:latin typeface="Gotham book"/>
              </a:rPr>
              <a:t>Unit 8: </a:t>
            </a:r>
            <a:br>
              <a:rPr lang="en-US" sz="8800" b="1" i="1" dirty="0">
                <a:solidFill>
                  <a:schemeClr val="bg1"/>
                </a:solidFill>
                <a:latin typeface="Gotham book"/>
              </a:rPr>
            </a:br>
            <a:r>
              <a:rPr lang="en-US" sz="8800" b="1" i="1" dirty="0">
                <a:solidFill>
                  <a:schemeClr val="tx2">
                    <a:lumMod val="25000"/>
                    <a:lumOff val="75000"/>
                  </a:schemeClr>
                </a:solidFill>
                <a:latin typeface="Gotham book"/>
              </a:rPr>
              <a:t>Civil War</a:t>
            </a:r>
            <a:endParaRPr lang="en-US" sz="8800" b="1" dirty="0">
              <a:solidFill>
                <a:schemeClr val="tx2">
                  <a:lumMod val="25000"/>
                  <a:lumOff val="75000"/>
                </a:schemeClr>
              </a:solidFill>
              <a:latin typeface="Gotham book"/>
            </a:endParaRPr>
          </a:p>
        </p:txBody>
      </p:sp>
      <p:sp>
        <p:nvSpPr>
          <p:cNvPr id="3" name="Subtitle 2">
            <a:extLst>
              <a:ext uri="{FF2B5EF4-FFF2-40B4-BE49-F238E27FC236}">
                <a16:creationId xmlns:a16="http://schemas.microsoft.com/office/drawing/2014/main" id="{DE5E7D88-B411-0667-9CA2-7DAF8B9F01D0}"/>
              </a:ext>
            </a:extLst>
          </p:cNvPr>
          <p:cNvSpPr>
            <a:spLocks noGrp="1"/>
          </p:cNvSpPr>
          <p:nvPr>
            <p:ph type="subTitle" idx="1"/>
          </p:nvPr>
        </p:nvSpPr>
        <p:spPr>
          <a:xfrm>
            <a:off x="4591050" y="4033181"/>
            <a:ext cx="7306583" cy="2095475"/>
          </a:xfrm>
        </p:spPr>
        <p:txBody>
          <a:bodyPr>
            <a:noAutofit/>
          </a:bodyPr>
          <a:lstStyle/>
          <a:p>
            <a:pPr algn="r"/>
            <a:r>
              <a:rPr lang="en-US" sz="4000" b="1" i="1" dirty="0">
                <a:solidFill>
                  <a:schemeClr val="bg1"/>
                </a:solidFill>
                <a:latin typeface="Gotham book"/>
              </a:rPr>
              <a:t>Lesson 2: </a:t>
            </a:r>
          </a:p>
          <a:p>
            <a:pPr algn="r"/>
            <a:r>
              <a:rPr lang="en-US" sz="4000" b="1" i="1" dirty="0">
                <a:solidFill>
                  <a:schemeClr val="tx2">
                    <a:lumMod val="25000"/>
                    <a:lumOff val="75000"/>
                  </a:schemeClr>
                </a:solidFill>
                <a:latin typeface="Gotham book"/>
              </a:rPr>
              <a:t>How do we know what we know? </a:t>
            </a:r>
          </a:p>
        </p:txBody>
      </p:sp>
      <p:pic>
        <p:nvPicPr>
          <p:cNvPr id="1026" name="Picture 2" descr="A photocopy of a newspaper article with several headlines including, &quot;Intense Excitement: Mississippi Seceded. Star of the West bombed. She puts back. Charleston Harbor Blockaded. Exciting Movements in New Orleans. Louisiana Forts Probably Taken. The President's Special Message. War Apparently Inevitable!&quot;">
            <a:extLst>
              <a:ext uri="{FF2B5EF4-FFF2-40B4-BE49-F238E27FC236}">
                <a16:creationId xmlns:a16="http://schemas.microsoft.com/office/drawing/2014/main" id="{5F9715E0-4258-A058-72FF-1C92B82A0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136" r="2" b="2949"/>
          <a:stretch>
            <a:fillRect/>
          </a:stretch>
        </p:blipFill>
        <p:spPr bwMode="auto">
          <a:xfrm>
            <a:off x="1" y="10"/>
            <a:ext cx="4551219" cy="6857990"/>
          </a:xfrm>
          <a:custGeom>
            <a:avLst/>
            <a:gdLst/>
            <a:ahLst/>
            <a:cxnLst/>
            <a:rect l="l" t="t" r="r" b="b"/>
            <a:pathLst>
              <a:path w="4551219" h="6858000">
                <a:moveTo>
                  <a:pt x="4194211" y="6564619"/>
                </a:moveTo>
                <a:lnTo>
                  <a:pt x="4194211" y="6564620"/>
                </a:lnTo>
                <a:cubicBezTo>
                  <a:pt x="4204498" y="6575478"/>
                  <a:pt x="4210595" y="6582146"/>
                  <a:pt x="4216690" y="6588625"/>
                </a:cubicBezTo>
                <a:lnTo>
                  <a:pt x="4233312" y="6625224"/>
                </a:lnTo>
                <a:lnTo>
                  <a:pt x="4226218" y="6662539"/>
                </a:lnTo>
                <a:lnTo>
                  <a:pt x="4226217" y="6662540"/>
                </a:lnTo>
                <a:lnTo>
                  <a:pt x="4226216" y="6662543"/>
                </a:lnTo>
                <a:lnTo>
                  <a:pt x="4214767" y="6683026"/>
                </a:lnTo>
                <a:lnTo>
                  <a:pt x="4211619" y="6702975"/>
                </a:lnTo>
                <a:lnTo>
                  <a:pt x="4211619" y="6702976"/>
                </a:lnTo>
                <a:cubicBezTo>
                  <a:pt x="4212024" y="6716168"/>
                  <a:pt x="4217168" y="6729218"/>
                  <a:pt x="4225455" y="6742552"/>
                </a:cubicBezTo>
                <a:lnTo>
                  <a:pt x="4225456" y="6742554"/>
                </a:lnTo>
                <a:lnTo>
                  <a:pt x="4244933" y="6812061"/>
                </a:lnTo>
                <a:lnTo>
                  <a:pt x="4244933" y="6812063"/>
                </a:lnTo>
                <a:lnTo>
                  <a:pt x="4244933" y="6812062"/>
                </a:lnTo>
                <a:lnTo>
                  <a:pt x="4244933" y="6812061"/>
                </a:lnTo>
                <a:lnTo>
                  <a:pt x="4240159" y="6776799"/>
                </a:lnTo>
                <a:lnTo>
                  <a:pt x="4225456" y="6742554"/>
                </a:lnTo>
                <a:lnTo>
                  <a:pt x="4225455" y="6742551"/>
                </a:lnTo>
                <a:lnTo>
                  <a:pt x="4211619" y="6702975"/>
                </a:lnTo>
                <a:lnTo>
                  <a:pt x="4226216" y="6662543"/>
                </a:lnTo>
                <a:lnTo>
                  <a:pt x="4226217" y="6662541"/>
                </a:lnTo>
                <a:lnTo>
                  <a:pt x="4226218" y="6662539"/>
                </a:lnTo>
                <a:lnTo>
                  <a:pt x="4233301" y="6645551"/>
                </a:lnTo>
                <a:lnTo>
                  <a:pt x="4233312" y="6625224"/>
                </a:lnTo>
                <a:lnTo>
                  <a:pt x="4233312" y="6625223"/>
                </a:lnTo>
                <a:cubicBezTo>
                  <a:pt x="4231216" y="6611340"/>
                  <a:pt x="4225168" y="6597577"/>
                  <a:pt x="4216690" y="6588624"/>
                </a:cubicBezTo>
                <a:close/>
                <a:moveTo>
                  <a:pt x="4274532" y="6438980"/>
                </a:moveTo>
                <a:lnTo>
                  <a:pt x="4254602" y="6463839"/>
                </a:lnTo>
                <a:lnTo>
                  <a:pt x="4254600" y="6463848"/>
                </a:lnTo>
                <a:lnTo>
                  <a:pt x="4240803" y="6513011"/>
                </a:lnTo>
                <a:lnTo>
                  <a:pt x="4221998" y="6546193"/>
                </a:lnTo>
                <a:lnTo>
                  <a:pt x="4221998" y="6546194"/>
                </a:lnTo>
                <a:lnTo>
                  <a:pt x="4238336" y="6521803"/>
                </a:lnTo>
                <a:lnTo>
                  <a:pt x="4240803" y="6513011"/>
                </a:lnTo>
                <a:lnTo>
                  <a:pt x="4243614" y="6508051"/>
                </a:lnTo>
                <a:lnTo>
                  <a:pt x="4254600" y="6463848"/>
                </a:lnTo>
                <a:lnTo>
                  <a:pt x="4254602" y="6463840"/>
                </a:lnTo>
                <a:cubicBezTo>
                  <a:pt x="4257553" y="6451649"/>
                  <a:pt x="4265030" y="6444076"/>
                  <a:pt x="4274532" y="6438980"/>
                </a:cubicBezTo>
                <a:close/>
                <a:moveTo>
                  <a:pt x="4360506" y="6365203"/>
                </a:moveTo>
                <a:lnTo>
                  <a:pt x="4359224" y="6387909"/>
                </a:lnTo>
                <a:lnTo>
                  <a:pt x="4357461" y="6391548"/>
                </a:lnTo>
                <a:lnTo>
                  <a:pt x="4349806" y="6407331"/>
                </a:lnTo>
                <a:lnTo>
                  <a:pt x="4349806" y="6407332"/>
                </a:lnTo>
                <a:lnTo>
                  <a:pt x="4357461" y="6391548"/>
                </a:lnTo>
                <a:lnTo>
                  <a:pt x="4359225" y="6387909"/>
                </a:lnTo>
                <a:close/>
                <a:moveTo>
                  <a:pt x="4121437" y="4221390"/>
                </a:moveTo>
                <a:lnTo>
                  <a:pt x="4121437" y="4221391"/>
                </a:lnTo>
                <a:cubicBezTo>
                  <a:pt x="4122199" y="4232060"/>
                  <a:pt x="4122389" y="4243872"/>
                  <a:pt x="4127153" y="4253014"/>
                </a:cubicBezTo>
                <a:cubicBezTo>
                  <a:pt x="4139346" y="4277401"/>
                  <a:pt x="4154966" y="4300070"/>
                  <a:pt x="4166969" y="4324645"/>
                </a:cubicBezTo>
                <a:lnTo>
                  <a:pt x="4175923" y="4363890"/>
                </a:lnTo>
                <a:lnTo>
                  <a:pt x="4175161" y="4482003"/>
                </a:lnTo>
                <a:cubicBezTo>
                  <a:pt x="4172493" y="4546775"/>
                  <a:pt x="4171921" y="4612499"/>
                  <a:pt x="4115151" y="4659173"/>
                </a:cubicBezTo>
                <a:cubicBezTo>
                  <a:pt x="4110579" y="4662985"/>
                  <a:pt x="4107911" y="4671175"/>
                  <a:pt x="4107149" y="4677654"/>
                </a:cubicBezTo>
                <a:cubicBezTo>
                  <a:pt x="4103530" y="4707563"/>
                  <a:pt x="4103148" y="4738234"/>
                  <a:pt x="4097242" y="4767763"/>
                </a:cubicBezTo>
                <a:cubicBezTo>
                  <a:pt x="4094861" y="4779574"/>
                  <a:pt x="4094052" y="4790386"/>
                  <a:pt x="4095933" y="4800482"/>
                </a:cubicBezTo>
                <a:lnTo>
                  <a:pt x="4095933" y="4800483"/>
                </a:lnTo>
                <a:cubicBezTo>
                  <a:pt x="4097814" y="4810580"/>
                  <a:pt x="4102387" y="4819963"/>
                  <a:pt x="4110769" y="4828916"/>
                </a:cubicBezTo>
                <a:lnTo>
                  <a:pt x="4132950" y="4863342"/>
                </a:lnTo>
                <a:lnTo>
                  <a:pt x="4140479" y="4889274"/>
                </a:lnTo>
                <a:lnTo>
                  <a:pt x="4138774" y="4912167"/>
                </a:lnTo>
                <a:cubicBezTo>
                  <a:pt x="4137059" y="4919977"/>
                  <a:pt x="4136702" y="4927121"/>
                  <a:pt x="4137372" y="4933803"/>
                </a:cubicBezTo>
                <a:lnTo>
                  <a:pt x="4137372" y="4933804"/>
                </a:lnTo>
                <a:lnTo>
                  <a:pt x="4142131" y="4952672"/>
                </a:lnTo>
                <a:lnTo>
                  <a:pt x="4144924" y="4957453"/>
                </a:lnTo>
                <a:lnTo>
                  <a:pt x="4146202" y="4961455"/>
                </a:lnTo>
                <a:cubicBezTo>
                  <a:pt x="4150713" y="4970096"/>
                  <a:pt x="4156419" y="4978393"/>
                  <a:pt x="4162206" y="4987037"/>
                </a:cubicBezTo>
                <a:cubicBezTo>
                  <a:pt x="4173445" y="5003801"/>
                  <a:pt x="4187543" y="5022852"/>
                  <a:pt x="4188685" y="5041521"/>
                </a:cubicBezTo>
                <a:cubicBezTo>
                  <a:pt x="4189304" y="5052095"/>
                  <a:pt x="4192222" y="5062299"/>
                  <a:pt x="4195901" y="5072375"/>
                </a:cubicBezTo>
                <a:lnTo>
                  <a:pt x="4201805" y="5087442"/>
                </a:lnTo>
                <a:lnTo>
                  <a:pt x="4214832" y="5133219"/>
                </a:lnTo>
                <a:lnTo>
                  <a:pt x="4214833" y="5133224"/>
                </a:lnTo>
                <a:lnTo>
                  <a:pt x="4208118" y="5166112"/>
                </a:lnTo>
                <a:lnTo>
                  <a:pt x="4208118" y="5166113"/>
                </a:lnTo>
                <a:cubicBezTo>
                  <a:pt x="4207356" y="5167637"/>
                  <a:pt x="4207928" y="5169780"/>
                  <a:pt x="4208809" y="5172090"/>
                </a:cubicBezTo>
                <a:lnTo>
                  <a:pt x="4211356" y="5179067"/>
                </a:lnTo>
                <a:cubicBezTo>
                  <a:pt x="4214976" y="5196594"/>
                  <a:pt x="4215024" y="5213597"/>
                  <a:pt x="4211190" y="5229433"/>
                </a:cubicBezTo>
                <a:lnTo>
                  <a:pt x="4200644" y="5248928"/>
                </a:lnTo>
                <a:lnTo>
                  <a:pt x="4187733" y="5272795"/>
                </a:lnTo>
                <a:cubicBezTo>
                  <a:pt x="4176088" y="5285440"/>
                  <a:pt x="4168382" y="5298594"/>
                  <a:pt x="4163830" y="5312287"/>
                </a:cubicBezTo>
                <a:lnTo>
                  <a:pt x="4162774" y="5321350"/>
                </a:lnTo>
                <a:lnTo>
                  <a:pt x="4160300" y="5326162"/>
                </a:lnTo>
                <a:lnTo>
                  <a:pt x="4158854" y="5355013"/>
                </a:lnTo>
                <a:lnTo>
                  <a:pt x="4158854" y="5355014"/>
                </a:lnTo>
                <a:cubicBezTo>
                  <a:pt x="4159503" y="5364882"/>
                  <a:pt x="4161206" y="5375002"/>
                  <a:pt x="4163730" y="5385384"/>
                </a:cubicBezTo>
                <a:cubicBezTo>
                  <a:pt x="4166969" y="5398721"/>
                  <a:pt x="4169255" y="5412057"/>
                  <a:pt x="4171921" y="5425582"/>
                </a:cubicBezTo>
                <a:cubicBezTo>
                  <a:pt x="4175731" y="5443870"/>
                  <a:pt x="4179733" y="5462351"/>
                  <a:pt x="4183543" y="5480637"/>
                </a:cubicBezTo>
                <a:lnTo>
                  <a:pt x="4188067" y="5507667"/>
                </a:lnTo>
                <a:lnTo>
                  <a:pt x="4177448" y="5531691"/>
                </a:lnTo>
                <a:lnTo>
                  <a:pt x="4177447" y="5531692"/>
                </a:lnTo>
                <a:cubicBezTo>
                  <a:pt x="4170398" y="5537599"/>
                  <a:pt x="4167206" y="5542648"/>
                  <a:pt x="4167302" y="5547577"/>
                </a:cubicBezTo>
                <a:lnTo>
                  <a:pt x="4167302" y="5547578"/>
                </a:lnTo>
                <a:cubicBezTo>
                  <a:pt x="4167397" y="5552507"/>
                  <a:pt x="4170779" y="5557317"/>
                  <a:pt x="4176875" y="5562746"/>
                </a:cubicBezTo>
                <a:cubicBezTo>
                  <a:pt x="4219548" y="5600467"/>
                  <a:pt x="4246219" y="5646189"/>
                  <a:pt x="4248123" y="5704483"/>
                </a:cubicBezTo>
                <a:cubicBezTo>
                  <a:pt x="4248505" y="5716485"/>
                  <a:pt x="4251171" y="5728678"/>
                  <a:pt x="4254029" y="5740488"/>
                </a:cubicBezTo>
                <a:cubicBezTo>
                  <a:pt x="4255744" y="5747728"/>
                  <a:pt x="4257650" y="5756493"/>
                  <a:pt x="4262794" y="5760873"/>
                </a:cubicBezTo>
                <a:cubicBezTo>
                  <a:pt x="4302037" y="5794974"/>
                  <a:pt x="4329280" y="5837457"/>
                  <a:pt x="4351189" y="5883751"/>
                </a:cubicBezTo>
                <a:lnTo>
                  <a:pt x="4351191" y="5883755"/>
                </a:lnTo>
                <a:lnTo>
                  <a:pt x="4369094" y="5935945"/>
                </a:lnTo>
                <a:lnTo>
                  <a:pt x="4369096" y="5935949"/>
                </a:lnTo>
                <a:lnTo>
                  <a:pt x="4365476" y="5993289"/>
                </a:lnTo>
                <a:lnTo>
                  <a:pt x="4365475" y="5993290"/>
                </a:lnTo>
                <a:cubicBezTo>
                  <a:pt x="4364334" y="6004530"/>
                  <a:pt x="4364524" y="6017484"/>
                  <a:pt x="4358999" y="6026439"/>
                </a:cubicBezTo>
                <a:cubicBezTo>
                  <a:pt x="4341662" y="6054824"/>
                  <a:pt x="4322994" y="6082257"/>
                  <a:pt x="4302799" y="6108737"/>
                </a:cubicBezTo>
                <a:cubicBezTo>
                  <a:pt x="4294131" y="6120073"/>
                  <a:pt x="4289178" y="6126883"/>
                  <a:pt x="4289107" y="6133313"/>
                </a:cubicBezTo>
                <a:lnTo>
                  <a:pt x="4289107" y="6133314"/>
                </a:lnTo>
                <a:lnTo>
                  <a:pt x="4292807" y="6143189"/>
                </a:lnTo>
                <a:lnTo>
                  <a:pt x="4304703" y="6155599"/>
                </a:lnTo>
                <a:lnTo>
                  <a:pt x="4304706" y="6155602"/>
                </a:lnTo>
                <a:cubicBezTo>
                  <a:pt x="4326994" y="6175797"/>
                  <a:pt x="4338614" y="6200944"/>
                  <a:pt x="4343376" y="6228756"/>
                </a:cubicBezTo>
                <a:lnTo>
                  <a:pt x="4360713" y="6361539"/>
                </a:lnTo>
                <a:lnTo>
                  <a:pt x="4360713" y="6361538"/>
                </a:lnTo>
                <a:cubicBezTo>
                  <a:pt x="4357093" y="6317150"/>
                  <a:pt x="4350808" y="6272763"/>
                  <a:pt x="4343376" y="6228755"/>
                </a:cubicBezTo>
                <a:cubicBezTo>
                  <a:pt x="4338614" y="6200943"/>
                  <a:pt x="4326994" y="6175796"/>
                  <a:pt x="4304706" y="6155601"/>
                </a:cubicBezTo>
                <a:lnTo>
                  <a:pt x="4304703" y="6155599"/>
                </a:lnTo>
                <a:lnTo>
                  <a:pt x="4289107" y="6133314"/>
                </a:lnTo>
                <a:lnTo>
                  <a:pt x="4302799" y="6108738"/>
                </a:lnTo>
                <a:cubicBezTo>
                  <a:pt x="4322994" y="6082258"/>
                  <a:pt x="4341662" y="6054825"/>
                  <a:pt x="4358999" y="6026440"/>
                </a:cubicBezTo>
                <a:cubicBezTo>
                  <a:pt x="4364524" y="6017485"/>
                  <a:pt x="4364334" y="6004531"/>
                  <a:pt x="4365475" y="5993291"/>
                </a:cubicBezTo>
                <a:lnTo>
                  <a:pt x="4365476" y="5993289"/>
                </a:lnTo>
                <a:lnTo>
                  <a:pt x="4368929" y="5964476"/>
                </a:lnTo>
                <a:lnTo>
                  <a:pt x="4369096" y="5935949"/>
                </a:lnTo>
                <a:lnTo>
                  <a:pt x="4369096" y="5935948"/>
                </a:lnTo>
                <a:lnTo>
                  <a:pt x="4369094" y="5935945"/>
                </a:lnTo>
                <a:lnTo>
                  <a:pt x="4362214" y="5909350"/>
                </a:lnTo>
                <a:lnTo>
                  <a:pt x="4351191" y="5883755"/>
                </a:lnTo>
                <a:lnTo>
                  <a:pt x="4351189" y="5883750"/>
                </a:lnTo>
                <a:cubicBezTo>
                  <a:pt x="4329280" y="5837456"/>
                  <a:pt x="4302037" y="5794973"/>
                  <a:pt x="4262794" y="5760872"/>
                </a:cubicBezTo>
                <a:cubicBezTo>
                  <a:pt x="4257650" y="5756492"/>
                  <a:pt x="4255744" y="5747727"/>
                  <a:pt x="4254029" y="5740487"/>
                </a:cubicBezTo>
                <a:cubicBezTo>
                  <a:pt x="4251171" y="5728677"/>
                  <a:pt x="4248505" y="5716484"/>
                  <a:pt x="4248123" y="5704482"/>
                </a:cubicBezTo>
                <a:cubicBezTo>
                  <a:pt x="4246219" y="5646188"/>
                  <a:pt x="4219548" y="5600466"/>
                  <a:pt x="4176875" y="5562745"/>
                </a:cubicBezTo>
                <a:lnTo>
                  <a:pt x="4167302" y="5547577"/>
                </a:lnTo>
                <a:lnTo>
                  <a:pt x="4177447" y="5531693"/>
                </a:lnTo>
                <a:lnTo>
                  <a:pt x="4177448" y="5531691"/>
                </a:lnTo>
                <a:lnTo>
                  <a:pt x="4185847" y="5520421"/>
                </a:lnTo>
                <a:lnTo>
                  <a:pt x="4188067" y="5507667"/>
                </a:lnTo>
                <a:lnTo>
                  <a:pt x="4188067" y="5507666"/>
                </a:lnTo>
                <a:cubicBezTo>
                  <a:pt x="4188020" y="5498831"/>
                  <a:pt x="4185448" y="5489496"/>
                  <a:pt x="4183543" y="5480636"/>
                </a:cubicBezTo>
                <a:cubicBezTo>
                  <a:pt x="4179733" y="5462350"/>
                  <a:pt x="4175731" y="5443869"/>
                  <a:pt x="4171921" y="5425581"/>
                </a:cubicBezTo>
                <a:cubicBezTo>
                  <a:pt x="4169255" y="5412056"/>
                  <a:pt x="4166969" y="5398720"/>
                  <a:pt x="4163730" y="5385383"/>
                </a:cubicBezTo>
                <a:lnTo>
                  <a:pt x="4158854" y="5355013"/>
                </a:lnTo>
                <a:lnTo>
                  <a:pt x="4162774" y="5321350"/>
                </a:lnTo>
                <a:lnTo>
                  <a:pt x="4187733" y="5272796"/>
                </a:lnTo>
                <a:lnTo>
                  <a:pt x="4200644" y="5248928"/>
                </a:lnTo>
                <a:lnTo>
                  <a:pt x="4211191" y="5229432"/>
                </a:lnTo>
                <a:lnTo>
                  <a:pt x="4211356" y="5179067"/>
                </a:lnTo>
                <a:lnTo>
                  <a:pt x="4211356" y="5179066"/>
                </a:lnTo>
                <a:cubicBezTo>
                  <a:pt x="4210880" y="5176875"/>
                  <a:pt x="4209690" y="5174399"/>
                  <a:pt x="4208809" y="5172089"/>
                </a:cubicBezTo>
                <a:lnTo>
                  <a:pt x="4208118" y="5166113"/>
                </a:lnTo>
                <a:lnTo>
                  <a:pt x="4214833" y="5133224"/>
                </a:lnTo>
                <a:lnTo>
                  <a:pt x="4214833" y="5133223"/>
                </a:lnTo>
                <a:lnTo>
                  <a:pt x="4214832" y="5133219"/>
                </a:lnTo>
                <a:lnTo>
                  <a:pt x="4207690" y="5102460"/>
                </a:lnTo>
                <a:lnTo>
                  <a:pt x="4201805" y="5087442"/>
                </a:lnTo>
                <a:lnTo>
                  <a:pt x="4201799" y="5087422"/>
                </a:lnTo>
                <a:cubicBezTo>
                  <a:pt x="4195713" y="5072410"/>
                  <a:pt x="4189614" y="5057380"/>
                  <a:pt x="4188685" y="5041520"/>
                </a:cubicBezTo>
                <a:cubicBezTo>
                  <a:pt x="4187543" y="5022851"/>
                  <a:pt x="4173445" y="5003800"/>
                  <a:pt x="4162206" y="4987036"/>
                </a:cubicBezTo>
                <a:lnTo>
                  <a:pt x="4144924" y="4957453"/>
                </a:lnTo>
                <a:lnTo>
                  <a:pt x="4137372" y="4933804"/>
                </a:lnTo>
                <a:lnTo>
                  <a:pt x="4138774" y="4912168"/>
                </a:lnTo>
                <a:cubicBezTo>
                  <a:pt x="4140536" y="4904357"/>
                  <a:pt x="4141048" y="4896713"/>
                  <a:pt x="4140479" y="4889275"/>
                </a:cubicBezTo>
                <a:lnTo>
                  <a:pt x="4140479" y="4889274"/>
                </a:lnTo>
                <a:lnTo>
                  <a:pt x="4135701" y="4867613"/>
                </a:lnTo>
                <a:lnTo>
                  <a:pt x="4132950" y="4863342"/>
                </a:lnTo>
                <a:lnTo>
                  <a:pt x="4131200" y="4857316"/>
                </a:lnTo>
                <a:cubicBezTo>
                  <a:pt x="4126057" y="4847213"/>
                  <a:pt x="4119056" y="4837702"/>
                  <a:pt x="4110769" y="4828915"/>
                </a:cubicBezTo>
                <a:lnTo>
                  <a:pt x="4095933" y="4800482"/>
                </a:lnTo>
                <a:lnTo>
                  <a:pt x="4097242" y="4767764"/>
                </a:lnTo>
                <a:cubicBezTo>
                  <a:pt x="4103148" y="4738235"/>
                  <a:pt x="4103530" y="4707564"/>
                  <a:pt x="4107149" y="4677655"/>
                </a:cubicBezTo>
                <a:cubicBezTo>
                  <a:pt x="4107911" y="4671176"/>
                  <a:pt x="4110579" y="4662986"/>
                  <a:pt x="4115151" y="4659174"/>
                </a:cubicBezTo>
                <a:cubicBezTo>
                  <a:pt x="4171921" y="4612500"/>
                  <a:pt x="4172493" y="4546776"/>
                  <a:pt x="4175161" y="4482004"/>
                </a:cubicBezTo>
                <a:cubicBezTo>
                  <a:pt x="4176875" y="4442761"/>
                  <a:pt x="4176875" y="4403325"/>
                  <a:pt x="4175923" y="4363890"/>
                </a:cubicBezTo>
                <a:lnTo>
                  <a:pt x="4175923" y="4363889"/>
                </a:lnTo>
                <a:cubicBezTo>
                  <a:pt x="4175731" y="4350553"/>
                  <a:pt x="4172683" y="4336456"/>
                  <a:pt x="4166969" y="4324644"/>
                </a:cubicBezTo>
                <a:cubicBezTo>
                  <a:pt x="4154966" y="4300069"/>
                  <a:pt x="4139346" y="4277400"/>
                  <a:pt x="4127153" y="4253013"/>
                </a:cubicBezTo>
                <a:close/>
                <a:moveTo>
                  <a:pt x="4190328" y="2836171"/>
                </a:moveTo>
                <a:lnTo>
                  <a:pt x="4181637" y="2848792"/>
                </a:lnTo>
                <a:cubicBezTo>
                  <a:pt x="4176637" y="2865009"/>
                  <a:pt x="4170779" y="2881306"/>
                  <a:pt x="4166033" y="2897784"/>
                </a:cubicBezTo>
                <a:lnTo>
                  <a:pt x="4165004" y="2903549"/>
                </a:lnTo>
                <a:lnTo>
                  <a:pt x="4161730" y="2914327"/>
                </a:lnTo>
                <a:lnTo>
                  <a:pt x="4157099" y="2947858"/>
                </a:lnTo>
                <a:lnTo>
                  <a:pt x="4157098" y="2947861"/>
                </a:lnTo>
                <a:lnTo>
                  <a:pt x="4157098" y="2947862"/>
                </a:lnTo>
                <a:cubicBezTo>
                  <a:pt x="4156729" y="2959156"/>
                  <a:pt x="4157729" y="2970575"/>
                  <a:pt x="4160682" y="2982148"/>
                </a:cubicBezTo>
                <a:lnTo>
                  <a:pt x="4172375" y="3077401"/>
                </a:lnTo>
                <a:lnTo>
                  <a:pt x="4159920" y="3172653"/>
                </a:lnTo>
                <a:cubicBezTo>
                  <a:pt x="4134011" y="3276479"/>
                  <a:pt x="4106579" y="3380304"/>
                  <a:pt x="4112293" y="3489466"/>
                </a:cubicBezTo>
                <a:cubicBezTo>
                  <a:pt x="4113245" y="3507562"/>
                  <a:pt x="4101624" y="3529089"/>
                  <a:pt x="4090194" y="3544712"/>
                </a:cubicBezTo>
                <a:cubicBezTo>
                  <a:pt x="4079336" y="3559667"/>
                  <a:pt x="4073477" y="3566811"/>
                  <a:pt x="4072572" y="3574407"/>
                </a:cubicBezTo>
                <a:lnTo>
                  <a:pt x="4072572" y="3574408"/>
                </a:lnTo>
                <a:cubicBezTo>
                  <a:pt x="4071667" y="3582004"/>
                  <a:pt x="4075716" y="3590053"/>
                  <a:pt x="4084670" y="3606817"/>
                </a:cubicBezTo>
                <a:cubicBezTo>
                  <a:pt x="4089052" y="3614819"/>
                  <a:pt x="4091718" y="3624725"/>
                  <a:pt x="4098196" y="3630632"/>
                </a:cubicBezTo>
                <a:lnTo>
                  <a:pt x="4115925" y="3654415"/>
                </a:lnTo>
                <a:lnTo>
                  <a:pt x="4118836" y="3665923"/>
                </a:lnTo>
                <a:lnTo>
                  <a:pt x="4122437" y="3680163"/>
                </a:lnTo>
                <a:lnTo>
                  <a:pt x="4118389" y="3734836"/>
                </a:lnTo>
                <a:lnTo>
                  <a:pt x="4118389" y="3734837"/>
                </a:lnTo>
                <a:cubicBezTo>
                  <a:pt x="4117437" y="3741315"/>
                  <a:pt x="4116103" y="3749125"/>
                  <a:pt x="4118771" y="3754652"/>
                </a:cubicBezTo>
                <a:lnTo>
                  <a:pt x="4125128" y="3789775"/>
                </a:lnTo>
                <a:lnTo>
                  <a:pt x="4110197" y="3822471"/>
                </a:lnTo>
                <a:cubicBezTo>
                  <a:pt x="4103149" y="3831901"/>
                  <a:pt x="4097529" y="3842045"/>
                  <a:pt x="4095862" y="3852618"/>
                </a:cubicBezTo>
                <a:lnTo>
                  <a:pt x="4095862" y="3852619"/>
                </a:lnTo>
                <a:lnTo>
                  <a:pt x="4096642" y="3868763"/>
                </a:lnTo>
                <a:lnTo>
                  <a:pt x="4105245" y="3885336"/>
                </a:lnTo>
                <a:lnTo>
                  <a:pt x="4105245" y="3885338"/>
                </a:lnTo>
                <a:cubicBezTo>
                  <a:pt x="4114961" y="3897721"/>
                  <a:pt x="4122367" y="3910318"/>
                  <a:pt x="4127626" y="3923124"/>
                </a:cubicBezTo>
                <a:lnTo>
                  <a:pt x="4137130" y="3962159"/>
                </a:lnTo>
                <a:lnTo>
                  <a:pt x="4121438" y="4043837"/>
                </a:lnTo>
                <a:lnTo>
                  <a:pt x="4121437" y="4043838"/>
                </a:lnTo>
                <a:cubicBezTo>
                  <a:pt x="4112674" y="4063841"/>
                  <a:pt x="4107292" y="4083701"/>
                  <a:pt x="4106316" y="4103824"/>
                </a:cubicBezTo>
                <a:lnTo>
                  <a:pt x="4106316" y="4103825"/>
                </a:lnTo>
                <a:lnTo>
                  <a:pt x="4108283" y="4134255"/>
                </a:lnTo>
                <a:lnTo>
                  <a:pt x="4117627" y="4165381"/>
                </a:lnTo>
                <a:lnTo>
                  <a:pt x="4117627" y="4165383"/>
                </a:lnTo>
                <a:lnTo>
                  <a:pt x="4121532" y="4192387"/>
                </a:lnTo>
                <a:lnTo>
                  <a:pt x="4121532" y="4192386"/>
                </a:lnTo>
                <a:cubicBezTo>
                  <a:pt x="4121628" y="4182766"/>
                  <a:pt x="4121056" y="4173479"/>
                  <a:pt x="4117627" y="4165382"/>
                </a:cubicBezTo>
                <a:lnTo>
                  <a:pt x="4117627" y="4165381"/>
                </a:lnTo>
                <a:lnTo>
                  <a:pt x="4106316" y="4103825"/>
                </a:lnTo>
                <a:lnTo>
                  <a:pt x="4121437" y="4043839"/>
                </a:lnTo>
                <a:lnTo>
                  <a:pt x="4121438" y="4043837"/>
                </a:lnTo>
                <a:lnTo>
                  <a:pt x="4134740" y="4002409"/>
                </a:lnTo>
                <a:lnTo>
                  <a:pt x="4137130" y="3962159"/>
                </a:lnTo>
                <a:lnTo>
                  <a:pt x="4137130" y="3962158"/>
                </a:lnTo>
                <a:cubicBezTo>
                  <a:pt x="4134868" y="3935726"/>
                  <a:pt x="4124677" y="3910103"/>
                  <a:pt x="4105245" y="3885337"/>
                </a:cubicBezTo>
                <a:lnTo>
                  <a:pt x="4105245" y="3885336"/>
                </a:lnTo>
                <a:lnTo>
                  <a:pt x="4095862" y="3852619"/>
                </a:lnTo>
                <a:lnTo>
                  <a:pt x="4110197" y="3822472"/>
                </a:lnTo>
                <a:cubicBezTo>
                  <a:pt x="4118389" y="3811613"/>
                  <a:pt x="4123533" y="3800896"/>
                  <a:pt x="4125128" y="3789776"/>
                </a:cubicBezTo>
                <a:lnTo>
                  <a:pt x="4125128" y="3789775"/>
                </a:lnTo>
                <a:cubicBezTo>
                  <a:pt x="4126724" y="3778654"/>
                  <a:pt x="4124771" y="3767129"/>
                  <a:pt x="4118771" y="3754651"/>
                </a:cubicBezTo>
                <a:lnTo>
                  <a:pt x="4118389" y="3734837"/>
                </a:lnTo>
                <a:lnTo>
                  <a:pt x="4122437" y="3680163"/>
                </a:lnTo>
                <a:lnTo>
                  <a:pt x="4122437" y="3680162"/>
                </a:lnTo>
                <a:lnTo>
                  <a:pt x="4118836" y="3665923"/>
                </a:lnTo>
                <a:lnTo>
                  <a:pt x="4115925" y="3654415"/>
                </a:lnTo>
                <a:lnTo>
                  <a:pt x="4115925" y="3654415"/>
                </a:lnTo>
                <a:lnTo>
                  <a:pt x="4115925" y="3654415"/>
                </a:lnTo>
                <a:cubicBezTo>
                  <a:pt x="4112115" y="3646122"/>
                  <a:pt x="4106436" y="3638156"/>
                  <a:pt x="4098196" y="3630631"/>
                </a:cubicBezTo>
                <a:cubicBezTo>
                  <a:pt x="4091718" y="3624724"/>
                  <a:pt x="4089052" y="3614818"/>
                  <a:pt x="4084670" y="3606816"/>
                </a:cubicBezTo>
                <a:cubicBezTo>
                  <a:pt x="4080193" y="3598434"/>
                  <a:pt x="4076942" y="3592231"/>
                  <a:pt x="4074924" y="3587173"/>
                </a:cubicBezTo>
                <a:lnTo>
                  <a:pt x="4072572" y="3574407"/>
                </a:lnTo>
                <a:lnTo>
                  <a:pt x="4077651" y="3562320"/>
                </a:lnTo>
                <a:cubicBezTo>
                  <a:pt x="4080586" y="3557715"/>
                  <a:pt x="4084765" y="3552190"/>
                  <a:pt x="4090194" y="3544713"/>
                </a:cubicBezTo>
                <a:cubicBezTo>
                  <a:pt x="4101624" y="3529090"/>
                  <a:pt x="4113245" y="3507563"/>
                  <a:pt x="4112293" y="3489467"/>
                </a:cubicBezTo>
                <a:cubicBezTo>
                  <a:pt x="4106579" y="3380305"/>
                  <a:pt x="4134011" y="3276480"/>
                  <a:pt x="4159920" y="3172654"/>
                </a:cubicBezTo>
                <a:cubicBezTo>
                  <a:pt x="4167922" y="3140649"/>
                  <a:pt x="4172160" y="3109025"/>
                  <a:pt x="4172375" y="3077401"/>
                </a:cubicBezTo>
                <a:lnTo>
                  <a:pt x="4172375" y="3077400"/>
                </a:lnTo>
                <a:cubicBezTo>
                  <a:pt x="4172589" y="3045776"/>
                  <a:pt x="4168779" y="3014152"/>
                  <a:pt x="4160682" y="2982147"/>
                </a:cubicBezTo>
                <a:lnTo>
                  <a:pt x="4157098" y="2947862"/>
                </a:lnTo>
                <a:lnTo>
                  <a:pt x="4157099" y="2947858"/>
                </a:lnTo>
                <a:lnTo>
                  <a:pt x="4165004" y="2903549"/>
                </a:lnTo>
                <a:lnTo>
                  <a:pt x="4181637" y="2848793"/>
                </a:lnTo>
                <a:cubicBezTo>
                  <a:pt x="4182970" y="2844316"/>
                  <a:pt x="4186256" y="2839982"/>
                  <a:pt x="4190328" y="2836172"/>
                </a:cubicBezTo>
                <a:close/>
                <a:moveTo>
                  <a:pt x="3705842" y="1508457"/>
                </a:moveTo>
                <a:lnTo>
                  <a:pt x="3677748" y="1596213"/>
                </a:lnTo>
                <a:cubicBezTo>
                  <a:pt x="3675271" y="1604978"/>
                  <a:pt x="3676796" y="1615836"/>
                  <a:pt x="3679653" y="1624980"/>
                </a:cubicBezTo>
                <a:cubicBezTo>
                  <a:pt x="3689369" y="1656223"/>
                  <a:pt x="3713754" y="1676036"/>
                  <a:pt x="3736234" y="1697753"/>
                </a:cubicBezTo>
                <a:cubicBezTo>
                  <a:pt x="3746141" y="1707279"/>
                  <a:pt x="3753189" y="1720423"/>
                  <a:pt x="3758903" y="1733188"/>
                </a:cubicBezTo>
                <a:cubicBezTo>
                  <a:pt x="3773574" y="1766335"/>
                  <a:pt x="3786718" y="1800246"/>
                  <a:pt x="3800624" y="1833775"/>
                </a:cubicBezTo>
                <a:cubicBezTo>
                  <a:pt x="3801958" y="1837013"/>
                  <a:pt x="3805387" y="1839679"/>
                  <a:pt x="3808245" y="1842158"/>
                </a:cubicBezTo>
                <a:cubicBezTo>
                  <a:pt x="3838346" y="1866922"/>
                  <a:pt x="3868635" y="1891497"/>
                  <a:pt x="3898736" y="1916454"/>
                </a:cubicBezTo>
                <a:cubicBezTo>
                  <a:pt x="3904450" y="1921216"/>
                  <a:pt x="3908642" y="1928076"/>
                  <a:pt x="3914166" y="1933219"/>
                </a:cubicBezTo>
                <a:cubicBezTo>
                  <a:pt x="3921786" y="1940459"/>
                  <a:pt x="3929027" y="1949603"/>
                  <a:pt x="3938171" y="1953413"/>
                </a:cubicBezTo>
                <a:cubicBezTo>
                  <a:pt x="3966936" y="1965224"/>
                  <a:pt x="3979320" y="1987894"/>
                  <a:pt x="3984654" y="2016469"/>
                </a:cubicBezTo>
                <a:cubicBezTo>
                  <a:pt x="3989607" y="2042570"/>
                  <a:pt x="3993799" y="2068669"/>
                  <a:pt x="3999513" y="2094578"/>
                </a:cubicBezTo>
                <a:cubicBezTo>
                  <a:pt x="4006371" y="2126201"/>
                  <a:pt x="4013801" y="2157636"/>
                  <a:pt x="4022184" y="2188879"/>
                </a:cubicBezTo>
                <a:cubicBezTo>
                  <a:pt x="4025804" y="2202404"/>
                  <a:pt x="4029994" y="2216692"/>
                  <a:pt x="4037424" y="2228314"/>
                </a:cubicBezTo>
                <a:cubicBezTo>
                  <a:pt x="4057999" y="2260890"/>
                  <a:pt x="4071905" y="2295753"/>
                  <a:pt x="4066381" y="2334044"/>
                </a:cubicBezTo>
                <a:cubicBezTo>
                  <a:pt x="4061999" y="2364715"/>
                  <a:pt x="4073239" y="2390434"/>
                  <a:pt x="4090766" y="2409485"/>
                </a:cubicBezTo>
                <a:cubicBezTo>
                  <a:pt x="4098720" y="2418154"/>
                  <a:pt x="4104233" y="2426976"/>
                  <a:pt x="4107867" y="2435912"/>
                </a:cubicBezTo>
                <a:lnTo>
                  <a:pt x="4113698" y="2463017"/>
                </a:lnTo>
                <a:lnTo>
                  <a:pt x="4105056" y="2518262"/>
                </a:lnTo>
                <a:lnTo>
                  <a:pt x="4105055" y="2518263"/>
                </a:lnTo>
                <a:cubicBezTo>
                  <a:pt x="4102388" y="2527789"/>
                  <a:pt x="4101244" y="2536456"/>
                  <a:pt x="4101411" y="2545005"/>
                </a:cubicBezTo>
                <a:lnTo>
                  <a:pt x="4101411" y="2545006"/>
                </a:lnTo>
                <a:cubicBezTo>
                  <a:pt x="4101577" y="2553555"/>
                  <a:pt x="4103054" y="2561985"/>
                  <a:pt x="4105625" y="2571034"/>
                </a:cubicBezTo>
                <a:cubicBezTo>
                  <a:pt x="4117627" y="2612945"/>
                  <a:pt x="4150204" y="2640950"/>
                  <a:pt x="4178779" y="2668001"/>
                </a:cubicBezTo>
                <a:cubicBezTo>
                  <a:pt x="4203164" y="2691054"/>
                  <a:pt x="4216880" y="2716963"/>
                  <a:pt x="4227170" y="2745348"/>
                </a:cubicBezTo>
                <a:lnTo>
                  <a:pt x="4227170" y="2745351"/>
                </a:lnTo>
                <a:lnTo>
                  <a:pt x="4233090" y="2778005"/>
                </a:lnTo>
                <a:lnTo>
                  <a:pt x="4232670" y="2785439"/>
                </a:lnTo>
                <a:lnTo>
                  <a:pt x="4222591" y="2811779"/>
                </a:lnTo>
                <a:lnTo>
                  <a:pt x="4222587" y="2811786"/>
                </a:lnTo>
                <a:lnTo>
                  <a:pt x="4222588" y="2811786"/>
                </a:lnTo>
                <a:lnTo>
                  <a:pt x="4222591" y="2811779"/>
                </a:lnTo>
                <a:lnTo>
                  <a:pt x="4232241" y="2793022"/>
                </a:lnTo>
                <a:lnTo>
                  <a:pt x="4232670" y="2785439"/>
                </a:lnTo>
                <a:lnTo>
                  <a:pt x="4233870" y="2782304"/>
                </a:lnTo>
                <a:lnTo>
                  <a:pt x="4233090" y="2778005"/>
                </a:lnTo>
                <a:lnTo>
                  <a:pt x="4233500" y="2770757"/>
                </a:lnTo>
                <a:lnTo>
                  <a:pt x="4227170" y="2745351"/>
                </a:lnTo>
                <a:lnTo>
                  <a:pt x="4227170" y="2745347"/>
                </a:lnTo>
                <a:cubicBezTo>
                  <a:pt x="4216880" y="2716962"/>
                  <a:pt x="4203164" y="2691053"/>
                  <a:pt x="4178779" y="2668000"/>
                </a:cubicBezTo>
                <a:cubicBezTo>
                  <a:pt x="4150204" y="2640949"/>
                  <a:pt x="4117627" y="2612944"/>
                  <a:pt x="4105625" y="2571033"/>
                </a:cubicBezTo>
                <a:lnTo>
                  <a:pt x="4101411" y="2545006"/>
                </a:lnTo>
                <a:lnTo>
                  <a:pt x="4105055" y="2518264"/>
                </a:lnTo>
                <a:lnTo>
                  <a:pt x="4105056" y="2518262"/>
                </a:lnTo>
                <a:lnTo>
                  <a:pt x="4111636" y="2490550"/>
                </a:lnTo>
                <a:lnTo>
                  <a:pt x="4113698" y="2463017"/>
                </a:lnTo>
                <a:lnTo>
                  <a:pt x="4113698" y="2463016"/>
                </a:lnTo>
                <a:cubicBezTo>
                  <a:pt x="4112817" y="2444776"/>
                  <a:pt x="4106674" y="2426821"/>
                  <a:pt x="4090766" y="2409484"/>
                </a:cubicBezTo>
                <a:cubicBezTo>
                  <a:pt x="4073239" y="2390433"/>
                  <a:pt x="4061999" y="2364714"/>
                  <a:pt x="4066381" y="2334043"/>
                </a:cubicBezTo>
                <a:cubicBezTo>
                  <a:pt x="4071905" y="2295752"/>
                  <a:pt x="4057999" y="2260889"/>
                  <a:pt x="4037424" y="2228313"/>
                </a:cubicBezTo>
                <a:cubicBezTo>
                  <a:pt x="4029994" y="2216691"/>
                  <a:pt x="4025804" y="2202403"/>
                  <a:pt x="4022184" y="2188878"/>
                </a:cubicBezTo>
                <a:cubicBezTo>
                  <a:pt x="4013801" y="2157635"/>
                  <a:pt x="4006371" y="2126200"/>
                  <a:pt x="3999513" y="2094577"/>
                </a:cubicBezTo>
                <a:cubicBezTo>
                  <a:pt x="3993799" y="2068668"/>
                  <a:pt x="3989607" y="2042569"/>
                  <a:pt x="3984654" y="2016468"/>
                </a:cubicBezTo>
                <a:cubicBezTo>
                  <a:pt x="3979320" y="1987893"/>
                  <a:pt x="3966936" y="1965223"/>
                  <a:pt x="3938171" y="1953412"/>
                </a:cubicBezTo>
                <a:cubicBezTo>
                  <a:pt x="3929027" y="1949602"/>
                  <a:pt x="3921786" y="1940458"/>
                  <a:pt x="3914166" y="1933218"/>
                </a:cubicBezTo>
                <a:cubicBezTo>
                  <a:pt x="3908642" y="1928075"/>
                  <a:pt x="3904450" y="1921215"/>
                  <a:pt x="3898736" y="1916453"/>
                </a:cubicBezTo>
                <a:cubicBezTo>
                  <a:pt x="3868635" y="1891496"/>
                  <a:pt x="3838346" y="1866921"/>
                  <a:pt x="3808245" y="1842157"/>
                </a:cubicBezTo>
                <a:cubicBezTo>
                  <a:pt x="3805387" y="1839678"/>
                  <a:pt x="3801958" y="1837012"/>
                  <a:pt x="3800624" y="1833774"/>
                </a:cubicBezTo>
                <a:cubicBezTo>
                  <a:pt x="3786718" y="1800245"/>
                  <a:pt x="3773575" y="1766334"/>
                  <a:pt x="3758903" y="1733187"/>
                </a:cubicBezTo>
                <a:cubicBezTo>
                  <a:pt x="3753189" y="1720422"/>
                  <a:pt x="3746141" y="1707278"/>
                  <a:pt x="3736235" y="1697752"/>
                </a:cubicBezTo>
                <a:cubicBezTo>
                  <a:pt x="3713755" y="1676035"/>
                  <a:pt x="3689369" y="1656222"/>
                  <a:pt x="3679653" y="1624979"/>
                </a:cubicBezTo>
                <a:cubicBezTo>
                  <a:pt x="3676797" y="1615835"/>
                  <a:pt x="3675272" y="1604977"/>
                  <a:pt x="3677749" y="1596212"/>
                </a:cubicBezTo>
                <a:close/>
                <a:moveTo>
                  <a:pt x="3724447" y="1459072"/>
                </a:moveTo>
                <a:lnTo>
                  <a:pt x="3724446" y="1459073"/>
                </a:lnTo>
                <a:lnTo>
                  <a:pt x="3715229" y="1481571"/>
                </a:lnTo>
                <a:close/>
                <a:moveTo>
                  <a:pt x="3743640" y="1268757"/>
                </a:moveTo>
                <a:cubicBezTo>
                  <a:pt x="3744092" y="1275401"/>
                  <a:pt x="3745664" y="1281688"/>
                  <a:pt x="3748807" y="1286069"/>
                </a:cubicBezTo>
                <a:cubicBezTo>
                  <a:pt x="3763380" y="1306929"/>
                  <a:pt x="3769620" y="1328552"/>
                  <a:pt x="3771144" y="1350627"/>
                </a:cubicBezTo>
                <a:lnTo>
                  <a:pt x="3765550" y="1413839"/>
                </a:lnTo>
                <a:lnTo>
                  <a:pt x="3771145" y="1350626"/>
                </a:lnTo>
                <a:cubicBezTo>
                  <a:pt x="3769620" y="1328551"/>
                  <a:pt x="3763381" y="1306929"/>
                  <a:pt x="3748807" y="1286068"/>
                </a:cubicBezTo>
                <a:close/>
                <a:moveTo>
                  <a:pt x="3685369" y="773034"/>
                </a:moveTo>
                <a:lnTo>
                  <a:pt x="3685369" y="773035"/>
                </a:lnTo>
                <a:cubicBezTo>
                  <a:pt x="3687655" y="800276"/>
                  <a:pt x="3690893" y="827329"/>
                  <a:pt x="3693369" y="854379"/>
                </a:cubicBezTo>
                <a:cubicBezTo>
                  <a:pt x="3695655" y="878956"/>
                  <a:pt x="3696417" y="903722"/>
                  <a:pt x="3724422" y="915343"/>
                </a:cubicBezTo>
                <a:cubicBezTo>
                  <a:pt x="3728804" y="917059"/>
                  <a:pt x="3732042" y="922773"/>
                  <a:pt x="3734900" y="927155"/>
                </a:cubicBezTo>
                <a:cubicBezTo>
                  <a:pt x="3778908" y="994785"/>
                  <a:pt x="3777764" y="1030980"/>
                  <a:pt x="3731280" y="1097087"/>
                </a:cubicBezTo>
                <a:cubicBezTo>
                  <a:pt x="3726518" y="1103945"/>
                  <a:pt x="3723088" y="1118613"/>
                  <a:pt x="3726898" y="1123185"/>
                </a:cubicBezTo>
                <a:cubicBezTo>
                  <a:pt x="3742710" y="1142617"/>
                  <a:pt x="3749759" y="1162953"/>
                  <a:pt x="3751617" y="1184028"/>
                </a:cubicBezTo>
                <a:cubicBezTo>
                  <a:pt x="3749759" y="1162953"/>
                  <a:pt x="3742711" y="1142616"/>
                  <a:pt x="3726899" y="1123184"/>
                </a:cubicBezTo>
                <a:cubicBezTo>
                  <a:pt x="3723089" y="1118612"/>
                  <a:pt x="3726519" y="1103944"/>
                  <a:pt x="3731281" y="1097086"/>
                </a:cubicBezTo>
                <a:cubicBezTo>
                  <a:pt x="3777765" y="1030979"/>
                  <a:pt x="3778909" y="994784"/>
                  <a:pt x="3734901" y="927154"/>
                </a:cubicBezTo>
                <a:cubicBezTo>
                  <a:pt x="3732043" y="922772"/>
                  <a:pt x="3728805" y="917058"/>
                  <a:pt x="3724423" y="915342"/>
                </a:cubicBezTo>
                <a:cubicBezTo>
                  <a:pt x="3696417" y="903721"/>
                  <a:pt x="3695655" y="878955"/>
                  <a:pt x="3693369" y="854378"/>
                </a:cubicBezTo>
                <a:close/>
                <a:moveTo>
                  <a:pt x="3740770" y="517850"/>
                </a:moveTo>
                <a:lnTo>
                  <a:pt x="3731852" y="556047"/>
                </a:lnTo>
                <a:cubicBezTo>
                  <a:pt x="3729756" y="564048"/>
                  <a:pt x="3724232" y="572622"/>
                  <a:pt x="3725374" y="580050"/>
                </a:cubicBezTo>
                <a:cubicBezTo>
                  <a:pt x="3728708" y="601578"/>
                  <a:pt x="3726279" y="622200"/>
                  <a:pt x="3721993" y="642537"/>
                </a:cubicBezTo>
                <a:lnTo>
                  <a:pt x="3709470" y="694927"/>
                </a:lnTo>
                <a:lnTo>
                  <a:pt x="3721994" y="642536"/>
                </a:lnTo>
                <a:cubicBezTo>
                  <a:pt x="3726280" y="622200"/>
                  <a:pt x="3728709" y="601577"/>
                  <a:pt x="3725375" y="580049"/>
                </a:cubicBezTo>
                <a:cubicBezTo>
                  <a:pt x="3724233" y="572621"/>
                  <a:pt x="3729757" y="564047"/>
                  <a:pt x="3731853" y="556046"/>
                </a:cubicBezTo>
                <a:close/>
                <a:moveTo>
                  <a:pt x="3754065" y="298168"/>
                </a:moveTo>
                <a:lnTo>
                  <a:pt x="3739283" y="313532"/>
                </a:lnTo>
                <a:lnTo>
                  <a:pt x="3739283" y="313532"/>
                </a:lnTo>
                <a:lnTo>
                  <a:pt x="3739282" y="313533"/>
                </a:lnTo>
                <a:cubicBezTo>
                  <a:pt x="3735090" y="316389"/>
                  <a:pt x="3737376" y="330298"/>
                  <a:pt x="3738710" y="338870"/>
                </a:cubicBezTo>
                <a:lnTo>
                  <a:pt x="3738716" y="338898"/>
                </a:lnTo>
                <a:lnTo>
                  <a:pt x="3748617" y="395639"/>
                </a:lnTo>
                <a:lnTo>
                  <a:pt x="3744807" y="367327"/>
                </a:lnTo>
                <a:lnTo>
                  <a:pt x="3738716" y="338898"/>
                </a:lnTo>
                <a:lnTo>
                  <a:pt x="3738711" y="338869"/>
                </a:lnTo>
                <a:cubicBezTo>
                  <a:pt x="3738044" y="334583"/>
                  <a:pt x="3737139" y="328963"/>
                  <a:pt x="3736925" y="324057"/>
                </a:cubicBezTo>
                <a:lnTo>
                  <a:pt x="3739283" y="313532"/>
                </a:lnTo>
                <a:close/>
                <a:moveTo>
                  <a:pt x="3761610" y="281567"/>
                </a:moveTo>
                <a:lnTo>
                  <a:pt x="3756715" y="295414"/>
                </a:lnTo>
                <a:lnTo>
                  <a:pt x="3756716" y="295414"/>
                </a:lnTo>
                <a:close/>
                <a:moveTo>
                  <a:pt x="3748290" y="24485"/>
                </a:moveTo>
                <a:lnTo>
                  <a:pt x="3746027" y="74128"/>
                </a:lnTo>
                <a:cubicBezTo>
                  <a:pt x="3746950" y="91491"/>
                  <a:pt x="3749260" y="108702"/>
                  <a:pt x="3751951" y="125860"/>
                </a:cubicBezTo>
                <a:lnTo>
                  <a:pt x="3756346" y="153386"/>
                </a:lnTo>
                <a:lnTo>
                  <a:pt x="3764619" y="228943"/>
                </a:lnTo>
                <a:lnTo>
                  <a:pt x="3760160" y="177270"/>
                </a:lnTo>
                <a:lnTo>
                  <a:pt x="3756346" y="153386"/>
                </a:lnTo>
                <a:lnTo>
                  <a:pt x="3756147" y="151568"/>
                </a:lnTo>
                <a:cubicBezTo>
                  <a:pt x="3751917" y="125875"/>
                  <a:pt x="3747412" y="100173"/>
                  <a:pt x="3746028" y="74128"/>
                </a:cubicBezTo>
                <a:close/>
                <a:moveTo>
                  <a:pt x="3745709" y="0"/>
                </a:moveTo>
                <a:lnTo>
                  <a:pt x="3748427" y="21485"/>
                </a:lnTo>
                <a:lnTo>
                  <a:pt x="3745709" y="0"/>
                </a:lnTo>
                <a:lnTo>
                  <a:pt x="4209817" y="0"/>
                </a:lnTo>
                <a:lnTo>
                  <a:pt x="4208690" y="2816"/>
                </a:lnTo>
                <a:cubicBezTo>
                  <a:pt x="4200308" y="21485"/>
                  <a:pt x="4197640" y="43011"/>
                  <a:pt x="4194592" y="63586"/>
                </a:cubicBezTo>
                <a:cubicBezTo>
                  <a:pt x="4189067" y="101307"/>
                  <a:pt x="4185637" y="139218"/>
                  <a:pt x="4180685" y="176938"/>
                </a:cubicBezTo>
                <a:cubicBezTo>
                  <a:pt x="4179541" y="184940"/>
                  <a:pt x="4177447" y="194084"/>
                  <a:pt x="4172683" y="200181"/>
                </a:cubicBezTo>
                <a:cubicBezTo>
                  <a:pt x="4140678" y="241900"/>
                  <a:pt x="4131725" y="292578"/>
                  <a:pt x="4134771" y="340773"/>
                </a:cubicBezTo>
                <a:cubicBezTo>
                  <a:pt x="4137060" y="378685"/>
                  <a:pt x="4138774" y="415834"/>
                  <a:pt x="4135536" y="453363"/>
                </a:cubicBezTo>
                <a:cubicBezTo>
                  <a:pt x="4135344" y="456221"/>
                  <a:pt x="4135726" y="460031"/>
                  <a:pt x="4137250" y="462125"/>
                </a:cubicBezTo>
                <a:cubicBezTo>
                  <a:pt x="4147346" y="475080"/>
                  <a:pt x="4148108" y="488606"/>
                  <a:pt x="4149822" y="505181"/>
                </a:cubicBezTo>
                <a:cubicBezTo>
                  <a:pt x="4152300" y="528614"/>
                  <a:pt x="4150584" y="550140"/>
                  <a:pt x="4146394" y="571859"/>
                </a:cubicBezTo>
                <a:cubicBezTo>
                  <a:pt x="4143346" y="587671"/>
                  <a:pt x="4137060" y="603672"/>
                  <a:pt x="4129057" y="617771"/>
                </a:cubicBezTo>
                <a:cubicBezTo>
                  <a:pt x="4117817" y="637391"/>
                  <a:pt x="4113437" y="656254"/>
                  <a:pt x="4128295" y="674922"/>
                </a:cubicBezTo>
                <a:cubicBezTo>
                  <a:pt x="4144108" y="695115"/>
                  <a:pt x="4138584" y="717976"/>
                  <a:pt x="4139154" y="740267"/>
                </a:cubicBezTo>
                <a:cubicBezTo>
                  <a:pt x="4139346" y="749981"/>
                  <a:pt x="4138964" y="760269"/>
                  <a:pt x="4141440" y="769604"/>
                </a:cubicBezTo>
                <a:cubicBezTo>
                  <a:pt x="4148490" y="796654"/>
                  <a:pt x="4159158" y="822755"/>
                  <a:pt x="4163920" y="850188"/>
                </a:cubicBezTo>
                <a:cubicBezTo>
                  <a:pt x="4166587" y="865429"/>
                  <a:pt x="4161824" y="882383"/>
                  <a:pt x="4158396" y="898197"/>
                </a:cubicBezTo>
                <a:cubicBezTo>
                  <a:pt x="4154776" y="914199"/>
                  <a:pt x="4149252" y="930010"/>
                  <a:pt x="4143536" y="945443"/>
                </a:cubicBezTo>
                <a:cubicBezTo>
                  <a:pt x="4139726" y="955919"/>
                  <a:pt x="4136106" y="967349"/>
                  <a:pt x="4129247" y="975732"/>
                </a:cubicBezTo>
                <a:cubicBezTo>
                  <a:pt x="4113627" y="994784"/>
                  <a:pt x="4110959" y="1014405"/>
                  <a:pt x="4119151" y="1036886"/>
                </a:cubicBezTo>
                <a:cubicBezTo>
                  <a:pt x="4120485" y="1040314"/>
                  <a:pt x="4120485" y="1044314"/>
                  <a:pt x="4120675" y="1048124"/>
                </a:cubicBezTo>
                <a:cubicBezTo>
                  <a:pt x="4124675" y="1109090"/>
                  <a:pt x="4127153" y="1170050"/>
                  <a:pt x="4133249" y="1230632"/>
                </a:cubicBezTo>
                <a:cubicBezTo>
                  <a:pt x="4135726" y="1255205"/>
                  <a:pt x="4146584" y="1278828"/>
                  <a:pt x="4153442" y="1303023"/>
                </a:cubicBezTo>
                <a:cubicBezTo>
                  <a:pt x="4154776" y="1307977"/>
                  <a:pt x="4156872" y="1313503"/>
                  <a:pt x="4155918" y="1318455"/>
                </a:cubicBezTo>
                <a:cubicBezTo>
                  <a:pt x="4146394" y="1372367"/>
                  <a:pt x="4160300" y="1422853"/>
                  <a:pt x="4178589" y="1472574"/>
                </a:cubicBezTo>
                <a:cubicBezTo>
                  <a:pt x="4180495" y="1477716"/>
                  <a:pt x="4179923" y="1484003"/>
                  <a:pt x="4179541" y="1489719"/>
                </a:cubicBezTo>
                <a:cubicBezTo>
                  <a:pt x="4178209" y="1505723"/>
                  <a:pt x="4171541" y="1523058"/>
                  <a:pt x="4175541" y="1537536"/>
                </a:cubicBezTo>
                <a:cubicBezTo>
                  <a:pt x="4186591" y="1576018"/>
                  <a:pt x="4199926" y="1614119"/>
                  <a:pt x="4216690" y="1650316"/>
                </a:cubicBezTo>
                <a:cubicBezTo>
                  <a:pt x="4233645" y="1687085"/>
                  <a:pt x="4247933" y="1721184"/>
                  <a:pt x="4230789" y="1763286"/>
                </a:cubicBezTo>
                <a:cubicBezTo>
                  <a:pt x="4223548" y="1781193"/>
                  <a:pt x="4228693" y="1804815"/>
                  <a:pt x="4230597" y="1825392"/>
                </a:cubicBezTo>
                <a:cubicBezTo>
                  <a:pt x="4232121" y="1840440"/>
                  <a:pt x="4240696" y="1854919"/>
                  <a:pt x="4240696" y="1869779"/>
                </a:cubicBezTo>
                <a:cubicBezTo>
                  <a:pt x="4240696" y="1909407"/>
                  <a:pt x="4250791" y="1944648"/>
                  <a:pt x="4271366" y="1978939"/>
                </a:cubicBezTo>
                <a:cubicBezTo>
                  <a:pt x="4279367" y="1992278"/>
                  <a:pt x="4274032" y="2013042"/>
                  <a:pt x="4276128" y="2030377"/>
                </a:cubicBezTo>
                <a:cubicBezTo>
                  <a:pt x="4278604" y="2048667"/>
                  <a:pt x="4280890" y="2067524"/>
                  <a:pt x="4286418" y="2085053"/>
                </a:cubicBezTo>
                <a:cubicBezTo>
                  <a:pt x="4300895" y="2130392"/>
                  <a:pt x="4317278" y="2175162"/>
                  <a:pt x="4332518" y="2220311"/>
                </a:cubicBezTo>
                <a:cubicBezTo>
                  <a:pt x="4345093" y="2257458"/>
                  <a:pt x="4335186" y="2294038"/>
                  <a:pt x="4329853" y="2330805"/>
                </a:cubicBezTo>
                <a:cubicBezTo>
                  <a:pt x="4326422" y="2353858"/>
                  <a:pt x="4318230" y="2375382"/>
                  <a:pt x="4330422" y="2401291"/>
                </a:cubicBezTo>
                <a:cubicBezTo>
                  <a:pt x="4342044" y="2426058"/>
                  <a:pt x="4339377" y="2457491"/>
                  <a:pt x="4345663" y="2485306"/>
                </a:cubicBezTo>
                <a:cubicBezTo>
                  <a:pt x="4350997" y="2508741"/>
                  <a:pt x="4359572" y="2531408"/>
                  <a:pt x="4367953" y="2554078"/>
                </a:cubicBezTo>
                <a:cubicBezTo>
                  <a:pt x="4379384" y="2584941"/>
                  <a:pt x="4391384" y="2615420"/>
                  <a:pt x="4385670" y="2649142"/>
                </a:cubicBezTo>
                <a:cubicBezTo>
                  <a:pt x="4379192" y="2687435"/>
                  <a:pt x="4403577" y="2713722"/>
                  <a:pt x="4419771" y="2743825"/>
                </a:cubicBezTo>
                <a:cubicBezTo>
                  <a:pt x="4430819" y="2764589"/>
                  <a:pt x="4439012" y="2787258"/>
                  <a:pt x="4445870" y="2809929"/>
                </a:cubicBezTo>
                <a:cubicBezTo>
                  <a:pt x="4454824" y="2840218"/>
                  <a:pt x="4460158" y="2871461"/>
                  <a:pt x="4468921" y="2901942"/>
                </a:cubicBezTo>
                <a:cubicBezTo>
                  <a:pt x="4482065" y="2948046"/>
                  <a:pt x="4492353" y="2994721"/>
                  <a:pt x="4485113" y="3042727"/>
                </a:cubicBezTo>
                <a:cubicBezTo>
                  <a:pt x="4481875" y="3064826"/>
                  <a:pt x="4482065" y="3085402"/>
                  <a:pt x="4486829" y="3107499"/>
                </a:cubicBezTo>
                <a:cubicBezTo>
                  <a:pt x="4494639" y="3143694"/>
                  <a:pt x="4495592" y="3180843"/>
                  <a:pt x="4524738" y="3209992"/>
                </a:cubicBezTo>
                <a:cubicBezTo>
                  <a:pt x="4535027" y="3220279"/>
                  <a:pt x="4537693" y="3238757"/>
                  <a:pt x="4543028" y="3253808"/>
                </a:cubicBezTo>
                <a:cubicBezTo>
                  <a:pt x="4549315" y="3271144"/>
                  <a:pt x="4546075" y="3283907"/>
                  <a:pt x="4527787" y="3293243"/>
                </a:cubicBezTo>
                <a:cubicBezTo>
                  <a:pt x="4519596" y="3297433"/>
                  <a:pt x="4511594" y="3309436"/>
                  <a:pt x="4510260" y="3318770"/>
                </a:cubicBezTo>
                <a:cubicBezTo>
                  <a:pt x="4506260" y="3346775"/>
                  <a:pt x="4512166" y="3372494"/>
                  <a:pt x="4525122" y="3399545"/>
                </a:cubicBezTo>
                <a:cubicBezTo>
                  <a:pt x="4537313" y="3424882"/>
                  <a:pt x="4535979" y="3456507"/>
                  <a:pt x="4540741" y="3485274"/>
                </a:cubicBezTo>
                <a:cubicBezTo>
                  <a:pt x="4544171" y="3505656"/>
                  <a:pt x="4551219" y="3526041"/>
                  <a:pt x="4551219" y="3546616"/>
                </a:cubicBezTo>
                <a:cubicBezTo>
                  <a:pt x="4551219" y="3572145"/>
                  <a:pt x="4545123" y="3597481"/>
                  <a:pt x="4542837" y="3623200"/>
                </a:cubicBezTo>
                <a:cubicBezTo>
                  <a:pt x="4540933" y="3643203"/>
                  <a:pt x="4541695" y="3663588"/>
                  <a:pt x="4539409" y="3683590"/>
                </a:cubicBezTo>
                <a:cubicBezTo>
                  <a:pt x="4537693" y="3699975"/>
                  <a:pt x="4533313" y="3716167"/>
                  <a:pt x="4529694" y="3732360"/>
                </a:cubicBezTo>
                <a:cubicBezTo>
                  <a:pt x="4528359" y="3738266"/>
                  <a:pt x="4523214" y="3744172"/>
                  <a:pt x="4523976" y="3749505"/>
                </a:cubicBezTo>
                <a:cubicBezTo>
                  <a:pt x="4532169" y="3802466"/>
                  <a:pt x="4495592" y="3840568"/>
                  <a:pt x="4479399" y="3885337"/>
                </a:cubicBezTo>
                <a:cubicBezTo>
                  <a:pt x="4462252" y="3932393"/>
                  <a:pt x="4435964" y="3977924"/>
                  <a:pt x="4443774" y="4030502"/>
                </a:cubicBezTo>
                <a:cubicBezTo>
                  <a:pt x="4448536" y="4062317"/>
                  <a:pt x="4459586" y="4092988"/>
                  <a:pt x="4466255" y="4124613"/>
                </a:cubicBezTo>
                <a:cubicBezTo>
                  <a:pt x="4468541" y="4135853"/>
                  <a:pt x="4468159" y="4148426"/>
                  <a:pt x="4465873" y="4159666"/>
                </a:cubicBezTo>
                <a:cubicBezTo>
                  <a:pt x="4455394" y="4213960"/>
                  <a:pt x="4453871" y="4267492"/>
                  <a:pt x="4471017" y="4320836"/>
                </a:cubicBezTo>
                <a:cubicBezTo>
                  <a:pt x="4473875" y="4329978"/>
                  <a:pt x="4476541" y="4339694"/>
                  <a:pt x="4476541" y="4349221"/>
                </a:cubicBezTo>
                <a:cubicBezTo>
                  <a:pt x="4476541" y="4401418"/>
                  <a:pt x="4472541" y="4452664"/>
                  <a:pt x="4453871" y="4502578"/>
                </a:cubicBezTo>
                <a:cubicBezTo>
                  <a:pt x="4447584" y="4519342"/>
                  <a:pt x="4451584" y="4539727"/>
                  <a:pt x="4450060" y="4558206"/>
                </a:cubicBezTo>
                <a:cubicBezTo>
                  <a:pt x="4448728" y="4575350"/>
                  <a:pt x="4448156" y="4592877"/>
                  <a:pt x="4443774" y="4609451"/>
                </a:cubicBezTo>
                <a:cubicBezTo>
                  <a:pt x="4437298" y="4633646"/>
                  <a:pt x="4436536" y="4656125"/>
                  <a:pt x="4442250" y="4681082"/>
                </a:cubicBezTo>
                <a:cubicBezTo>
                  <a:pt x="4447584" y="4704894"/>
                  <a:pt x="4444919" y="4730613"/>
                  <a:pt x="4445108" y="4755380"/>
                </a:cubicBezTo>
                <a:cubicBezTo>
                  <a:pt x="4445298" y="4783003"/>
                  <a:pt x="4445488" y="4810626"/>
                  <a:pt x="4444537" y="4838249"/>
                </a:cubicBezTo>
                <a:cubicBezTo>
                  <a:pt x="4444156" y="4849299"/>
                  <a:pt x="4436536" y="4861872"/>
                  <a:pt x="4439584" y="4871018"/>
                </a:cubicBezTo>
                <a:cubicBezTo>
                  <a:pt x="4449870" y="4900545"/>
                  <a:pt x="4437488" y="4930074"/>
                  <a:pt x="4443012" y="4959601"/>
                </a:cubicBezTo>
                <a:cubicBezTo>
                  <a:pt x="4445870" y="4974081"/>
                  <a:pt x="4438060" y="4990464"/>
                  <a:pt x="4437298" y="5006085"/>
                </a:cubicBezTo>
                <a:cubicBezTo>
                  <a:pt x="4435964" y="5031613"/>
                  <a:pt x="4436536" y="5057140"/>
                  <a:pt x="4436154" y="5082669"/>
                </a:cubicBezTo>
                <a:cubicBezTo>
                  <a:pt x="4435964" y="5091051"/>
                  <a:pt x="4435203" y="5099244"/>
                  <a:pt x="4434819" y="5107626"/>
                </a:cubicBezTo>
                <a:cubicBezTo>
                  <a:pt x="4434439" y="5115056"/>
                  <a:pt x="4432725" y="5122866"/>
                  <a:pt x="4434057" y="5129915"/>
                </a:cubicBezTo>
                <a:cubicBezTo>
                  <a:pt x="4438822" y="5155444"/>
                  <a:pt x="4446632" y="5180590"/>
                  <a:pt x="4449680" y="5206307"/>
                </a:cubicBezTo>
                <a:cubicBezTo>
                  <a:pt x="4452346" y="5228596"/>
                  <a:pt x="4448728" y="5251649"/>
                  <a:pt x="4450632" y="5274128"/>
                </a:cubicBezTo>
                <a:cubicBezTo>
                  <a:pt x="4453871" y="5313753"/>
                  <a:pt x="4459586" y="5353378"/>
                  <a:pt x="4463207" y="5393004"/>
                </a:cubicBezTo>
                <a:cubicBezTo>
                  <a:pt x="4463968" y="5401578"/>
                  <a:pt x="4459204" y="5410530"/>
                  <a:pt x="4458824" y="5419294"/>
                </a:cubicBezTo>
                <a:cubicBezTo>
                  <a:pt x="4457872" y="5446727"/>
                  <a:pt x="4457680" y="5474160"/>
                  <a:pt x="4457110" y="5501593"/>
                </a:cubicBezTo>
                <a:cubicBezTo>
                  <a:pt x="4456918" y="5517214"/>
                  <a:pt x="4457490" y="5533026"/>
                  <a:pt x="4455776" y="5548459"/>
                </a:cubicBezTo>
                <a:cubicBezTo>
                  <a:pt x="4453490" y="5568841"/>
                  <a:pt x="4450060" y="5587320"/>
                  <a:pt x="4464920" y="5606371"/>
                </a:cubicBezTo>
                <a:cubicBezTo>
                  <a:pt x="4487972" y="5635710"/>
                  <a:pt x="4479018" y="5673049"/>
                  <a:pt x="4484351" y="5706958"/>
                </a:cubicBezTo>
                <a:cubicBezTo>
                  <a:pt x="4485685" y="5715722"/>
                  <a:pt x="4485875" y="5724677"/>
                  <a:pt x="4487399" y="5733439"/>
                </a:cubicBezTo>
                <a:cubicBezTo>
                  <a:pt x="4490257" y="5749633"/>
                  <a:pt x="4493495" y="5765634"/>
                  <a:pt x="4496736" y="5781829"/>
                </a:cubicBezTo>
                <a:cubicBezTo>
                  <a:pt x="4497306" y="5784685"/>
                  <a:pt x="4497498" y="5787923"/>
                  <a:pt x="4498450" y="5790591"/>
                </a:cubicBezTo>
                <a:cubicBezTo>
                  <a:pt x="4506450" y="5815168"/>
                  <a:pt x="4515594" y="5839360"/>
                  <a:pt x="4522072" y="5864317"/>
                </a:cubicBezTo>
                <a:cubicBezTo>
                  <a:pt x="4525311" y="5876510"/>
                  <a:pt x="4525693" y="5890036"/>
                  <a:pt x="4523976" y="5902609"/>
                </a:cubicBezTo>
                <a:cubicBezTo>
                  <a:pt x="4519024" y="5939376"/>
                  <a:pt x="4516928" y="5975763"/>
                  <a:pt x="4524168" y="6012722"/>
                </a:cubicBezTo>
                <a:cubicBezTo>
                  <a:pt x="4527025" y="6027391"/>
                  <a:pt x="4522263" y="6043775"/>
                  <a:pt x="4520548" y="6059396"/>
                </a:cubicBezTo>
                <a:cubicBezTo>
                  <a:pt x="4515976" y="6096735"/>
                  <a:pt x="4511022" y="6134074"/>
                  <a:pt x="4506642" y="6171604"/>
                </a:cubicBezTo>
                <a:cubicBezTo>
                  <a:pt x="4503975" y="6195036"/>
                  <a:pt x="4502450" y="6218659"/>
                  <a:pt x="4499785" y="6242092"/>
                </a:cubicBezTo>
                <a:cubicBezTo>
                  <a:pt x="4496544" y="6269143"/>
                  <a:pt x="4491591" y="6296004"/>
                  <a:pt x="4488923" y="6323057"/>
                </a:cubicBezTo>
                <a:cubicBezTo>
                  <a:pt x="4485875" y="6353918"/>
                  <a:pt x="4485305" y="6384971"/>
                  <a:pt x="4482065" y="6415832"/>
                </a:cubicBezTo>
                <a:cubicBezTo>
                  <a:pt x="4475779" y="6472224"/>
                  <a:pt x="4468349" y="6528423"/>
                  <a:pt x="4461300" y="6584811"/>
                </a:cubicBezTo>
                <a:cubicBezTo>
                  <a:pt x="4454442" y="6639487"/>
                  <a:pt x="4448346" y="6694163"/>
                  <a:pt x="4439775" y="6748457"/>
                </a:cubicBezTo>
                <a:cubicBezTo>
                  <a:pt x="4436154" y="6771318"/>
                  <a:pt x="4426247" y="6793034"/>
                  <a:pt x="4420723" y="6815515"/>
                </a:cubicBezTo>
                <a:lnTo>
                  <a:pt x="4411023" y="6858000"/>
                </a:lnTo>
                <a:lnTo>
                  <a:pt x="4238770" y="6858000"/>
                </a:lnTo>
                <a:lnTo>
                  <a:pt x="0" y="6858000"/>
                </a:lnTo>
                <a:lnTo>
                  <a:pt x="0" y="1"/>
                </a:lnTo>
                <a:close/>
              </a:path>
            </a:pathLst>
          </a:custGeom>
          <a:noFill/>
          <a:extLst>
            <a:ext uri="{909E8E84-426E-40DD-AFC4-6F175D3DCCD1}">
              <a14:hiddenFill xmlns:a14="http://schemas.microsoft.com/office/drawing/2010/main">
                <a:solidFill>
                  <a:srgbClr val="FFFFFF"/>
                </a:solidFill>
              </a14:hiddenFill>
            </a:ext>
          </a:extLst>
        </p:spPr>
      </p:pic>
      <p:grpSp>
        <p:nvGrpSpPr>
          <p:cNvPr id="1033" name="Group 1032">
            <a:extLst>
              <a:ext uri="{FF2B5EF4-FFF2-40B4-BE49-F238E27FC236}">
                <a16:creationId xmlns:a16="http://schemas.microsoft.com/office/drawing/2014/main" id="{A7900967-84CA-47B4-9F1C-E787BAC149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1034" name="Freeform: Shape 1033">
              <a:extLst>
                <a:ext uri="{FF2B5EF4-FFF2-40B4-BE49-F238E27FC236}">
                  <a16:creationId xmlns:a16="http://schemas.microsoft.com/office/drawing/2014/main" id="{CAB3C749-6482-440B-9386-94091006D6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5" name="Freeform: Shape 1034">
              <a:extLst>
                <a:ext uri="{FF2B5EF4-FFF2-40B4-BE49-F238E27FC236}">
                  <a16:creationId xmlns:a16="http://schemas.microsoft.com/office/drawing/2014/main" id="{3C5C6B36-2238-4BBF-87F8-B1B3F5DD56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391308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36B42A4E-4727-C868-B633-69B1B7D7E12C}"/>
              </a:ext>
            </a:extLst>
          </p:cNvPr>
          <p:cNvSpPr txBox="1">
            <a:spLocks noGrp="1"/>
          </p:cNvSpPr>
          <p:nvPr>
            <p:ph type="title" idx="4294967295"/>
          </p:nvPr>
        </p:nvSpPr>
        <p:spPr>
          <a:xfrm>
            <a:off x="1767522" y="13062"/>
            <a:ext cx="10249705"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Warm-up: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warm-up</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3" name="Picture 2">
            <a:extLst>
              <a:ext uri="{FF2B5EF4-FFF2-40B4-BE49-F238E27FC236}">
                <a16:creationId xmlns:a16="http://schemas.microsoft.com/office/drawing/2014/main" id="{30AA0815-3539-E037-9A13-5B5BCB3E9FA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0214" y="436670"/>
            <a:ext cx="1208326" cy="1208326"/>
          </a:xfrm>
          <a:prstGeom prst="rect">
            <a:avLst/>
          </a:prstGeom>
        </p:spPr>
      </p:pic>
      <p:pic>
        <p:nvPicPr>
          <p:cNvPr id="4" name="Graphic 3">
            <a:extLst>
              <a:ext uri="{FF2B5EF4-FFF2-40B4-BE49-F238E27FC236}">
                <a16:creationId xmlns:a16="http://schemas.microsoft.com/office/drawing/2014/main" id="{8845905D-6021-9805-4D81-9B434189385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67522" y="1916348"/>
            <a:ext cx="1071092" cy="1071092"/>
          </a:xfrm>
          <a:prstGeom prst="rect">
            <a:avLst/>
          </a:prstGeom>
        </p:spPr>
      </p:pic>
      <p:pic>
        <p:nvPicPr>
          <p:cNvPr id="5" name="Graphic 4">
            <a:extLst>
              <a:ext uri="{FF2B5EF4-FFF2-40B4-BE49-F238E27FC236}">
                <a16:creationId xmlns:a16="http://schemas.microsoft.com/office/drawing/2014/main" id="{D1E10BE0-0CDD-02ED-52D7-EE09733BF4F7}"/>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57608" y="3755212"/>
            <a:ext cx="925793" cy="925793"/>
          </a:xfrm>
          <a:prstGeom prst="rect">
            <a:avLst/>
          </a:prstGeom>
        </p:spPr>
      </p:pic>
      <p:pic>
        <p:nvPicPr>
          <p:cNvPr id="6" name="Graphic 5">
            <a:extLst>
              <a:ext uri="{FF2B5EF4-FFF2-40B4-BE49-F238E27FC236}">
                <a16:creationId xmlns:a16="http://schemas.microsoft.com/office/drawing/2014/main" id="{FC31A83F-3E23-EFCD-4194-0781D607F5CC}"/>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57608" y="5445608"/>
            <a:ext cx="842453" cy="842453"/>
          </a:xfrm>
          <a:prstGeom prst="rect">
            <a:avLst/>
          </a:prstGeom>
        </p:spPr>
      </p:pic>
      <p:pic>
        <p:nvPicPr>
          <p:cNvPr id="7" name="Graphic 6">
            <a:extLst>
              <a:ext uri="{FF2B5EF4-FFF2-40B4-BE49-F238E27FC236}">
                <a16:creationId xmlns:a16="http://schemas.microsoft.com/office/drawing/2014/main" id="{75998B19-8BF1-92D8-D6FD-5581993EB5E6}"/>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994988" y="1620692"/>
            <a:ext cx="1208326" cy="1208326"/>
          </a:xfrm>
          <a:prstGeom prst="rect">
            <a:avLst/>
          </a:prstGeom>
        </p:spPr>
      </p:pic>
      <p:pic>
        <p:nvPicPr>
          <p:cNvPr id="8" name="Picture 7" descr="A close-up of a magnifying glass">
            <a:extLst>
              <a:ext uri="{FF2B5EF4-FFF2-40B4-BE49-F238E27FC236}">
                <a16:creationId xmlns:a16="http://schemas.microsoft.com/office/drawing/2014/main" id="{12B39B5D-0BD8-6FB0-2871-509F70234944}"/>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59154" y="5666924"/>
            <a:ext cx="1097665" cy="1097665"/>
          </a:xfrm>
          <a:prstGeom prst="rect">
            <a:avLst/>
          </a:prstGeom>
        </p:spPr>
      </p:pic>
      <p:sp>
        <p:nvSpPr>
          <p:cNvPr id="9" name="TextBox 8">
            <a:extLst>
              <a:ext uri="{FF2B5EF4-FFF2-40B4-BE49-F238E27FC236}">
                <a16:creationId xmlns:a16="http://schemas.microsoft.com/office/drawing/2014/main" id="{07A8C57F-AE5C-3761-F710-65377974B44B}"/>
              </a:ext>
            </a:extLst>
          </p:cNvPr>
          <p:cNvSpPr txBox="1"/>
          <p:nvPr/>
        </p:nvSpPr>
        <p:spPr>
          <a:xfrm>
            <a:off x="3080657" y="1620692"/>
            <a:ext cx="5170714" cy="4401205"/>
          </a:xfrm>
          <a:prstGeom prst="rect">
            <a:avLst/>
          </a:prstGeom>
          <a:noFill/>
        </p:spPr>
        <p:txBody>
          <a:bodyPr wrap="square" rtlCol="0">
            <a:spAutoFit/>
          </a:bodyPr>
          <a:lstStyle/>
          <a:p>
            <a:pPr marL="571500" indent="-571500">
              <a:buFont typeface="Arial" panose="020B0604020202020204" pitchFamily="34" charset="0"/>
              <a:buChar char="•"/>
            </a:pPr>
            <a:r>
              <a:rPr lang="en-US" sz="4000" dirty="0">
                <a:solidFill>
                  <a:srgbClr val="0070C0"/>
                </a:solidFill>
                <a:latin typeface="Gotham book"/>
              </a:rPr>
              <a:t>Read the primary source excerpt on your warm-up.</a:t>
            </a:r>
          </a:p>
          <a:p>
            <a:pPr marL="571500" indent="-571500">
              <a:buFont typeface="Arial" panose="020B0604020202020204" pitchFamily="34" charset="0"/>
              <a:buChar char="•"/>
            </a:pPr>
            <a:r>
              <a:rPr lang="en-US" sz="4000" dirty="0">
                <a:solidFill>
                  <a:srgbClr val="7030A0"/>
                </a:solidFill>
                <a:latin typeface="Gotham book"/>
              </a:rPr>
              <a:t>What can you learn about this era based on the excerpt?</a:t>
            </a:r>
          </a:p>
          <a:p>
            <a:pPr marL="571500" indent="-571500">
              <a:buFont typeface="Arial" panose="020B0604020202020204" pitchFamily="34" charset="0"/>
              <a:buChar char="•"/>
            </a:pPr>
            <a:r>
              <a:rPr lang="en-US" sz="4000" dirty="0">
                <a:solidFill>
                  <a:schemeClr val="accent6">
                    <a:lumMod val="75000"/>
                  </a:schemeClr>
                </a:solidFill>
                <a:latin typeface="Gotham book"/>
              </a:rPr>
              <a:t>Share with a partner.</a:t>
            </a:r>
          </a:p>
        </p:txBody>
      </p:sp>
    </p:spTree>
    <p:extLst>
      <p:ext uri="{BB962C8B-B14F-4D97-AF65-F5344CB8AC3E}">
        <p14:creationId xmlns:p14="http://schemas.microsoft.com/office/powerpoint/2010/main" val="3840677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4C55181-3134-E6B1-C1CF-DF870231187A}"/>
              </a:ext>
            </a:extLst>
          </p:cNvPr>
          <p:cNvSpPr txBox="1">
            <a:spLocks noGrp="1"/>
          </p:cNvSpPr>
          <p:nvPr>
            <p:ph type="title" idx="4294967295"/>
          </p:nvPr>
        </p:nvSpPr>
        <p:spPr>
          <a:xfrm>
            <a:off x="1717287" y="13062"/>
            <a:ext cx="10132674"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a:t>
            </a:r>
            <a:endParaRPr kumimoji="0" lang="en-US" sz="5400" b="0" i="0" u="none" strike="noStrike" kern="1200" cap="none" spc="0" normalizeH="0" baseline="0" noProof="0" dirty="0">
              <a:ln>
                <a:noFill/>
              </a:ln>
              <a:solidFill>
                <a:schemeClr val="tx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09526335-7570-50B3-B09A-2D2C5481D8F9}"/>
              </a:ext>
            </a:extLst>
          </p:cNvPr>
          <p:cNvSpPr/>
          <p:nvPr/>
        </p:nvSpPr>
        <p:spPr>
          <a:xfrm>
            <a:off x="5055497" y="2319486"/>
            <a:ext cx="6063343" cy="2437571"/>
          </a:xfrm>
          <a:prstGeom prst="wedgeRoundRectCallout">
            <a:avLst>
              <a:gd name="adj1" fmla="val -72718"/>
              <a:gd name="adj2" fmla="val 28125"/>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Gotham book"/>
              </a:rPr>
              <a:t>One thing I can learn about this era based on the primary source excerpt is _________</a:t>
            </a:r>
          </a:p>
        </p:txBody>
      </p:sp>
      <p:pic>
        <p:nvPicPr>
          <p:cNvPr id="4" name="Graphic 3">
            <a:extLst>
              <a:ext uri="{FF2B5EF4-FFF2-40B4-BE49-F238E27FC236}">
                <a16:creationId xmlns:a16="http://schemas.microsoft.com/office/drawing/2014/main" id="{3B44F705-0556-B2EC-9C3F-44913A23861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560" y="3252804"/>
            <a:ext cx="1268449" cy="1268449"/>
          </a:xfrm>
          <a:prstGeom prst="rect">
            <a:avLst/>
          </a:prstGeom>
        </p:spPr>
      </p:pic>
    </p:spTree>
    <p:extLst>
      <p:ext uri="{BB962C8B-B14F-4D97-AF65-F5344CB8AC3E}">
        <p14:creationId xmlns:p14="http://schemas.microsoft.com/office/powerpoint/2010/main" val="2484308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0A3BEE04-4757-C2F5-C482-47D8F8A292CD}"/>
              </a:ext>
            </a:extLst>
          </p:cNvPr>
          <p:cNvSpPr txBox="1">
            <a:spLocks noGrp="1"/>
          </p:cNvSpPr>
          <p:nvPr>
            <p:ph type="title" idx="4294967295"/>
          </p:nvPr>
        </p:nvSpPr>
        <p:spPr>
          <a:xfrm>
            <a:off x="2069294" y="13062"/>
            <a:ext cx="8240486" cy="138031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000" b="0" i="0" u="none" strike="noStrike" kern="1200" cap="none" spc="0" normalizeH="0" baseline="0" noProof="0" dirty="0">
                <a:ln>
                  <a:noFill/>
                </a:ln>
                <a:solidFill>
                  <a:schemeClr val="bg1"/>
                </a:solidFill>
                <a:effectLst/>
                <a:uLnTx/>
                <a:uFillTx/>
                <a:latin typeface="Gotham Medium"/>
                <a:ea typeface="+mj-ea"/>
                <a:cs typeface="+mj-cs"/>
              </a:rPr>
              <a:t>Essential Question</a:t>
            </a:r>
          </a:p>
        </p:txBody>
      </p:sp>
      <p:sp>
        <p:nvSpPr>
          <p:cNvPr id="3" name="TextBox 2">
            <a:extLst>
              <a:ext uri="{FF2B5EF4-FFF2-40B4-BE49-F238E27FC236}">
                <a16:creationId xmlns:a16="http://schemas.microsoft.com/office/drawing/2014/main" id="{C6972DD2-9631-36AD-15F5-1E1A9FB07975}"/>
              </a:ext>
            </a:extLst>
          </p:cNvPr>
          <p:cNvSpPr txBox="1"/>
          <p:nvPr/>
        </p:nvSpPr>
        <p:spPr>
          <a:xfrm>
            <a:off x="1007937" y="1992086"/>
            <a:ext cx="10363200" cy="3785652"/>
          </a:xfrm>
          <a:prstGeom prst="rect">
            <a:avLst/>
          </a:prstGeom>
          <a:noFill/>
        </p:spPr>
        <p:txBody>
          <a:bodyPr wrap="square" rtlCol="0">
            <a:spAutoFit/>
          </a:bodyPr>
          <a:lstStyle/>
          <a:p>
            <a:pPr algn="ctr"/>
            <a:r>
              <a:rPr lang="en-US" sz="4800" dirty="0">
                <a:solidFill>
                  <a:srgbClr val="C00000"/>
                </a:solidFill>
                <a:latin typeface="Gotham book"/>
              </a:rPr>
              <a:t>What were the different points of view on significant events of the Civil War era, and how were those events represented and discussed in a variety of primary source excerpts from the era? </a:t>
            </a:r>
          </a:p>
        </p:txBody>
      </p:sp>
    </p:spTree>
    <p:extLst>
      <p:ext uri="{BB962C8B-B14F-4D97-AF65-F5344CB8AC3E}">
        <p14:creationId xmlns:p14="http://schemas.microsoft.com/office/powerpoint/2010/main" val="1402913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C6A6384D-8638-DF6D-AE9F-F5B475FA0ACB}"/>
              </a:ext>
            </a:extLst>
          </p:cNvPr>
          <p:cNvSpPr txBox="1">
            <a:spLocks noGrp="1"/>
          </p:cNvSpPr>
          <p:nvPr>
            <p:ph type="title" idx="4294967295"/>
          </p:nvPr>
        </p:nvSpPr>
        <p:spPr>
          <a:xfrm>
            <a:off x="1935478" y="13061"/>
            <a:ext cx="8493035" cy="149042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8800" b="0" i="0" u="none" strike="noStrike" kern="1200" cap="none" spc="0" normalizeH="0" baseline="0" noProof="0" dirty="0">
                <a:ln>
                  <a:noFill/>
                </a:ln>
                <a:solidFill>
                  <a:schemeClr val="bg1"/>
                </a:solidFill>
                <a:effectLst/>
                <a:uLnTx/>
                <a:uFillTx/>
                <a:latin typeface="Gotham Medium"/>
                <a:ea typeface="+mj-ea"/>
                <a:cs typeface="+mj-cs"/>
              </a:rPr>
              <a:t>In today’s lesson…</a:t>
            </a:r>
          </a:p>
        </p:txBody>
      </p:sp>
      <p:sp>
        <p:nvSpPr>
          <p:cNvPr id="3" name="TextBox 2">
            <a:extLst>
              <a:ext uri="{FF2B5EF4-FFF2-40B4-BE49-F238E27FC236}">
                <a16:creationId xmlns:a16="http://schemas.microsoft.com/office/drawing/2014/main" id="{546FC1A7-A711-E44B-2B9F-92E44778AF23}"/>
              </a:ext>
            </a:extLst>
          </p:cNvPr>
          <p:cNvSpPr txBox="1"/>
          <p:nvPr/>
        </p:nvSpPr>
        <p:spPr>
          <a:xfrm>
            <a:off x="413657" y="1785257"/>
            <a:ext cx="11027229" cy="4401205"/>
          </a:xfrm>
          <a:prstGeom prst="rect">
            <a:avLst/>
          </a:prstGeom>
          <a:noFill/>
        </p:spPr>
        <p:txBody>
          <a:bodyPr wrap="square" rtlCol="0">
            <a:spAutoFit/>
          </a:bodyPr>
          <a:lstStyle/>
          <a:p>
            <a:pPr marL="342900" lvl="0" indent="-342900">
              <a:buFont typeface="+mj-lt"/>
              <a:buAutoNum type="arabicPeriod"/>
            </a:pPr>
            <a:r>
              <a:rPr lang="en-US" sz="4000" b="1" i="1" u="sng" dirty="0">
                <a:solidFill>
                  <a:srgbClr val="7030A0"/>
                </a:solidFill>
                <a:latin typeface="Gotham book"/>
              </a:rPr>
              <a:t>We will</a:t>
            </a:r>
            <a:r>
              <a:rPr lang="en-US" sz="4000" i="1" dirty="0">
                <a:solidFill>
                  <a:srgbClr val="7030A0"/>
                </a:solidFill>
                <a:latin typeface="Gotham book"/>
              </a:rPr>
              <a:t> </a:t>
            </a:r>
            <a:r>
              <a:rPr lang="en-US" sz="4000" dirty="0">
                <a:solidFill>
                  <a:srgbClr val="7030A0"/>
                </a:solidFill>
                <a:latin typeface="Gotham book"/>
              </a:rPr>
              <a:t>examine various topics and different points of view related to significant issues and events of the Civil War era by analyzing a variety of primary source materials.</a:t>
            </a:r>
          </a:p>
          <a:p>
            <a:pPr marL="342900" lvl="0" indent="-342900">
              <a:buFont typeface="+mj-lt"/>
              <a:buAutoNum type="arabicPeriod"/>
            </a:pPr>
            <a:r>
              <a:rPr lang="en-US" sz="4000" b="1" i="1" u="sng" dirty="0">
                <a:solidFill>
                  <a:schemeClr val="accent6">
                    <a:lumMod val="75000"/>
                  </a:schemeClr>
                </a:solidFill>
                <a:latin typeface="Gotham book"/>
              </a:rPr>
              <a:t>I will</a:t>
            </a:r>
            <a:r>
              <a:rPr lang="en-US" sz="4000" i="1" dirty="0">
                <a:solidFill>
                  <a:schemeClr val="accent6">
                    <a:lumMod val="75000"/>
                  </a:schemeClr>
                </a:solidFill>
                <a:latin typeface="Gotham book"/>
              </a:rPr>
              <a:t> </a:t>
            </a:r>
            <a:r>
              <a:rPr lang="en-US" sz="4000" dirty="0">
                <a:solidFill>
                  <a:schemeClr val="accent6">
                    <a:lumMod val="75000"/>
                  </a:schemeClr>
                </a:solidFill>
                <a:latin typeface="Gotham book"/>
              </a:rPr>
              <a:t>summarize the main idea of each primary source material and explain what the material can tell me about the Civil War era of Texas history. </a:t>
            </a:r>
          </a:p>
        </p:txBody>
      </p:sp>
    </p:spTree>
    <p:extLst>
      <p:ext uri="{BB962C8B-B14F-4D97-AF65-F5344CB8AC3E}">
        <p14:creationId xmlns:p14="http://schemas.microsoft.com/office/powerpoint/2010/main" val="19808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a:extLst>
            <a:ext uri="{FF2B5EF4-FFF2-40B4-BE49-F238E27FC236}">
              <a16:creationId xmlns:a16="http://schemas.microsoft.com/office/drawing/2014/main" id="{DAC2891F-778B-E504-5C1A-73E13B2C39C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4EDEB7-0A88-BB30-500B-FF88C6C08276}"/>
              </a:ext>
            </a:extLst>
          </p:cNvPr>
          <p:cNvSpPr txBox="1">
            <a:spLocks noGrp="1"/>
          </p:cNvSpPr>
          <p:nvPr>
            <p:ph type="title" idx="4294967295"/>
          </p:nvPr>
        </p:nvSpPr>
        <p:spPr>
          <a:xfrm>
            <a:off x="1589315" y="0"/>
            <a:ext cx="10602685" cy="8904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1"/>
                </a:solidFill>
                <a:effectLst/>
                <a:uLnTx/>
                <a:uFillTx/>
                <a:latin typeface="Gotham Medium"/>
                <a:ea typeface="+mj-ea"/>
                <a:cs typeface="+mj-cs"/>
              </a:rPr>
              <a:t>Part I: </a:t>
            </a:r>
            <a:r>
              <a:rPr kumimoji="0" lang="en-US" sz="4800" b="1" i="0" u="none" strike="noStrike" kern="1200" cap="none" spc="0" normalizeH="0" baseline="0" noProof="0" dirty="0">
                <a:ln>
                  <a:noFill/>
                </a:ln>
                <a:solidFill>
                  <a:schemeClr val="tx1"/>
                </a:solidFill>
                <a:effectLst/>
                <a:uLnTx/>
                <a:uFillTx/>
                <a:latin typeface="Gotham Medium"/>
                <a:ea typeface="+mj-ea"/>
                <a:cs typeface="+mj-cs"/>
              </a:rPr>
              <a:t>Texas Leaves the United States</a:t>
            </a:r>
          </a:p>
        </p:txBody>
      </p:sp>
      <p:pic>
        <p:nvPicPr>
          <p:cNvPr id="4" name="Picture 3" descr="A map showing the political borders of the United States in 1861. The Southern states that seceded from the Union are Texas, Arkansas, Louisiana, Mississippi, Alabama, Georgia, South Carolina, North Carolina, Virginia, Tennessee, and Florida. The slave states of Missouri, Kentucky, West Virginia, Maryland, and Delaware decided to remain with the the Union states of the North and West. The midwest were territories, not states.">
            <a:extLst>
              <a:ext uri="{FF2B5EF4-FFF2-40B4-BE49-F238E27FC236}">
                <a16:creationId xmlns:a16="http://schemas.microsoft.com/office/drawing/2014/main" id="{A521B3D3-6143-7A2D-D738-B7C27824EA87}"/>
              </a:ext>
            </a:extLst>
          </p:cNvPr>
          <p:cNvPicPr>
            <a:picLocks noChangeAspect="1"/>
          </p:cNvPicPr>
          <p:nvPr/>
        </p:nvPicPr>
        <p:blipFill>
          <a:blip r:embed="rId4"/>
          <a:stretch>
            <a:fillRect/>
          </a:stretch>
        </p:blipFill>
        <p:spPr>
          <a:xfrm>
            <a:off x="2814137" y="903512"/>
            <a:ext cx="7832093" cy="5023553"/>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C97770CA-3C45-0B5A-4F6B-A7DE6A037480}"/>
              </a:ext>
            </a:extLst>
          </p:cNvPr>
          <p:cNvSpPr txBox="1"/>
          <p:nvPr/>
        </p:nvSpPr>
        <p:spPr>
          <a:xfrm>
            <a:off x="3407229" y="5976257"/>
            <a:ext cx="6596742" cy="400110"/>
          </a:xfrm>
          <a:prstGeom prst="rect">
            <a:avLst/>
          </a:prstGeom>
          <a:noFill/>
        </p:spPr>
        <p:txBody>
          <a:bodyPr wrap="square" rtlCol="0">
            <a:spAutoFit/>
          </a:bodyPr>
          <a:lstStyle/>
          <a:p>
            <a:pPr algn="ctr"/>
            <a:r>
              <a:rPr lang="en-US" sz="2000" i="1" dirty="0">
                <a:latin typeface="Gotham book"/>
              </a:rPr>
              <a:t>Texas General Land Office</a:t>
            </a:r>
          </a:p>
        </p:txBody>
      </p:sp>
    </p:spTree>
    <p:extLst>
      <p:ext uri="{BB962C8B-B14F-4D97-AF65-F5344CB8AC3E}">
        <p14:creationId xmlns:p14="http://schemas.microsoft.com/office/powerpoint/2010/main" val="52962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DAC2891F-778B-E504-5C1A-73E13B2C39CC}"/>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7C4EDEB7-0A88-BB30-500B-FF88C6C08276}"/>
              </a:ext>
            </a:extLst>
          </p:cNvPr>
          <p:cNvSpPr txBox="1">
            <a:spLocks noGrp="1"/>
          </p:cNvSpPr>
          <p:nvPr>
            <p:ph type="title" idx="4294967295"/>
          </p:nvPr>
        </p:nvSpPr>
        <p:spPr>
          <a:xfrm>
            <a:off x="6951612" y="885009"/>
            <a:ext cx="5240388" cy="1920240"/>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600" b="0" i="0" u="none" strike="noStrike" kern="1200" cap="none" spc="0" normalizeH="0" baseline="0" noProof="0" dirty="0">
                <a:ln>
                  <a:noFill/>
                </a:ln>
                <a:solidFill>
                  <a:schemeClr val="tx1"/>
                </a:solidFill>
                <a:effectLst/>
                <a:uLnTx/>
                <a:uFillTx/>
                <a:latin typeface="Gotham Medium"/>
                <a:ea typeface="+mj-ea"/>
                <a:cs typeface="+mj-cs"/>
              </a:rPr>
              <a:t>Part II: </a:t>
            </a:r>
            <a:br>
              <a:rPr kumimoji="0" lang="en-US" sz="6600" b="0" i="0" u="none" strike="noStrike" kern="1200" cap="none" spc="0" normalizeH="0" baseline="0" noProof="0" dirty="0">
                <a:ln>
                  <a:noFill/>
                </a:ln>
                <a:solidFill>
                  <a:schemeClr val="tx1"/>
                </a:solidFill>
                <a:effectLst/>
                <a:uLnTx/>
                <a:uFillTx/>
                <a:latin typeface="Gotham Medium"/>
                <a:ea typeface="+mj-ea"/>
                <a:cs typeface="+mj-cs"/>
              </a:rPr>
            </a:br>
            <a:r>
              <a:rPr kumimoji="0" lang="en-US" b="1" i="0" u="none" strike="noStrike" kern="1200" cap="none" spc="0" normalizeH="0" baseline="0" noProof="0" dirty="0">
                <a:ln>
                  <a:noFill/>
                </a:ln>
                <a:solidFill>
                  <a:schemeClr val="tx1"/>
                </a:solidFill>
                <a:effectLst/>
                <a:uLnTx/>
                <a:uFillTx/>
                <a:latin typeface="Gotham Medium"/>
                <a:ea typeface="+mj-ea"/>
                <a:cs typeface="+mj-cs"/>
              </a:rPr>
              <a:t>Primary Source Analysis</a:t>
            </a:r>
            <a:endParaRPr kumimoji="0" lang="en-US" sz="6600" b="1"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Picture 3" descr="A photocopy of one of the primary source excerpts from the lesson, that reads, &quot;I declared myself in favor of peace, of harmony, of compromise, in order to obtain a fair expression of the will of the people…. I still believe that secession will bring ruin and civil war. Yet if the people will it, I can bear it with them…. I would not of my own choice give up the banner beneath which I have fought, the Constitution which I have revered, or the Union which I have cherished as the glorious heritage bequeathed to me by my fathers….Thus believing, I cannot vote for secession.”&#10;&#10;- Sam Houston, published in the Tri-Weekly Alamo Express, February 18, 1861. The Portal to Texas History.&#10;">
            <a:extLst>
              <a:ext uri="{FF2B5EF4-FFF2-40B4-BE49-F238E27FC236}">
                <a16:creationId xmlns:a16="http://schemas.microsoft.com/office/drawing/2014/main" id="{24AB37D1-8600-801A-13BE-2705642BE383}"/>
              </a:ext>
            </a:extLst>
          </p:cNvPr>
          <p:cNvPicPr>
            <a:picLocks noChangeAspect="1"/>
          </p:cNvPicPr>
          <p:nvPr/>
        </p:nvPicPr>
        <p:blipFill>
          <a:blip r:embed="rId3"/>
          <a:stretch>
            <a:fillRect/>
          </a:stretch>
        </p:blipFill>
        <p:spPr>
          <a:xfrm>
            <a:off x="1863089" y="275687"/>
            <a:ext cx="4785795" cy="6263082"/>
          </a:xfrm>
          <a:prstGeom prst="rect">
            <a:avLst/>
          </a:prstGeom>
          <a:effectLst>
            <a:outerShdw blurRad="50800" dist="50800" dir="7920000" algn="ctr" rotWithShape="0">
              <a:srgbClr val="000000">
                <a:alpha val="43137"/>
              </a:srgbClr>
            </a:outerShdw>
          </a:effectLst>
        </p:spPr>
      </p:pic>
      <p:sp>
        <p:nvSpPr>
          <p:cNvPr id="5" name="TextBox 4">
            <a:extLst>
              <a:ext uri="{FF2B5EF4-FFF2-40B4-BE49-F238E27FC236}">
                <a16:creationId xmlns:a16="http://schemas.microsoft.com/office/drawing/2014/main" id="{9AD81267-5F98-5508-C56B-6C48FC620070}"/>
              </a:ext>
            </a:extLst>
          </p:cNvPr>
          <p:cNvSpPr txBox="1"/>
          <p:nvPr/>
        </p:nvSpPr>
        <p:spPr>
          <a:xfrm>
            <a:off x="6836121" y="3429000"/>
            <a:ext cx="5355879" cy="2739211"/>
          </a:xfrm>
          <a:prstGeom prst="rect">
            <a:avLst/>
          </a:prstGeom>
          <a:noFill/>
        </p:spPr>
        <p:txBody>
          <a:bodyPr wrap="square" rtlCol="0">
            <a:spAutoFit/>
          </a:bodyPr>
          <a:lstStyle/>
          <a:p>
            <a:pPr algn="ctr"/>
            <a:r>
              <a:rPr lang="en-US" sz="3400" b="1" dirty="0">
                <a:latin typeface="Gotham book"/>
              </a:rPr>
              <a:t>Primary Source A</a:t>
            </a:r>
            <a:endParaRPr lang="en-US" sz="3400" dirty="0">
              <a:latin typeface="Gotham book"/>
            </a:endParaRPr>
          </a:p>
          <a:p>
            <a:pPr algn="ctr"/>
            <a:r>
              <a:rPr lang="en-US" sz="3400" dirty="0">
                <a:latin typeface="Gotham book"/>
              </a:rPr>
              <a:t>Sam Houston’s Thoughts on Secession</a:t>
            </a:r>
          </a:p>
          <a:p>
            <a:pPr algn="ctr"/>
            <a:endParaRPr lang="en-US" sz="1600" dirty="0"/>
          </a:p>
          <a:p>
            <a:pPr algn="ctr"/>
            <a:r>
              <a:rPr lang="en-US" sz="2400" dirty="0">
                <a:latin typeface="Gotham book"/>
              </a:rPr>
              <a:t>Tri-Weekly Alamo Express, Feb. 18, 1861</a:t>
            </a:r>
          </a:p>
          <a:p>
            <a:pPr algn="ctr"/>
            <a:r>
              <a:rPr lang="en-US" sz="2400" i="1" dirty="0">
                <a:latin typeface="Gotham book"/>
              </a:rPr>
              <a:t>The Portal to Texas History</a:t>
            </a:r>
          </a:p>
        </p:txBody>
      </p:sp>
    </p:spTree>
    <p:extLst>
      <p:ext uri="{BB962C8B-B14F-4D97-AF65-F5344CB8AC3E}">
        <p14:creationId xmlns:p14="http://schemas.microsoft.com/office/powerpoint/2010/main" val="157255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75DFAFD-7D74-5735-7EE3-58288328755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5F01C77E-667D-20D0-E0DE-FD8855B40DBB}"/>
              </a:ext>
            </a:extLst>
          </p:cNvPr>
          <p:cNvSpPr txBox="1">
            <a:spLocks noGrp="1"/>
          </p:cNvSpPr>
          <p:nvPr>
            <p:ph type="title" idx="4294967295"/>
          </p:nvPr>
        </p:nvSpPr>
        <p:spPr>
          <a:xfrm>
            <a:off x="1534886" y="13062"/>
            <a:ext cx="10863943" cy="133676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500" b="1" i="0" u="none" strike="noStrike" kern="1200" cap="none" spc="0" normalizeH="0" baseline="0" noProof="0" dirty="0">
                <a:ln>
                  <a:noFill/>
                </a:ln>
                <a:solidFill>
                  <a:schemeClr val="tx1"/>
                </a:solidFill>
                <a:effectLst/>
                <a:uLnTx/>
                <a:uFillTx/>
                <a:latin typeface="Gotham Medium"/>
                <a:ea typeface="+mj-ea"/>
                <a:cs typeface="+mj-cs"/>
              </a:rPr>
              <a:t>Exit Ticket: </a:t>
            </a:r>
            <a:br>
              <a:rPr kumimoji="0" lang="en-US" sz="4500" b="0" i="0" u="none" strike="noStrike" kern="1200" cap="none" spc="0" normalizeH="0" baseline="0" noProof="0" dirty="0">
                <a:ln>
                  <a:noFill/>
                </a:ln>
                <a:solidFill>
                  <a:schemeClr val="tx1"/>
                </a:solidFill>
                <a:effectLst/>
                <a:uLnTx/>
                <a:uFillTx/>
                <a:latin typeface="Gotham Medium"/>
                <a:ea typeface="+mj-ea"/>
                <a:cs typeface="+mj-cs"/>
              </a:rPr>
            </a:br>
            <a:r>
              <a:rPr kumimoji="0" lang="en-US" sz="4000" b="0" i="0" u="none" strike="noStrike" kern="1200" cap="none" spc="0" normalizeH="0" baseline="0" noProof="0" dirty="0">
                <a:ln>
                  <a:noFill/>
                </a:ln>
                <a:solidFill>
                  <a:schemeClr val="tx1"/>
                </a:solidFill>
                <a:effectLst/>
                <a:uLnTx/>
                <a:uFillTx/>
                <a:latin typeface="Gotham Medium"/>
                <a:ea typeface="+mj-ea"/>
                <a:cs typeface="+mj-cs"/>
              </a:rPr>
              <a:t>Follow the directions to complete your exit ticket</a:t>
            </a:r>
            <a:endParaRPr kumimoji="0" lang="en-US" sz="4400" b="0" i="0" u="none" strike="noStrike" kern="1200" cap="none" spc="0" normalizeH="0" baseline="0" noProof="0" dirty="0">
              <a:ln>
                <a:noFill/>
              </a:ln>
              <a:solidFill>
                <a:schemeClr val="tx1"/>
              </a:solidFill>
              <a:effectLst/>
              <a:uLnTx/>
              <a:uFillTx/>
              <a:latin typeface="Gotham Medium"/>
              <a:ea typeface="+mj-ea"/>
              <a:cs typeface="+mj-cs"/>
            </a:endParaRPr>
          </a:p>
        </p:txBody>
      </p:sp>
      <p:pic>
        <p:nvPicPr>
          <p:cNvPr id="4" name="Graphic 3">
            <a:extLst>
              <a:ext uri="{FF2B5EF4-FFF2-40B4-BE49-F238E27FC236}">
                <a16:creationId xmlns:a16="http://schemas.microsoft.com/office/drawing/2014/main" id="{5811DCEC-3FED-5521-E2F1-3C26CB920E3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67522" y="1916348"/>
            <a:ext cx="1071092" cy="1071092"/>
          </a:xfrm>
          <a:prstGeom prst="rect">
            <a:avLst/>
          </a:prstGeom>
        </p:spPr>
      </p:pic>
      <p:pic>
        <p:nvPicPr>
          <p:cNvPr id="5" name="Graphic 4">
            <a:extLst>
              <a:ext uri="{FF2B5EF4-FFF2-40B4-BE49-F238E27FC236}">
                <a16:creationId xmlns:a16="http://schemas.microsoft.com/office/drawing/2014/main" id="{024EE15A-0B77-CF89-6C16-B3389B43198A}"/>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57608" y="3755212"/>
            <a:ext cx="925793" cy="925793"/>
          </a:xfrm>
          <a:prstGeom prst="rect">
            <a:avLst/>
          </a:prstGeom>
        </p:spPr>
      </p:pic>
      <p:pic>
        <p:nvPicPr>
          <p:cNvPr id="6" name="Graphic 5">
            <a:extLst>
              <a:ext uri="{FF2B5EF4-FFF2-40B4-BE49-F238E27FC236}">
                <a16:creationId xmlns:a16="http://schemas.microsoft.com/office/drawing/2014/main" id="{9CAFE4AB-D088-DD87-BDA0-205FAB1F738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857608" y="5445608"/>
            <a:ext cx="842453" cy="842453"/>
          </a:xfrm>
          <a:prstGeom prst="rect">
            <a:avLst/>
          </a:prstGeom>
        </p:spPr>
      </p:pic>
      <p:sp>
        <p:nvSpPr>
          <p:cNvPr id="9" name="TextBox 8">
            <a:extLst>
              <a:ext uri="{FF2B5EF4-FFF2-40B4-BE49-F238E27FC236}">
                <a16:creationId xmlns:a16="http://schemas.microsoft.com/office/drawing/2014/main" id="{F00DDCCD-1DE6-F38D-7E56-65AC613A7651}"/>
              </a:ext>
            </a:extLst>
          </p:cNvPr>
          <p:cNvSpPr txBox="1"/>
          <p:nvPr/>
        </p:nvSpPr>
        <p:spPr>
          <a:xfrm>
            <a:off x="3072354" y="1348550"/>
            <a:ext cx="5170714" cy="50167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0070C0"/>
                </a:solidFill>
                <a:effectLst/>
                <a:uLnTx/>
                <a:uFillTx/>
                <a:latin typeface="Gotham book"/>
                <a:ea typeface="+mn-ea"/>
                <a:cs typeface="+mn-cs"/>
              </a:rPr>
              <a:t>Read the different statements in the graphic organizer.</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7030A0"/>
                </a:solidFill>
                <a:effectLst/>
                <a:uLnTx/>
                <a:uFillTx/>
                <a:latin typeface="Gotham book"/>
                <a:ea typeface="+mn-ea"/>
                <a:cs typeface="+mn-cs"/>
              </a:rPr>
              <a:t>Choose FOUR statements that are true for Texas during the Civil War era.</a:t>
            </a: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srgbClr val="4EA72E">
                    <a:lumMod val="75000"/>
                  </a:srgbClr>
                </a:solidFill>
                <a:effectLst/>
                <a:uLnTx/>
                <a:uFillTx/>
                <a:latin typeface="Gotham book"/>
                <a:ea typeface="+mn-ea"/>
                <a:cs typeface="+mn-cs"/>
              </a:rPr>
              <a:t>Share with a partner.</a:t>
            </a:r>
          </a:p>
        </p:txBody>
      </p:sp>
    </p:spTree>
    <p:extLst>
      <p:ext uri="{BB962C8B-B14F-4D97-AF65-F5344CB8AC3E}">
        <p14:creationId xmlns:p14="http://schemas.microsoft.com/office/powerpoint/2010/main" val="965667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8D72CE4-CCE6-BF2C-0631-AB1DEC884843}"/>
            </a:ext>
          </a:extLst>
        </p:cNvPr>
        <p:cNvGrpSpPr/>
        <p:nvPr/>
      </p:nvGrpSpPr>
      <p:grpSpPr>
        <a:xfrm>
          <a:off x="0" y="0"/>
          <a:ext cx="0" cy="0"/>
          <a:chOff x="0" y="0"/>
          <a:chExt cx="0" cy="0"/>
        </a:xfrm>
      </p:grpSpPr>
      <p:sp>
        <p:nvSpPr>
          <p:cNvPr id="2" name="Title 5">
            <a:extLst>
              <a:ext uri="{FF2B5EF4-FFF2-40B4-BE49-F238E27FC236}">
                <a16:creationId xmlns:a16="http://schemas.microsoft.com/office/drawing/2014/main" id="{DBB980C0-9E0A-9FBC-2B85-3F8CDEFCD9DF}"/>
              </a:ext>
            </a:extLst>
          </p:cNvPr>
          <p:cNvSpPr txBox="1">
            <a:spLocks noGrp="1"/>
          </p:cNvSpPr>
          <p:nvPr>
            <p:ph type="title" idx="4294967295"/>
          </p:nvPr>
        </p:nvSpPr>
        <p:spPr>
          <a:xfrm>
            <a:off x="1872343" y="13062"/>
            <a:ext cx="9977618" cy="1042851"/>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r>
              <a:rPr kumimoji="0" lang="en-US" sz="5400" b="1" i="0" u="none" strike="noStrike" kern="1200" cap="none" spc="0" normalizeH="0" baseline="0" noProof="0" dirty="0">
                <a:ln>
                  <a:noFill/>
                </a:ln>
                <a:solidFill>
                  <a:schemeClr val="tx1"/>
                </a:solidFill>
                <a:effectLst/>
                <a:uLnTx/>
                <a:uFillTx/>
                <a:latin typeface="Gotham Medium"/>
                <a:ea typeface="+mj-ea"/>
                <a:cs typeface="+mj-cs"/>
              </a:rPr>
              <a:t>Share with the class </a:t>
            </a:r>
            <a:r>
              <a:rPr kumimoji="0" lang="en-US" sz="5400" b="1" i="0" u="none" strike="noStrike" kern="1200" cap="none" spc="0" normalizeH="0" baseline="0" noProof="0" dirty="0">
                <a:ln>
                  <a:noFill/>
                </a:ln>
                <a:solidFill>
                  <a:schemeClr val="bg1"/>
                </a:solidFill>
                <a:effectLst/>
                <a:uLnTx/>
                <a:uFillTx/>
                <a:latin typeface="Gotham Medium"/>
                <a:ea typeface="+mj-ea"/>
                <a:cs typeface="+mj-cs"/>
              </a:rPr>
              <a:t>2</a:t>
            </a:r>
            <a:endParaRPr kumimoji="0" lang="en-US" sz="5400" b="0" i="0" u="none" strike="noStrike" kern="1200" cap="none" spc="0" normalizeH="0" baseline="0" noProof="0" dirty="0">
              <a:ln>
                <a:noFill/>
              </a:ln>
              <a:solidFill>
                <a:schemeClr val="bg1"/>
              </a:solidFill>
              <a:effectLst/>
              <a:uLnTx/>
              <a:uFillTx/>
              <a:latin typeface="Gotham Medium"/>
              <a:ea typeface="+mj-ea"/>
              <a:cs typeface="+mj-cs"/>
            </a:endParaRPr>
          </a:p>
        </p:txBody>
      </p:sp>
      <p:sp>
        <p:nvSpPr>
          <p:cNvPr id="3" name="Speech Bubble: Rectangle with Corners Rounded 2">
            <a:extLst>
              <a:ext uri="{FF2B5EF4-FFF2-40B4-BE49-F238E27FC236}">
                <a16:creationId xmlns:a16="http://schemas.microsoft.com/office/drawing/2014/main" id="{F15DAFB6-0925-C36C-A600-CFF355F23E73}"/>
              </a:ext>
            </a:extLst>
          </p:cNvPr>
          <p:cNvSpPr/>
          <p:nvPr/>
        </p:nvSpPr>
        <p:spPr>
          <a:xfrm>
            <a:off x="4805126" y="2204771"/>
            <a:ext cx="6548674" cy="2448457"/>
          </a:xfrm>
          <a:prstGeom prst="wedgeRoundRectCallout">
            <a:avLst>
              <a:gd name="adj1" fmla="val -66235"/>
              <a:gd name="adj2" fmla="val 32126"/>
              <a:gd name="adj3" fmla="val 16667"/>
            </a:avLst>
          </a:prstGeom>
          <a:solidFill>
            <a:srgbClr val="0073C2"/>
          </a:solidFill>
          <a:effectLst>
            <a:outerShdw blurRad="50800" dist="50800" dir="7920000" algn="ctr" rotWithShape="0">
              <a:srgbClr val="000000">
                <a:alpha val="43137"/>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Gotham book"/>
                <a:ea typeface="+mn-ea"/>
                <a:cs typeface="+mn-cs"/>
              </a:rPr>
              <a:t>One statement that is true of the Civil War era of Texas history is that ________</a:t>
            </a:r>
          </a:p>
        </p:txBody>
      </p:sp>
      <p:pic>
        <p:nvPicPr>
          <p:cNvPr id="4" name="Graphic 3">
            <a:extLst>
              <a:ext uri="{FF2B5EF4-FFF2-40B4-BE49-F238E27FC236}">
                <a16:creationId xmlns:a16="http://schemas.microsoft.com/office/drawing/2014/main" id="{36426FED-715F-9708-E946-1391F3C0F44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73560" y="3252804"/>
            <a:ext cx="1268449" cy="1268449"/>
          </a:xfrm>
          <a:prstGeom prst="rect">
            <a:avLst/>
          </a:prstGeom>
        </p:spPr>
      </p:pic>
    </p:spTree>
    <p:extLst>
      <p:ext uri="{BB962C8B-B14F-4D97-AF65-F5344CB8AC3E}">
        <p14:creationId xmlns:p14="http://schemas.microsoft.com/office/powerpoint/2010/main" val="35337932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otalTime>52</TotalTime>
  <Words>351</Words>
  <Application>Microsoft Office PowerPoint</Application>
  <PresentationFormat>Widescreen</PresentationFormat>
  <Paragraphs>32</Paragraphs>
  <Slides>9</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9</vt:i4>
      </vt:variant>
    </vt:vector>
  </HeadingPairs>
  <TitlesOfParts>
    <vt:vector size="19" baseType="lpstr">
      <vt:lpstr>Aptos</vt:lpstr>
      <vt:lpstr>Aptos Display</vt:lpstr>
      <vt:lpstr>Arial</vt:lpstr>
      <vt:lpstr>Calibri</vt:lpstr>
      <vt:lpstr>Calibri Light</vt:lpstr>
      <vt:lpstr>Gotham book</vt:lpstr>
      <vt:lpstr>Gotham Medium</vt:lpstr>
      <vt:lpstr>Office Theme</vt:lpstr>
      <vt:lpstr>1_Office Theme</vt:lpstr>
      <vt:lpstr>2_Office Theme</vt:lpstr>
      <vt:lpstr>Unit 8:  Civil War</vt:lpstr>
      <vt:lpstr>Warm-up:  Follow the directions to complete your warm-up</vt:lpstr>
      <vt:lpstr>Share with the class</vt:lpstr>
      <vt:lpstr>Essential Question</vt:lpstr>
      <vt:lpstr>In today’s lesson…</vt:lpstr>
      <vt:lpstr>Part I: Texas Leaves the United States</vt:lpstr>
      <vt:lpstr>Part II:  Primary Source Analysis</vt:lpstr>
      <vt:lpstr>Exit Ticket:  Follow the directions to complete your exit ticket</vt:lpstr>
      <vt:lpstr>Share with the class 2</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McClure Abubakar, Courtney</dc:creator>
  <cp:lastModifiedBy>Belden, Dreanna</cp:lastModifiedBy>
  <cp:revision>1</cp:revision>
  <dcterms:created xsi:type="dcterms:W3CDTF">2025-08-15T16:53:21Z</dcterms:created>
  <dcterms:modified xsi:type="dcterms:W3CDTF">2025-08-26T18:45:25Z</dcterms:modified>
</cp:coreProperties>
</file>