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6"/>
  </p:notesMasterIdLst>
  <p:sldIdLst>
    <p:sldId id="326" r:id="rId7"/>
    <p:sldId id="331" r:id="rId8"/>
    <p:sldId id="332" r:id="rId9"/>
    <p:sldId id="333" r:id="rId10"/>
    <p:sldId id="334" r:id="rId11"/>
    <p:sldId id="357" r:id="rId12"/>
    <p:sldId id="358" r:id="rId13"/>
    <p:sldId id="359" r:id="rId14"/>
    <p:sldId id="3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23C6EE-CCBC-414A-AE33-8267B1E702C3}" v="35" dt="2026-02-12T01:13:42.2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2-12T01:13:45.491" v="33" actId="255"/>
      <pc:docMkLst>
        <pc:docMk/>
      </pc:docMkLst>
      <pc:sldChg chg="modSp">
        <pc:chgData name="Wilkinson, Ulises" userId="aece8d85-eb83-4e23-bf28-c30077cba893" providerId="ADAL" clId="{884F47B1-B553-4192-9126-1C112833296C}" dt="2026-02-12T01:07:54.730" v="0" actId="20577"/>
        <pc:sldMkLst>
          <pc:docMk/>
          <pc:sldMk cId="3913084798" sldId="326"/>
        </pc:sldMkLst>
        <pc:spChg chg="mod">
          <ac:chgData name="Wilkinson, Ulises" userId="aece8d85-eb83-4e23-bf28-c30077cba893" providerId="ADAL" clId="{884F47B1-B553-4192-9126-1C112833296C}" dt="2026-02-12T01:07:54.730" v="0" actId="20577"/>
          <ac:spMkLst>
            <pc:docMk/>
            <pc:sldMk cId="3913084798" sldId="326"/>
            <ac:spMk id="3" creationId="{DE5E7D88-B411-0667-9CA2-7DAF8B9F01D0}"/>
          </ac:spMkLst>
        </pc:spChg>
      </pc:sldChg>
      <pc:sldChg chg="modSp mod">
        <pc:chgData name="Wilkinson, Ulises" userId="aece8d85-eb83-4e23-bf28-c30077cba893" providerId="ADAL" clId="{884F47B1-B553-4192-9126-1C112833296C}" dt="2026-02-12T01:08:31.807" v="9" actId="255"/>
        <pc:sldMkLst>
          <pc:docMk/>
          <pc:sldMk cId="3840677025" sldId="331"/>
        </pc:sldMkLst>
        <pc:spChg chg="mod">
          <ac:chgData name="Wilkinson, Ulises" userId="aece8d85-eb83-4e23-bf28-c30077cba893" providerId="ADAL" clId="{884F47B1-B553-4192-9126-1C112833296C}" dt="2026-02-12T01:08:08.611" v="2" actId="255"/>
          <ac:spMkLst>
            <pc:docMk/>
            <pc:sldMk cId="3840677025" sldId="331"/>
            <ac:spMk id="2" creationId="{36B42A4E-4727-C868-B633-69B1B7D7E12C}"/>
          </ac:spMkLst>
        </pc:spChg>
        <pc:spChg chg="mod">
          <ac:chgData name="Wilkinson, Ulises" userId="aece8d85-eb83-4e23-bf28-c30077cba893" providerId="ADAL" clId="{884F47B1-B553-4192-9126-1C112833296C}" dt="2026-02-12T01:08:31.807" v="9" actId="255"/>
          <ac:spMkLst>
            <pc:docMk/>
            <pc:sldMk cId="3840677025" sldId="331"/>
            <ac:spMk id="9" creationId="{07A8C57F-AE5C-3761-F710-65377974B44B}"/>
          </ac:spMkLst>
        </pc:spChg>
      </pc:sldChg>
      <pc:sldChg chg="modSp mod">
        <pc:chgData name="Wilkinson, Ulises" userId="aece8d85-eb83-4e23-bf28-c30077cba893" providerId="ADAL" clId="{884F47B1-B553-4192-9126-1C112833296C}" dt="2026-02-12T01:09:06.713" v="12" actId="255"/>
        <pc:sldMkLst>
          <pc:docMk/>
          <pc:sldMk cId="1402913147" sldId="333"/>
        </pc:sldMkLst>
        <pc:spChg chg="mod">
          <ac:chgData name="Wilkinson, Ulises" userId="aece8d85-eb83-4e23-bf28-c30077cba893" providerId="ADAL" clId="{884F47B1-B553-4192-9126-1C112833296C}" dt="2026-02-12T01:09:06.713" v="12" actId="255"/>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2-12T01:11:54.362" v="22" actId="114"/>
        <pc:sldMkLst>
          <pc:docMk/>
          <pc:sldMk cId="1980830845" sldId="334"/>
        </pc:sldMkLst>
        <pc:spChg chg="mod">
          <ac:chgData name="Wilkinson, Ulises" userId="aece8d85-eb83-4e23-bf28-c30077cba893" providerId="ADAL" clId="{884F47B1-B553-4192-9126-1C112833296C}" dt="2026-02-12T01:09:25.868" v="15" actId="27636"/>
          <ac:spMkLst>
            <pc:docMk/>
            <pc:sldMk cId="1980830845" sldId="334"/>
            <ac:spMk id="2" creationId="{C6A6384D-8638-DF6D-AE9F-F5B475FA0ACB}"/>
          </ac:spMkLst>
        </pc:spChg>
        <pc:spChg chg="mod">
          <ac:chgData name="Wilkinson, Ulises" userId="aece8d85-eb83-4e23-bf28-c30077cba893" providerId="ADAL" clId="{884F47B1-B553-4192-9126-1C112833296C}" dt="2026-02-12T01:11:54.362" v="22" actId="114"/>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2-12T01:12:56.663" v="27"/>
        <pc:sldMkLst>
          <pc:docMk/>
          <pc:sldMk cId="1572559109" sldId="358"/>
        </pc:sldMkLst>
        <pc:spChg chg="mod">
          <ac:chgData name="Wilkinson, Ulises" userId="aece8d85-eb83-4e23-bf28-c30077cba893" providerId="ADAL" clId="{884F47B1-B553-4192-9126-1C112833296C}" dt="2026-02-12T01:12:56.663" v="27"/>
          <ac:spMkLst>
            <pc:docMk/>
            <pc:sldMk cId="1572559109" sldId="358"/>
            <ac:spMk id="5" creationId="{9AD81267-5F98-5508-C56B-6C48FC620070}"/>
          </ac:spMkLst>
        </pc:spChg>
      </pc:sldChg>
      <pc:sldChg chg="modSp mod">
        <pc:chgData name="Wilkinson, Ulises" userId="aece8d85-eb83-4e23-bf28-c30077cba893" providerId="ADAL" clId="{884F47B1-B553-4192-9126-1C112833296C}" dt="2026-02-12T01:13:34.240" v="32" actId="255"/>
        <pc:sldMkLst>
          <pc:docMk/>
          <pc:sldMk cId="965667372" sldId="359"/>
        </pc:sldMkLst>
        <pc:spChg chg="mod">
          <ac:chgData name="Wilkinson, Ulises" userId="aece8d85-eb83-4e23-bf28-c30077cba893" providerId="ADAL" clId="{884F47B1-B553-4192-9126-1C112833296C}" dt="2026-02-12T01:13:11.384" v="28" actId="27636"/>
          <ac:spMkLst>
            <pc:docMk/>
            <pc:sldMk cId="965667372" sldId="359"/>
            <ac:spMk id="2" creationId="{5F01C77E-667D-20D0-E0DE-FD8855B40DBB}"/>
          </ac:spMkLst>
        </pc:spChg>
        <pc:spChg chg="mod">
          <ac:chgData name="Wilkinson, Ulises" userId="aece8d85-eb83-4e23-bf28-c30077cba893" providerId="ADAL" clId="{884F47B1-B553-4192-9126-1C112833296C}" dt="2026-02-12T01:13:34.240" v="32" actId="255"/>
          <ac:spMkLst>
            <pc:docMk/>
            <pc:sldMk cId="965667372" sldId="359"/>
            <ac:spMk id="9" creationId="{F00DDCCD-1DE6-F38D-7E56-65AC613A7651}"/>
          </ac:spMkLst>
        </pc:spChg>
      </pc:sldChg>
      <pc:sldChg chg="modSp mod">
        <pc:chgData name="Wilkinson, Ulises" userId="aece8d85-eb83-4e23-bf28-c30077cba893" providerId="ADAL" clId="{884F47B1-B553-4192-9126-1C112833296C}" dt="2026-02-12T01:13:45.491" v="33" actId="255"/>
        <pc:sldMkLst>
          <pc:docMk/>
          <pc:sldMk cId="3533793239" sldId="360"/>
        </pc:sldMkLst>
        <pc:spChg chg="mod">
          <ac:chgData name="Wilkinson, Ulises" userId="aece8d85-eb83-4e23-bf28-c30077cba893" providerId="ADAL" clId="{884F47B1-B553-4192-9126-1C112833296C}" dt="2026-02-12T01:13:45.491" v="33" actId="255"/>
          <ac:spMkLst>
            <pc:docMk/>
            <pc:sldMk cId="3533793239" sldId="360"/>
            <ac:spMk id="3" creationId="{F15DAFB6-0925-C36C-A600-CFF355F23E7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88974-26EB-4008-B7AC-49A36D2FDD17}"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5CEED4-52E1-4CC3-A326-4DC0B606370E}" type="slidenum">
              <a:rPr lang="en-US" smtClean="0"/>
              <a:t>‹#›</a:t>
            </a:fld>
            <a:endParaRPr lang="en-US"/>
          </a:p>
        </p:txBody>
      </p:sp>
    </p:spTree>
    <p:extLst>
      <p:ext uri="{BB962C8B-B14F-4D97-AF65-F5344CB8AC3E}">
        <p14:creationId xmlns:p14="http://schemas.microsoft.com/office/powerpoint/2010/main" val="3096044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36128/"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istorictexasmaps.com/object/9709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The Weekly Telegraph </a:t>
            </a:r>
            <a:r>
              <a:rPr lang="en-US" sz="1200" b="0" i="0" u="none" strike="noStrike" kern="1200" dirty="0">
                <a:solidFill>
                  <a:schemeClr val="tx1"/>
                </a:solidFill>
                <a:effectLst/>
                <a:latin typeface="+mn-lt"/>
                <a:ea typeface="+mn-ea"/>
                <a:cs typeface="+mn-cs"/>
              </a:rPr>
              <a:t>(Houston, TX), January 15, 1861. The Portal to Texas History. </a:t>
            </a:r>
            <a:r>
              <a:rPr lang="en-US" sz="1200" b="0" i="0" u="sng" strike="noStrike" kern="1200" dirty="0">
                <a:solidFill>
                  <a:schemeClr val="tx1"/>
                </a:solidFill>
                <a:effectLst/>
                <a:latin typeface="+mn-lt"/>
                <a:ea typeface="+mn-ea"/>
                <a:cs typeface="+mn-cs"/>
                <a:hlinkClick r:id="rId3"/>
              </a:rPr>
              <a:t>https://texashistory.unt.edu/ark:/67531/metapth236128/</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Wang, Thomas, Lila Rakoczy, and James Harkins. </a:t>
            </a:r>
            <a:r>
              <a:rPr lang="en-US" sz="1200" b="0" i="1" u="none" strike="noStrike" kern="1200" dirty="0">
                <a:solidFill>
                  <a:schemeClr val="tx1"/>
                </a:solidFill>
                <a:effectLst/>
                <a:latin typeface="+mn-lt"/>
                <a:ea typeface="+mn-ea"/>
                <a:cs typeface="+mn-cs"/>
              </a:rPr>
              <a:t>American Civil War Political Loyalties</a:t>
            </a:r>
            <a:r>
              <a:rPr lang="en-US" sz="1200" b="0" i="0" u="none" strike="noStrike" kern="1200" dirty="0">
                <a:solidFill>
                  <a:schemeClr val="tx1"/>
                </a:solidFill>
                <a:effectLst/>
                <a:latin typeface="+mn-lt"/>
                <a:ea typeface="+mn-ea"/>
                <a:cs typeface="+mn-cs"/>
              </a:rPr>
              <a:t>. 2022. Texas General Land Office, GIS Educational Maps. Map Database and Store. </a:t>
            </a:r>
            <a:r>
              <a:rPr lang="en-US" sz="1200" b="0" i="0" u="sng" strike="noStrike" kern="1200" dirty="0">
                <a:solidFill>
                  <a:schemeClr val="tx1"/>
                </a:solidFill>
                <a:effectLst/>
                <a:latin typeface="+mn-lt"/>
                <a:ea typeface="+mn-ea"/>
                <a:cs typeface="+mn-cs"/>
                <a:hlinkClick r:id="rId3"/>
              </a:rPr>
              <a:t>https://historictexasmaps.com/object/97091</a:t>
            </a: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345CEED4-52E1-4CC3-A326-4DC0B606370E}" type="slidenum">
              <a:rPr lang="en-US" smtClean="0"/>
              <a:t>6</a:t>
            </a:fld>
            <a:endParaRPr lang="en-US"/>
          </a:p>
        </p:txBody>
      </p:sp>
    </p:spTree>
    <p:extLst>
      <p:ext uri="{BB962C8B-B14F-4D97-AF65-F5344CB8AC3E}">
        <p14:creationId xmlns:p14="http://schemas.microsoft.com/office/powerpoint/2010/main" val="3205209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AE856-1CDB-8D9B-9F5E-ADFD74157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84459B-5469-2E56-3A8A-99F04DDB80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4F7A58-057E-BD37-6B6A-2DF7A07E0690}"/>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0A24A845-8A6D-72DD-B409-D9CE2C1C9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DD89C1-C30F-D105-5676-19506A7C3016}"/>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241596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C4F9-79BE-2C0F-2DAB-F83ACED047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2343C7-8846-4418-2365-76A5AFCE95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705262-8FC8-F6AC-7413-42DF55F51947}"/>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E80B884C-F6E4-B16A-B2ED-EFA6ECFE17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1988A5-C790-276D-CC72-7DD2B15E6ADD}"/>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282009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CFEA-8243-6DD0-14D9-305298B2B5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B33936-2E13-9018-FFFD-8D1BCD8FDC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EA20BB-39B8-AF49-C12E-C817B16CA524}"/>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47D08C1A-03AD-EA12-B327-460F30D37F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D00330-CB2A-B4D2-35C7-753A5046AE92}"/>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3212336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FDF30-75B5-7C6E-141F-28C5025872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881FCF-0E44-BC2A-8028-657E025A6D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A9496F-4559-6932-F522-CFB7F52B8E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C2E6DE-5E4C-145E-4BD5-8034EC31C169}"/>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6" name="Footer Placeholder 5">
            <a:extLst>
              <a:ext uri="{FF2B5EF4-FFF2-40B4-BE49-F238E27FC236}">
                <a16:creationId xmlns:a16="http://schemas.microsoft.com/office/drawing/2014/main" id="{FA3478C9-E296-BD0E-3939-FD77FB3A1C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4BC82-92A5-1172-19CF-F2FEF490E421}"/>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177854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D5B1-A219-0A05-3AF9-CB99CA1CB0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F260D6-492E-6382-8A2A-98AAB85C5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F07046-98B3-9A3B-F021-D5DA7BE43E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723C74-80CD-45E7-BFF1-932480C52F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C3847C-8910-C48C-0FBE-53B48BCC7C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219CD7-68AD-ADA1-A6A3-D6CC92F5CBAD}"/>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8" name="Footer Placeholder 7">
            <a:extLst>
              <a:ext uri="{FF2B5EF4-FFF2-40B4-BE49-F238E27FC236}">
                <a16:creationId xmlns:a16="http://schemas.microsoft.com/office/drawing/2014/main" id="{EF14D4A4-0B0E-F7E3-A29C-88F5F8168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D1C14E-A8CF-2F84-04F4-9F0422015957}"/>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3695612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4DF7F-4299-8F82-2831-972AF1B9EE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013BE7-A44F-2C45-B1F3-4DD5108B2EEB}"/>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4" name="Footer Placeholder 3">
            <a:extLst>
              <a:ext uri="{FF2B5EF4-FFF2-40B4-BE49-F238E27FC236}">
                <a16:creationId xmlns:a16="http://schemas.microsoft.com/office/drawing/2014/main" id="{3CED5647-F22D-6502-8503-70D006397B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1604E5-A2EC-67D2-9296-48C89B923BB9}"/>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2138862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733CB7-2262-C485-85E7-0785B4A456F4}"/>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3" name="Footer Placeholder 2">
            <a:extLst>
              <a:ext uri="{FF2B5EF4-FFF2-40B4-BE49-F238E27FC236}">
                <a16:creationId xmlns:a16="http://schemas.microsoft.com/office/drawing/2014/main" id="{159A7536-5FB7-0364-D864-1E4F8AC370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11E408-3B6D-D831-2E76-C7A76EE311BB}"/>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88841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4A13-576D-B8B6-46AA-6109C13A73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CD3CB4-2D6D-8495-C4ED-D7A977EA6A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7DFFA-DB61-9433-AF2F-770F38AC2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7D4A50-5459-DCCE-AEA2-9ED7042C25F9}"/>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6" name="Footer Placeholder 5">
            <a:extLst>
              <a:ext uri="{FF2B5EF4-FFF2-40B4-BE49-F238E27FC236}">
                <a16:creationId xmlns:a16="http://schemas.microsoft.com/office/drawing/2014/main" id="{C4704F79-4444-61AA-104A-BDE39004A1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B93532-98CE-2E28-9E8F-51A1CCFBEB23}"/>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969755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43C82-E134-276C-CBBC-4B6320393E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3C0AC5-0488-1563-1A66-75948F7EAD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65C378-8FCE-438E-EB6C-D54489FB6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7CA9F0-449E-D3EC-4FF2-706A8D66038F}"/>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6" name="Footer Placeholder 5">
            <a:extLst>
              <a:ext uri="{FF2B5EF4-FFF2-40B4-BE49-F238E27FC236}">
                <a16:creationId xmlns:a16="http://schemas.microsoft.com/office/drawing/2014/main" id="{116A5B23-67FB-67DB-BA9B-25463BBCFF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73E62E-0FFC-75A8-C3C3-9B33E27A19DA}"/>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130370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6596-CE85-8423-327C-A6E346F260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78570C-26FB-F87A-E817-422EE6FE4B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A24C4-9573-45BE-72F7-4A0FEEEB572B}"/>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907F80E1-B787-87EF-1032-7775EB4BD9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5664F0-CCE3-A0B7-4A6D-7B21A98DE58B}"/>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3078508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5D2D5B-22FB-1B7F-604D-0EF8FBE6F4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D07945-AF42-4007-EFCD-34D5929B0E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8FB9AF-2BEA-95CA-AD7A-4D9E67BA2858}"/>
              </a:ext>
            </a:extLst>
          </p:cNvPr>
          <p:cNvSpPr>
            <a:spLocks noGrp="1"/>
          </p:cNvSpPr>
          <p:nvPr>
            <p:ph type="dt" sz="half" idx="10"/>
          </p:nvPr>
        </p:nvSpPr>
        <p:spPr/>
        <p:txBody>
          <a:body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475EB04B-758F-F5A5-0D7B-F8274C8842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0D55E-613A-409D-DC74-D28FEF5B6E8B}"/>
              </a:ext>
            </a:extLst>
          </p:cNvPr>
          <p:cNvSpPr>
            <a:spLocks noGrp="1"/>
          </p:cNvSpPr>
          <p:nvPr>
            <p:ph type="sldNum" sz="quarter" idx="12"/>
          </p:nvPr>
        </p:nvSpPr>
        <p:spPr/>
        <p:txBody>
          <a:bodyPr/>
          <a:lstStyle/>
          <a:p>
            <a:fld id="{E5F06DC9-5F33-4EA8-A995-0AE90416F490}" type="slidenum">
              <a:rPr lang="en-US" smtClean="0"/>
              <a:t>‹#›</a:t>
            </a:fld>
            <a:endParaRPr lang="en-US"/>
          </a:p>
        </p:txBody>
      </p:sp>
    </p:spTree>
    <p:extLst>
      <p:ext uri="{BB962C8B-B14F-4D97-AF65-F5344CB8AC3E}">
        <p14:creationId xmlns:p14="http://schemas.microsoft.com/office/powerpoint/2010/main" val="1470405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8948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982092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334118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690097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31308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725459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52705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914423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253682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054385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66897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7582270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617516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254338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145537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833446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8878085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8875778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4068737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520564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0289147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50885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1568B-5DF3-D625-315B-C96F83663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95111F-9C16-6682-F9FF-0914A94F5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513C0A-22AD-D852-59D7-AB9F63A814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EB1590-69AC-4A17-BC9E-803375473D93}" type="datetimeFigureOut">
              <a:rPr lang="en-US" smtClean="0"/>
              <a:t>2/11/2026</a:t>
            </a:fld>
            <a:endParaRPr lang="en-US"/>
          </a:p>
        </p:txBody>
      </p:sp>
      <p:sp>
        <p:nvSpPr>
          <p:cNvPr id="5" name="Footer Placeholder 4">
            <a:extLst>
              <a:ext uri="{FF2B5EF4-FFF2-40B4-BE49-F238E27FC236}">
                <a16:creationId xmlns:a16="http://schemas.microsoft.com/office/drawing/2014/main" id="{39047839-601F-0E20-D112-E800FAB69C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E66EB9-3F86-6095-1311-9FB0A07681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F06DC9-5F33-4EA8-A995-0AE90416F490}" type="slidenum">
              <a:rPr lang="en-US" smtClean="0"/>
              <a:t>‹#›</a:t>
            </a:fld>
            <a:endParaRPr lang="en-US"/>
          </a:p>
        </p:txBody>
      </p:sp>
    </p:spTree>
    <p:extLst>
      <p:ext uri="{BB962C8B-B14F-4D97-AF65-F5344CB8AC3E}">
        <p14:creationId xmlns:p14="http://schemas.microsoft.com/office/powerpoint/2010/main" val="297793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2/11/2026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3371623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2/11/2026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24646100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5689600" y="551244"/>
            <a:ext cx="6124576" cy="2665509"/>
          </a:xfrm>
        </p:spPr>
        <p:txBody>
          <a:bodyPr>
            <a:normAutofit/>
          </a:bodyPr>
          <a:lstStyle/>
          <a:p>
            <a:pPr algn="r"/>
            <a:r>
              <a:rPr lang="en-US" sz="8800" b="1" i="1" dirty="0">
                <a:solidFill>
                  <a:schemeClr val="bg1"/>
                </a:solidFill>
                <a:latin typeface="Gotham book"/>
              </a:rPr>
              <a:t>Unidad 8: </a:t>
            </a:r>
            <a:br>
              <a:rPr lang="en-US" sz="8800" b="1" i="1" dirty="0">
                <a:solidFill>
                  <a:schemeClr val="bg1"/>
                </a:solidFill>
                <a:latin typeface="Gotham book"/>
              </a:rPr>
            </a:br>
            <a:r>
              <a:rPr lang="en-US" sz="8800" b="1" i="1" dirty="0">
                <a:solidFill>
                  <a:schemeClr val="tx2">
                    <a:lumMod val="25000"/>
                    <a:lumOff val="75000"/>
                  </a:schemeClr>
                </a:solidFill>
                <a:latin typeface="Gotham book"/>
              </a:rPr>
              <a:t>Guerra Civil</a:t>
            </a:r>
            <a:endParaRPr lang="en-US" sz="8800" b="1" dirty="0">
              <a:solidFill>
                <a:schemeClr val="tx2">
                  <a:lumMod val="25000"/>
                  <a:lumOff val="75000"/>
                </a:schemeClr>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4591050" y="4033181"/>
            <a:ext cx="7306583" cy="2095475"/>
          </a:xfrm>
        </p:spPr>
        <p:txBody>
          <a:bodyPr>
            <a:noAutofit/>
          </a:bodyPr>
          <a:lstStyle/>
          <a:p>
            <a:pPr algn="r"/>
            <a:r>
              <a:rPr lang="en-US" sz="4000" b="1" i="1" dirty="0" err="1">
                <a:solidFill>
                  <a:schemeClr val="bg1"/>
                </a:solidFill>
                <a:latin typeface="Gotham book"/>
              </a:rPr>
              <a:t>Lección</a:t>
            </a:r>
            <a:r>
              <a:rPr lang="en-US" sz="4000" b="1" i="1" dirty="0">
                <a:solidFill>
                  <a:schemeClr val="bg1"/>
                </a:solidFill>
                <a:latin typeface="Gotham book"/>
              </a:rPr>
              <a:t> 2: </a:t>
            </a:r>
          </a:p>
          <a:p>
            <a:pPr algn="r"/>
            <a:r>
              <a:rPr lang="es-ES" sz="4000" b="1" i="1" dirty="0">
                <a:solidFill>
                  <a:schemeClr val="tx2">
                    <a:lumMod val="25000"/>
                    <a:lumOff val="75000"/>
                  </a:schemeClr>
                </a:solidFill>
                <a:latin typeface="Gotham book"/>
              </a:rPr>
              <a:t>Cómo sabemos lo que sabemos</a:t>
            </a:r>
            <a:r>
              <a:rPr lang="en-US" sz="4000" b="1" i="1" dirty="0">
                <a:solidFill>
                  <a:schemeClr val="tx2">
                    <a:lumMod val="25000"/>
                    <a:lumOff val="75000"/>
                  </a:schemeClr>
                </a:solidFill>
                <a:latin typeface="Gotham book"/>
              </a:rPr>
              <a:t>? </a:t>
            </a:r>
          </a:p>
        </p:txBody>
      </p:sp>
      <p:pic>
        <p:nvPicPr>
          <p:cNvPr id="1026" name="Picture 2" descr="A photocopy of a newspaper article with several headlines including, &quot;Intense Excitement: Mississippi Seceded. Star of the West bombed. She puts back. Charleston Harbor Blockaded. Exciting Movements in New Orleans. Louisiana Forts Probably Taken. The President's Special Message. War Apparently Inevitable!&quot;">
            <a:extLst>
              <a:ext uri="{FF2B5EF4-FFF2-40B4-BE49-F238E27FC236}">
                <a16:creationId xmlns:a16="http://schemas.microsoft.com/office/drawing/2014/main" id="{5F9715E0-4258-A058-72FF-1C92B82A0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136" r="2" b="2949"/>
          <a:stretch>
            <a:fillRect/>
          </a:stretch>
        </p:blipFill>
        <p:spPr bwMode="auto">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a:noFill/>
          <a:extLst>
            <a:ext uri="{909E8E84-426E-40DD-AFC4-6F175D3DCCD1}">
              <a14:hiddenFill xmlns:a14="http://schemas.microsoft.com/office/drawing/2010/main">
                <a:solidFill>
                  <a:srgbClr val="FFFFFF"/>
                </a:solidFill>
              </a14:hiddenFill>
            </a:ext>
          </a:extLst>
        </p:spPr>
      </p:pic>
      <p:grpSp>
        <p:nvGrpSpPr>
          <p:cNvPr id="1033" name="Group 1032">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034" name="Freeform: Shape 1033">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1308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3" name="Picture 2">
            <a:extLst>
              <a:ext uri="{FF2B5EF4-FFF2-40B4-BE49-F238E27FC236}">
                <a16:creationId xmlns:a16="http://schemas.microsoft.com/office/drawing/2014/main" id="{30AA0815-3539-E037-9A13-5B5BCB3E9F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214" y="436670"/>
            <a:ext cx="1208326" cy="1208326"/>
          </a:xfrm>
          <a:prstGeom prst="rect">
            <a:avLst/>
          </a:prstGeom>
        </p:spPr>
      </p:pic>
      <p:pic>
        <p:nvPicPr>
          <p:cNvPr id="4" name="Graphic 3">
            <a:extLst>
              <a:ext uri="{FF2B5EF4-FFF2-40B4-BE49-F238E27FC236}">
                <a16:creationId xmlns:a16="http://schemas.microsoft.com/office/drawing/2014/main" id="{8845905D-6021-9805-4D81-9B434189385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7522" y="1916348"/>
            <a:ext cx="1071092" cy="1071092"/>
          </a:xfrm>
          <a:prstGeom prst="rect">
            <a:avLst/>
          </a:prstGeom>
        </p:spPr>
      </p:pic>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57608" y="3755212"/>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857608" y="5445608"/>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94988" y="1620692"/>
            <a:ext cx="1208326" cy="1208326"/>
          </a:xfrm>
          <a:prstGeom prst="rect">
            <a:avLst/>
          </a:prstGeom>
        </p:spPr>
      </p:pic>
      <p:pic>
        <p:nvPicPr>
          <p:cNvPr id="8" name="Picture 7" descr="A close-up of a magnifying glass">
            <a:extLst>
              <a:ext uri="{FF2B5EF4-FFF2-40B4-BE49-F238E27FC236}">
                <a16:creationId xmlns:a16="http://schemas.microsoft.com/office/drawing/2014/main" id="{12B39B5D-0BD8-6FB0-2871-509F7023494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59154" y="5666924"/>
            <a:ext cx="1097665" cy="1097665"/>
          </a:xfrm>
          <a:prstGeom prst="rect">
            <a:avLst/>
          </a:prstGeom>
        </p:spPr>
      </p:pic>
      <p:sp>
        <p:nvSpPr>
          <p:cNvPr id="9" name="TextBox 8">
            <a:extLst>
              <a:ext uri="{FF2B5EF4-FFF2-40B4-BE49-F238E27FC236}">
                <a16:creationId xmlns:a16="http://schemas.microsoft.com/office/drawing/2014/main" id="{07A8C57F-AE5C-3761-F710-65377974B44B}"/>
              </a:ext>
            </a:extLst>
          </p:cNvPr>
          <p:cNvSpPr txBox="1"/>
          <p:nvPr/>
        </p:nvSpPr>
        <p:spPr>
          <a:xfrm>
            <a:off x="3080657" y="1620692"/>
            <a:ext cx="5170714" cy="4770537"/>
          </a:xfrm>
          <a:prstGeom prst="rect">
            <a:avLst/>
          </a:prstGeom>
          <a:noFill/>
        </p:spPr>
        <p:txBody>
          <a:bodyPr wrap="square" rtlCol="0">
            <a:spAutoFit/>
          </a:bodyPr>
          <a:lstStyle/>
          <a:p>
            <a:pPr marL="571500" indent="-571500">
              <a:buFont typeface="Arial" panose="020B0604020202020204" pitchFamily="34" charset="0"/>
              <a:buChar char="•"/>
            </a:pPr>
            <a:r>
              <a:rPr lang="es-ES" sz="3800" dirty="0">
                <a:solidFill>
                  <a:srgbClr val="0070C0"/>
                </a:solidFill>
                <a:latin typeface="Gotham book"/>
              </a:rPr>
              <a:t>Lee el extracto de la fuente primaria sobre tu calentamiento</a:t>
            </a:r>
            <a:r>
              <a:rPr lang="en-US" sz="3800" dirty="0">
                <a:solidFill>
                  <a:srgbClr val="0070C0"/>
                </a:solidFill>
                <a:latin typeface="Gotham book"/>
              </a:rPr>
              <a:t>.</a:t>
            </a:r>
          </a:p>
          <a:p>
            <a:pPr marL="571500" indent="-571500">
              <a:buFont typeface="Arial" panose="020B0604020202020204" pitchFamily="34" charset="0"/>
              <a:buChar char="•"/>
            </a:pPr>
            <a:r>
              <a:rPr lang="es-ES" sz="3800" dirty="0">
                <a:solidFill>
                  <a:srgbClr val="7030A0"/>
                </a:solidFill>
                <a:latin typeface="Gotham book"/>
              </a:rPr>
              <a:t>Qué puedes aprender sobre esta época a partir del extracto</a:t>
            </a:r>
            <a:r>
              <a:rPr lang="en-US" sz="3800" dirty="0">
                <a:solidFill>
                  <a:srgbClr val="7030A0"/>
                </a:solidFill>
                <a:latin typeface="Gotham book"/>
              </a:rPr>
              <a:t>?</a:t>
            </a:r>
          </a:p>
          <a:p>
            <a:pPr marL="571500" indent="-571500">
              <a:buFont typeface="Arial" panose="020B0604020202020204" pitchFamily="34" charset="0"/>
              <a:buChar char="•"/>
            </a:pPr>
            <a:r>
              <a:rPr lang="en-US" sz="3800" dirty="0" err="1">
                <a:solidFill>
                  <a:schemeClr val="accent6">
                    <a:lumMod val="75000"/>
                  </a:schemeClr>
                </a:solidFill>
                <a:latin typeface="Gotham book"/>
              </a:rPr>
              <a:t>Comparte</a:t>
            </a:r>
            <a:r>
              <a:rPr lang="en-US" sz="3800" dirty="0">
                <a:solidFill>
                  <a:schemeClr val="accent6">
                    <a:lumMod val="75000"/>
                  </a:schemeClr>
                </a:solidFill>
                <a:latin typeface="Gotham book"/>
              </a:rPr>
              <a:t> con </a:t>
            </a:r>
            <a:r>
              <a:rPr lang="en-US" sz="3800" dirty="0" err="1">
                <a:solidFill>
                  <a:schemeClr val="accent6">
                    <a:lumMod val="75000"/>
                  </a:schemeClr>
                </a:solidFill>
                <a:latin typeface="Gotham book"/>
              </a:rPr>
              <a:t>una</a:t>
            </a:r>
            <a:r>
              <a:rPr lang="en-US" sz="3800" dirty="0">
                <a:solidFill>
                  <a:schemeClr val="accent6">
                    <a:lumMod val="75000"/>
                  </a:schemeClr>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5055497" y="2319486"/>
            <a:ext cx="6063343" cy="2437571"/>
          </a:xfrm>
          <a:prstGeom prst="wedgeRoundRectCallout">
            <a:avLst>
              <a:gd name="adj1" fmla="val -72718"/>
              <a:gd name="adj2" fmla="val 28125"/>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600" dirty="0">
                <a:solidFill>
                  <a:prstClr val="white"/>
                </a:solidFill>
                <a:latin typeface="Gotham book"/>
              </a:rPr>
              <a:t>Una cosa que puedo aprender sobre esta época basándome en el extracto de la fuente primaria es _________</a:t>
            </a:r>
            <a:endParaRPr kumimoji="0" lang="en-US" sz="36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3560" y="3252804"/>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1007937" y="1992086"/>
            <a:ext cx="10363200" cy="5047536"/>
          </a:xfrm>
          <a:prstGeom prst="rect">
            <a:avLst/>
          </a:prstGeom>
          <a:noFill/>
        </p:spPr>
        <p:txBody>
          <a:bodyPr wrap="square" rtlCol="0">
            <a:spAutoFit/>
          </a:bodyPr>
          <a:lstStyle/>
          <a:p>
            <a:pPr algn="ctr"/>
            <a:r>
              <a:rPr lang="es-ES" sz="4600" dirty="0">
                <a:solidFill>
                  <a:srgbClr val="C00000"/>
                </a:solidFill>
                <a:latin typeface="Gotham book"/>
              </a:rPr>
              <a:t>Cuáles fueron los diferentes puntos de vista sobre los acontecimientos significativos de la época de la Guerra Civil? y cómo se representaron y discutieron esos acontecimientos en una variedad de extractos de fuentes primarias de la época</a:t>
            </a:r>
            <a:r>
              <a:rPr lang="en-US" sz="4600" dirty="0">
                <a:solidFill>
                  <a:srgbClr val="C00000"/>
                </a:solidFill>
                <a:latin typeface="Gotham book"/>
              </a:rPr>
              <a:t>? </a:t>
            </a: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413657" y="1785257"/>
            <a:ext cx="11027229" cy="4401205"/>
          </a:xfrm>
          <a:prstGeom prst="rect">
            <a:avLst/>
          </a:prstGeom>
          <a:noFill/>
        </p:spPr>
        <p:txBody>
          <a:bodyPr wrap="square" rtlCol="0">
            <a:spAutoFit/>
          </a:bodyPr>
          <a:lstStyle/>
          <a:p>
            <a:pPr marL="342900" lvl="0" indent="-342900">
              <a:buFont typeface="+mj-lt"/>
              <a:buAutoNum type="arabicPeriod"/>
            </a:pPr>
            <a:r>
              <a:rPr lang="es-ES" sz="4000" b="1" i="1" u="sng" dirty="0">
                <a:solidFill>
                  <a:srgbClr val="7030A0"/>
                </a:solidFill>
                <a:latin typeface="Gotham book"/>
              </a:rPr>
              <a:t>Analizaremos</a:t>
            </a:r>
            <a:r>
              <a:rPr lang="es-ES" sz="4000" dirty="0">
                <a:solidFill>
                  <a:srgbClr val="7030A0"/>
                </a:solidFill>
                <a:latin typeface="Gotham book"/>
              </a:rPr>
              <a:t> diversos temas y diferentes puntos de vista relacionados con cuestiones y eventos significativos de la era de la Guerra Civil analizando una variedad de fuentes primarias</a:t>
            </a:r>
            <a:r>
              <a:rPr lang="en-US" sz="4000" dirty="0">
                <a:solidFill>
                  <a:srgbClr val="7030A0"/>
                </a:solidFill>
                <a:latin typeface="Gotham book"/>
              </a:rPr>
              <a:t>.</a:t>
            </a:r>
          </a:p>
          <a:p>
            <a:pPr marL="342900" lvl="0" indent="-342900">
              <a:buFont typeface="+mj-lt"/>
              <a:buAutoNum type="arabicPeriod"/>
            </a:pPr>
            <a:r>
              <a:rPr lang="es-ES" sz="4000" b="1" i="1" u="sng" dirty="0">
                <a:solidFill>
                  <a:schemeClr val="accent6">
                    <a:lumMod val="75000"/>
                  </a:schemeClr>
                </a:solidFill>
                <a:latin typeface="Gotham book"/>
              </a:rPr>
              <a:t>Resumiré</a:t>
            </a:r>
            <a:r>
              <a:rPr lang="es-ES" sz="4000" dirty="0">
                <a:solidFill>
                  <a:schemeClr val="accent6">
                    <a:lumMod val="75000"/>
                  </a:schemeClr>
                </a:solidFill>
                <a:latin typeface="Gotham book"/>
              </a:rPr>
              <a:t> la idea principal de cada fuente primaria y explicaré qué puede decirme el material sobre la época de la Guerra Civil en la historia de Texas</a:t>
            </a:r>
            <a:r>
              <a:rPr lang="en-US" sz="4000" dirty="0">
                <a:solidFill>
                  <a:schemeClr val="accent6">
                    <a:lumMod val="75000"/>
                  </a:schemeClr>
                </a:solidFill>
                <a:latin typeface="Gotham book"/>
              </a:rPr>
              <a:t>. </a:t>
            </a: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C2891F-778B-E504-5C1A-73E13B2C39C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C4EDEB7-0A88-BB30-500B-FF88C6C08276}"/>
              </a:ext>
            </a:extLst>
          </p:cNvPr>
          <p:cNvSpPr txBox="1">
            <a:spLocks noGrp="1"/>
          </p:cNvSpPr>
          <p:nvPr>
            <p:ph type="title" idx="4294967295"/>
          </p:nvPr>
        </p:nvSpPr>
        <p:spPr>
          <a:xfrm>
            <a:off x="1589315" y="0"/>
            <a:ext cx="10602685" cy="8904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4800" dirty="0" err="1">
                <a:latin typeface="Gotham Medium"/>
              </a:rPr>
              <a:t>Parte</a:t>
            </a:r>
            <a:r>
              <a:rPr kumimoji="0" lang="en-US" sz="4800" b="0" i="0" u="none" strike="noStrike" kern="1200" cap="none" spc="0" normalizeH="0" baseline="0" noProof="0" dirty="0">
                <a:ln>
                  <a:noFill/>
                </a:ln>
                <a:solidFill>
                  <a:schemeClr val="tx1"/>
                </a:solidFill>
                <a:effectLst/>
                <a:uLnTx/>
                <a:uFillTx/>
                <a:latin typeface="Gotham Medium"/>
                <a:ea typeface="+mj-ea"/>
                <a:cs typeface="+mj-cs"/>
              </a:rPr>
              <a:t> I: </a:t>
            </a:r>
            <a:r>
              <a:rPr lang="en-US" sz="4800" b="1" dirty="0">
                <a:latin typeface="Gotham Medium"/>
              </a:rPr>
              <a:t>Texas </a:t>
            </a:r>
            <a:r>
              <a:rPr lang="en-US" sz="4800" b="1" dirty="0" err="1">
                <a:latin typeface="Gotham Medium"/>
              </a:rPr>
              <a:t>abandona</a:t>
            </a:r>
            <a:r>
              <a:rPr lang="en-US" sz="4800" b="1" dirty="0">
                <a:latin typeface="Gotham Medium"/>
              </a:rPr>
              <a:t> </a:t>
            </a:r>
            <a:r>
              <a:rPr lang="en-US" sz="4800" b="1" dirty="0" err="1">
                <a:latin typeface="Gotham Medium"/>
              </a:rPr>
              <a:t>Estados</a:t>
            </a:r>
            <a:r>
              <a:rPr lang="en-US" sz="4800" b="1" dirty="0">
                <a:latin typeface="Gotham Medium"/>
              </a:rPr>
              <a:t> Unidos</a:t>
            </a:r>
            <a:endParaRPr kumimoji="0" lang="en-US" sz="4800" b="1"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map showing the political borders of the United States in 1861. The Southern states that seceded from the Union are Texas, Arkansas, Louisiana, Mississippi, Alabama, Georgia, South Carolina, North Carolina, Virginia, Tennessee, and Florida. The slave states of Missouri, Kentucky, West Virginia, Maryland, and Delaware decided to remain with the the Union states of the North and West. The midwest were territories, not states.">
            <a:extLst>
              <a:ext uri="{FF2B5EF4-FFF2-40B4-BE49-F238E27FC236}">
                <a16:creationId xmlns:a16="http://schemas.microsoft.com/office/drawing/2014/main" id="{A521B3D3-6143-7A2D-D738-B7C27824EA87}"/>
              </a:ext>
            </a:extLst>
          </p:cNvPr>
          <p:cNvPicPr>
            <a:picLocks noChangeAspect="1"/>
          </p:cNvPicPr>
          <p:nvPr/>
        </p:nvPicPr>
        <p:blipFill>
          <a:blip r:embed="rId4"/>
          <a:stretch>
            <a:fillRect/>
          </a:stretch>
        </p:blipFill>
        <p:spPr>
          <a:xfrm>
            <a:off x="2814137" y="903512"/>
            <a:ext cx="7832093" cy="5023553"/>
          </a:xfrm>
          <a:prstGeom prst="rect">
            <a:avLst/>
          </a:prstGeom>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C97770CA-3C45-0B5A-4F6B-A7DE6A037480}"/>
              </a:ext>
            </a:extLst>
          </p:cNvPr>
          <p:cNvSpPr txBox="1"/>
          <p:nvPr/>
        </p:nvSpPr>
        <p:spPr>
          <a:xfrm>
            <a:off x="3407229" y="5976257"/>
            <a:ext cx="6596742" cy="400110"/>
          </a:xfrm>
          <a:prstGeom prst="rect">
            <a:avLst/>
          </a:prstGeom>
          <a:noFill/>
        </p:spPr>
        <p:txBody>
          <a:bodyPr wrap="square" rtlCol="0">
            <a:spAutoFit/>
          </a:bodyPr>
          <a:lstStyle/>
          <a:p>
            <a:pPr algn="ctr"/>
            <a:r>
              <a:rPr lang="es-ES" sz="2000" i="1" dirty="0">
                <a:latin typeface="Gotham book"/>
              </a:rPr>
              <a:t>Oficina General de Tierras de Texas</a:t>
            </a:r>
            <a:endParaRPr lang="en-US" sz="2000" i="1" dirty="0">
              <a:latin typeface="Gotham book"/>
            </a:endParaRPr>
          </a:p>
        </p:txBody>
      </p:sp>
    </p:spTree>
    <p:extLst>
      <p:ext uri="{BB962C8B-B14F-4D97-AF65-F5344CB8AC3E}">
        <p14:creationId xmlns:p14="http://schemas.microsoft.com/office/powerpoint/2010/main" val="52962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C2891F-778B-E504-5C1A-73E13B2C39CC}"/>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7C4EDEB7-0A88-BB30-500B-FF88C6C08276}"/>
              </a:ext>
            </a:extLst>
          </p:cNvPr>
          <p:cNvSpPr txBox="1">
            <a:spLocks noGrp="1"/>
          </p:cNvSpPr>
          <p:nvPr>
            <p:ph type="title" idx="4294967295"/>
          </p:nvPr>
        </p:nvSpPr>
        <p:spPr>
          <a:xfrm>
            <a:off x="6951612" y="885009"/>
            <a:ext cx="5240388" cy="19202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err="1">
                <a:latin typeface="Gotham Medium"/>
              </a:rPr>
              <a:t>Parte</a:t>
            </a:r>
            <a:r>
              <a:rPr kumimoji="0" lang="en-US" sz="6600" b="0" i="0" u="none" strike="noStrike" kern="1200" cap="none" spc="0" normalizeH="0" baseline="0" noProof="0" dirty="0">
                <a:ln>
                  <a:noFill/>
                </a:ln>
                <a:solidFill>
                  <a:schemeClr val="tx1"/>
                </a:solidFill>
                <a:effectLst/>
                <a:uLnTx/>
                <a:uFillTx/>
                <a:latin typeface="Gotham Medium"/>
                <a:ea typeface="+mj-ea"/>
                <a:cs typeface="+mj-cs"/>
              </a:rPr>
              <a:t> II: </a:t>
            </a:r>
            <a:br>
              <a:rPr kumimoji="0" lang="en-US" sz="6600" b="0" i="0" u="none" strike="noStrike" kern="1200" cap="none" spc="0" normalizeH="0" baseline="0" noProof="0" dirty="0">
                <a:ln>
                  <a:noFill/>
                </a:ln>
                <a:solidFill>
                  <a:schemeClr val="tx1"/>
                </a:solidFill>
                <a:effectLst/>
                <a:uLnTx/>
                <a:uFillTx/>
                <a:latin typeface="Gotham Medium"/>
                <a:ea typeface="+mj-ea"/>
                <a:cs typeface="+mj-cs"/>
              </a:rPr>
            </a:br>
            <a:r>
              <a:rPr lang="en-US" b="1" dirty="0" err="1">
                <a:latin typeface="Gotham Medium"/>
              </a:rPr>
              <a:t>Análisis</a:t>
            </a:r>
            <a:r>
              <a:rPr lang="en-US" b="1" dirty="0">
                <a:latin typeface="Gotham Medium"/>
              </a:rPr>
              <a:t> de </a:t>
            </a:r>
            <a:r>
              <a:rPr lang="en-US" b="1" dirty="0" err="1">
                <a:latin typeface="Gotham Medium"/>
              </a:rPr>
              <a:t>fuentes</a:t>
            </a:r>
            <a:r>
              <a:rPr lang="en-US" b="1" dirty="0">
                <a:latin typeface="Gotham Medium"/>
              </a:rPr>
              <a:t> </a:t>
            </a:r>
            <a:r>
              <a:rPr lang="en-US" b="1" dirty="0" err="1">
                <a:latin typeface="Gotham Medium"/>
              </a:rPr>
              <a:t>primarias</a:t>
            </a:r>
            <a:endParaRPr kumimoji="0" lang="en-US" sz="6600" b="1"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Picture 3" descr="A photocopy of one of the primary source excerpts from the lesson, that reads, &quot;I declared myself in favor of peace, of harmony, of compromise, in order to obtain a fair expression of the will of the people…. I still believe that secession will bring ruin and civil war. Yet if the people will it, I can bear it with them…. I would not of my own choice give up the banner beneath which I have fought, the Constitution which I have revered, or the Union which I have cherished as the glorious heritage bequeathed to me by my fathers….Thus believing, I cannot vote for secession.”&#10;&#10;- Sam Houston, published in the Tri-Weekly Alamo Express, February 18, 1861. The Portal to Texas History.&#10;">
            <a:extLst>
              <a:ext uri="{FF2B5EF4-FFF2-40B4-BE49-F238E27FC236}">
                <a16:creationId xmlns:a16="http://schemas.microsoft.com/office/drawing/2014/main" id="{24AB37D1-8600-801A-13BE-2705642BE383}"/>
              </a:ext>
            </a:extLst>
          </p:cNvPr>
          <p:cNvPicPr>
            <a:picLocks noChangeAspect="1"/>
          </p:cNvPicPr>
          <p:nvPr/>
        </p:nvPicPr>
        <p:blipFill>
          <a:blip r:embed="rId3"/>
          <a:stretch>
            <a:fillRect/>
          </a:stretch>
        </p:blipFill>
        <p:spPr>
          <a:xfrm>
            <a:off x="1863089" y="275687"/>
            <a:ext cx="4785795" cy="6263082"/>
          </a:xfrm>
          <a:prstGeom prst="rect">
            <a:avLst/>
          </a:prstGeom>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9AD81267-5F98-5508-C56B-6C48FC620070}"/>
              </a:ext>
            </a:extLst>
          </p:cNvPr>
          <p:cNvSpPr txBox="1"/>
          <p:nvPr/>
        </p:nvSpPr>
        <p:spPr>
          <a:xfrm>
            <a:off x="6836121" y="3429000"/>
            <a:ext cx="5355879" cy="3016210"/>
          </a:xfrm>
          <a:prstGeom prst="rect">
            <a:avLst/>
          </a:prstGeom>
          <a:noFill/>
        </p:spPr>
        <p:txBody>
          <a:bodyPr wrap="square" rtlCol="0">
            <a:spAutoFit/>
          </a:bodyPr>
          <a:lstStyle/>
          <a:p>
            <a:pPr algn="ctr"/>
            <a:r>
              <a:rPr lang="en-US" sz="3400" b="1" dirty="0">
                <a:latin typeface="Gotham book"/>
              </a:rPr>
              <a:t>Fuente </a:t>
            </a:r>
            <a:r>
              <a:rPr lang="en-US" sz="3400" b="1" dirty="0" err="1">
                <a:latin typeface="Gotham book"/>
              </a:rPr>
              <a:t>primaria</a:t>
            </a:r>
            <a:r>
              <a:rPr lang="en-US" sz="3400" b="1" dirty="0">
                <a:latin typeface="Gotham book"/>
              </a:rPr>
              <a:t> A</a:t>
            </a:r>
            <a:endParaRPr lang="en-US" sz="3400" dirty="0">
              <a:latin typeface="Gotham book"/>
            </a:endParaRPr>
          </a:p>
          <a:p>
            <a:pPr algn="ctr"/>
            <a:r>
              <a:rPr lang="es-ES" sz="3400" dirty="0">
                <a:latin typeface="Gotham book"/>
              </a:rPr>
              <a:t>Las reflexiones de Sam Houston sobre la secesión</a:t>
            </a:r>
            <a:endParaRPr lang="en-US" sz="3400" dirty="0">
              <a:latin typeface="Gotham book"/>
            </a:endParaRPr>
          </a:p>
          <a:p>
            <a:pPr algn="ctr"/>
            <a:endParaRPr lang="en-US" sz="1600" dirty="0"/>
          </a:p>
          <a:p>
            <a:pPr algn="ctr"/>
            <a:r>
              <a:rPr lang="en-US" sz="2400" dirty="0">
                <a:latin typeface="Gotham book"/>
              </a:rPr>
              <a:t>Alamo Express tri-</a:t>
            </a:r>
            <a:r>
              <a:rPr lang="en-US" sz="2400" dirty="0" err="1">
                <a:latin typeface="Gotham book"/>
              </a:rPr>
              <a:t>semanal</a:t>
            </a:r>
            <a:r>
              <a:rPr lang="en-US" sz="2400" dirty="0">
                <a:latin typeface="Gotham book"/>
              </a:rPr>
              <a:t>, </a:t>
            </a:r>
            <a:r>
              <a:rPr lang="es-ES" sz="2400" dirty="0">
                <a:latin typeface="Gotham book"/>
              </a:rPr>
              <a:t>18 de febrero de 1861</a:t>
            </a:r>
            <a:endParaRPr lang="en-US" sz="2400" dirty="0">
              <a:latin typeface="Gotham book"/>
            </a:endParaRPr>
          </a:p>
          <a:p>
            <a:pPr algn="ctr"/>
            <a:r>
              <a:rPr lang="es-ES" sz="2400" i="1" dirty="0">
                <a:latin typeface="Gotham book"/>
              </a:rPr>
              <a:t>El portal a la historia de Texas</a:t>
            </a:r>
            <a:endParaRPr lang="en-US" sz="2400" i="1" dirty="0">
              <a:latin typeface="Gotham book"/>
            </a:endParaRPr>
          </a:p>
        </p:txBody>
      </p:sp>
    </p:spTree>
    <p:extLst>
      <p:ext uri="{BB962C8B-B14F-4D97-AF65-F5344CB8AC3E}">
        <p14:creationId xmlns:p14="http://schemas.microsoft.com/office/powerpoint/2010/main" val="1572559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5DFAFD-7D74-5735-7EE3-58288328755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F01C77E-667D-20D0-E0DE-FD8855B40DBB}"/>
              </a:ext>
            </a:extLst>
          </p:cNvPr>
          <p:cNvSpPr txBox="1">
            <a:spLocks noGrp="1"/>
          </p:cNvSpPr>
          <p:nvPr>
            <p:ph type="title" idx="4294967295"/>
          </p:nvPr>
        </p:nvSpPr>
        <p:spPr>
          <a:xfrm>
            <a:off x="1534886" y="13062"/>
            <a:ext cx="10863943"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a:t>
            </a:r>
            <a:r>
              <a:rPr lang="en-US" sz="4500" b="1" dirty="0" err="1">
                <a:latin typeface="Gotham Medium"/>
              </a:rPr>
              <a:t>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4000" dirty="0">
                <a:latin typeface="Gotham Medium"/>
              </a:rPr>
              <a:t>Sigue las instrucciones para completar tu ticket de salida</a:t>
            </a:r>
            <a:endParaRPr kumimoji="0" lang="en-US" sz="44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5811DCEC-3FED-5521-E2F1-3C26CB920E3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1916348"/>
            <a:ext cx="1071092" cy="1071092"/>
          </a:xfrm>
          <a:prstGeom prst="rect">
            <a:avLst/>
          </a:prstGeom>
        </p:spPr>
      </p:pic>
      <p:pic>
        <p:nvPicPr>
          <p:cNvPr id="5" name="Graphic 4">
            <a:extLst>
              <a:ext uri="{FF2B5EF4-FFF2-40B4-BE49-F238E27FC236}">
                <a16:creationId xmlns:a16="http://schemas.microsoft.com/office/drawing/2014/main" id="{024EE15A-0B77-CF89-6C16-B3389B43198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57608" y="3755212"/>
            <a:ext cx="925793" cy="925793"/>
          </a:xfrm>
          <a:prstGeom prst="rect">
            <a:avLst/>
          </a:prstGeom>
        </p:spPr>
      </p:pic>
      <p:pic>
        <p:nvPicPr>
          <p:cNvPr id="6" name="Graphic 5">
            <a:extLst>
              <a:ext uri="{FF2B5EF4-FFF2-40B4-BE49-F238E27FC236}">
                <a16:creationId xmlns:a16="http://schemas.microsoft.com/office/drawing/2014/main" id="{9CAFE4AB-D088-DD87-BDA0-205FAB1F738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7608" y="5445608"/>
            <a:ext cx="842453" cy="842453"/>
          </a:xfrm>
          <a:prstGeom prst="rect">
            <a:avLst/>
          </a:prstGeom>
        </p:spPr>
      </p:pic>
      <p:sp>
        <p:nvSpPr>
          <p:cNvPr id="9" name="TextBox 8">
            <a:extLst>
              <a:ext uri="{FF2B5EF4-FFF2-40B4-BE49-F238E27FC236}">
                <a16:creationId xmlns:a16="http://schemas.microsoft.com/office/drawing/2014/main" id="{F00DDCCD-1DE6-F38D-7E56-65AC613A7651}"/>
              </a:ext>
            </a:extLst>
          </p:cNvPr>
          <p:cNvSpPr txBox="1"/>
          <p:nvPr/>
        </p:nvSpPr>
        <p:spPr>
          <a:xfrm>
            <a:off x="3072354" y="1348550"/>
            <a:ext cx="5170714" cy="5632311"/>
          </a:xfrm>
          <a:prstGeom prst="rect">
            <a:avLst/>
          </a:prstGeom>
          <a:noFill/>
        </p:spPr>
        <p:txBody>
          <a:bodyPr wrap="square" rtlCol="0">
            <a:spAutoFit/>
          </a:bodyPr>
          <a:lstStyle/>
          <a:p>
            <a:pPr marL="571500" lvl="0" indent="-571500">
              <a:buFont typeface="Arial" panose="020B0604020202020204" pitchFamily="34" charset="0"/>
              <a:buChar char="•"/>
              <a:defRPr/>
            </a:pPr>
            <a:r>
              <a:rPr lang="es-ES" sz="3600" dirty="0">
                <a:solidFill>
                  <a:srgbClr val="0070C0"/>
                </a:solidFill>
                <a:latin typeface="Gotham book"/>
              </a:rPr>
              <a:t>Lee las diferentes declaraciones en el organizador gráfico</a:t>
            </a:r>
            <a:r>
              <a:rPr kumimoji="0" lang="en-US" sz="3600" b="0" i="0" u="none" strike="noStrike" kern="1200" cap="none" spc="0" normalizeH="0" baseline="0" noProof="0" dirty="0">
                <a:ln>
                  <a:noFill/>
                </a:ln>
                <a:solidFill>
                  <a:srgbClr val="0070C0"/>
                </a:solidFill>
                <a:effectLst/>
                <a:uLnTx/>
                <a:uFillTx/>
                <a:latin typeface="Gotham book"/>
                <a:ea typeface="+mn-ea"/>
                <a:cs typeface="+mn-cs"/>
              </a:rPr>
              <a:t>.</a:t>
            </a:r>
          </a:p>
          <a:p>
            <a:pPr marL="571500" lvl="0" indent="-571500">
              <a:buFont typeface="Arial" panose="020B0604020202020204" pitchFamily="34" charset="0"/>
              <a:buChar char="•"/>
              <a:defRPr/>
            </a:pPr>
            <a:r>
              <a:rPr lang="es-ES" sz="3600" dirty="0">
                <a:solidFill>
                  <a:srgbClr val="7030A0"/>
                </a:solidFill>
                <a:latin typeface="Gotham book"/>
              </a:rPr>
              <a:t>Elige CUATRO afirmaciones que sean ciertas para Texas durante la era de la Guerra Civil</a:t>
            </a:r>
            <a:r>
              <a:rPr kumimoji="0" lang="en-US" sz="3600" b="0" i="0" u="none" strike="noStrike" kern="1200" cap="none" spc="0" normalizeH="0" baseline="0" noProof="0" dirty="0">
                <a:ln>
                  <a:noFill/>
                </a:ln>
                <a:solidFill>
                  <a:srgbClr val="7030A0"/>
                </a:solidFill>
                <a:effectLst/>
                <a:uLnTx/>
                <a:uFillTx/>
                <a:latin typeface="Gotham book"/>
                <a:ea typeface="+mn-ea"/>
                <a:cs typeface="+mn-cs"/>
              </a:rPr>
              <a:t>.</a:t>
            </a:r>
          </a:p>
          <a:p>
            <a:pPr marL="571500" lvl="0" indent="-571500">
              <a:buFont typeface="Arial" panose="020B0604020202020204" pitchFamily="34" charset="0"/>
              <a:buChar char="•"/>
              <a:defRPr/>
            </a:pPr>
            <a:r>
              <a:rPr lang="en-US" sz="3600" dirty="0" err="1">
                <a:solidFill>
                  <a:srgbClr val="4EA72E">
                    <a:lumMod val="75000"/>
                  </a:srgbClr>
                </a:solidFill>
                <a:latin typeface="Gotham book"/>
              </a:rPr>
              <a:t>Comparte</a:t>
            </a:r>
            <a:r>
              <a:rPr lang="en-US" sz="3600" dirty="0">
                <a:solidFill>
                  <a:srgbClr val="4EA72E">
                    <a:lumMod val="75000"/>
                  </a:srgbClr>
                </a:solidFill>
                <a:latin typeface="Gotham book"/>
              </a:rPr>
              <a:t> con </a:t>
            </a:r>
            <a:r>
              <a:rPr lang="en-US" sz="3600" dirty="0" err="1">
                <a:solidFill>
                  <a:srgbClr val="4EA72E">
                    <a:lumMod val="75000"/>
                  </a:srgbClr>
                </a:solidFill>
                <a:latin typeface="Gotham book"/>
              </a:rPr>
              <a:t>una</a:t>
            </a:r>
            <a:r>
              <a:rPr lang="en-US" sz="3600" dirty="0">
                <a:solidFill>
                  <a:srgbClr val="4EA72E">
                    <a:lumMod val="75000"/>
                  </a:srgbClr>
                </a:solidFill>
                <a:latin typeface="Gotham book"/>
              </a:rPr>
              <a:t> pareja</a:t>
            </a:r>
            <a:r>
              <a:rPr kumimoji="0" lang="en-US" sz="3600" b="0" i="0" u="none" strike="noStrike" kern="1200" cap="none" spc="0" normalizeH="0" baseline="0" noProof="0" dirty="0">
                <a:ln>
                  <a:noFill/>
                </a:ln>
                <a:solidFill>
                  <a:srgbClr val="4EA72E">
                    <a:lumMod val="75000"/>
                  </a:srgbClr>
                </a:solidFill>
                <a:effectLst/>
                <a:uLnTx/>
                <a:uFillTx/>
                <a:latin typeface="Gotham book"/>
                <a:ea typeface="+mn-ea"/>
                <a:cs typeface="+mn-cs"/>
              </a:rPr>
              <a:t>.</a:t>
            </a:r>
          </a:p>
        </p:txBody>
      </p:sp>
    </p:spTree>
    <p:extLst>
      <p:ext uri="{BB962C8B-B14F-4D97-AF65-F5344CB8AC3E}">
        <p14:creationId xmlns:p14="http://schemas.microsoft.com/office/powerpoint/2010/main" val="965667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D72CE4-CCE6-BF2C-0631-AB1DEC884843}"/>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BB980C0-9E0A-9FBC-2B85-3F8CDEFCD9DF}"/>
              </a:ext>
            </a:extLst>
          </p:cNvPr>
          <p:cNvSpPr txBox="1">
            <a:spLocks noGrp="1"/>
          </p:cNvSpPr>
          <p:nvPr>
            <p:ph type="title" idx="4294967295"/>
          </p:nvPr>
        </p:nvSpPr>
        <p:spPr>
          <a:xfrm>
            <a:off x="1872343" y="13062"/>
            <a:ext cx="9977618"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F15DAFB6-0925-C36C-A600-CFF355F23E73}"/>
              </a:ext>
            </a:extLst>
          </p:cNvPr>
          <p:cNvSpPr/>
          <p:nvPr/>
        </p:nvSpPr>
        <p:spPr>
          <a:xfrm>
            <a:off x="4805126" y="2204771"/>
            <a:ext cx="6548674" cy="2448457"/>
          </a:xfrm>
          <a:prstGeom prst="wedgeRoundRectCallout">
            <a:avLst>
              <a:gd name="adj1" fmla="val -66235"/>
              <a:gd name="adj2" fmla="val 32126"/>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900" dirty="0">
                <a:solidFill>
                  <a:prstClr val="white"/>
                </a:solidFill>
                <a:latin typeface="Gotham book"/>
              </a:rPr>
              <a:t>Una afirmación que es cierta sobre la época de la Guerra Civil en la historia de Texas es que ________</a:t>
            </a:r>
            <a:endParaRPr kumimoji="0" lang="en-US" sz="39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36426FED-715F-9708-E946-1391F3C0F44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3560" y="3252804"/>
            <a:ext cx="1268449" cy="1268449"/>
          </a:xfrm>
          <a:prstGeom prst="rect">
            <a:avLst/>
          </a:prstGeom>
        </p:spPr>
      </p:pic>
    </p:spTree>
    <p:extLst>
      <p:ext uri="{BB962C8B-B14F-4D97-AF65-F5344CB8AC3E}">
        <p14:creationId xmlns:p14="http://schemas.microsoft.com/office/powerpoint/2010/main" val="3533793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5" ma:contentTypeDescription="Create a new document." ma:contentTypeScope="" ma:versionID="16ab1c15d38caf4f32317477b31c4ec2">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b419c122fc97e6f35bcc08b0498eb2ae"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C92983-559E-4644-B99B-E58C99E74567}">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F2644752-F98F-47AE-AA69-CAD136CE81C2}">
  <ds:schemaRefs>
    <ds:schemaRef ds:uri="http://schemas.microsoft.com/sharepoint/v3/contenttype/forms"/>
  </ds:schemaRefs>
</ds:datastoreItem>
</file>

<file path=customXml/itemProps3.xml><?xml version="1.0" encoding="utf-8"?>
<ds:datastoreItem xmlns:ds="http://schemas.openxmlformats.org/officeDocument/2006/customXml" ds:itemID="{D7835EFB-79FF-4FD5-8AD4-AC394200E082}"/>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58</TotalTime>
  <Words>370</Words>
  <Application>Microsoft Office PowerPoint</Application>
  <PresentationFormat>Widescreen</PresentationFormat>
  <Paragraphs>32</Paragraphs>
  <Slides>9</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9</vt:i4>
      </vt:variant>
    </vt:vector>
  </HeadingPairs>
  <TitlesOfParts>
    <vt:vector size="19"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8:  Guerra Civil</vt:lpstr>
      <vt:lpstr>Calentamiento:  Sigue las instrucciones para completar tu calentamiento</vt:lpstr>
      <vt:lpstr>Comparte con la clase</vt:lpstr>
      <vt:lpstr>Pregunta esencial</vt:lpstr>
      <vt:lpstr>En la lección de hoy...</vt:lpstr>
      <vt:lpstr>Parte I: Texas abandona Estados Unidos</vt:lpstr>
      <vt:lpstr>Parte II:  Análisis de fuentes primarias</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cp:revision>
  <dcterms:created xsi:type="dcterms:W3CDTF">2025-08-15T16:53:21Z</dcterms:created>
  <dcterms:modified xsi:type="dcterms:W3CDTF">2026-02-12T01:13:45Z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