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5"/>
  </p:notesMasterIdLst>
  <p:sldIdLst>
    <p:sldId id="256" r:id="rId6"/>
    <p:sldId id="313" r:id="rId7"/>
    <p:sldId id="315" r:id="rId8"/>
    <p:sldId id="316" r:id="rId9"/>
    <p:sldId id="317" r:id="rId10"/>
    <p:sldId id="318" r:id="rId11"/>
    <p:sldId id="333" r:id="rId12"/>
    <p:sldId id="334" r:id="rId13"/>
    <p:sldId id="33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8AE040-0DC4-4D3A-AA25-0ADA59898B2B}" v="35" dt="2026-02-12T01:21:00.3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2-12T01:21:03.553" v="31" actId="255"/>
      <pc:docMkLst>
        <pc:docMk/>
      </pc:docMkLst>
      <pc:sldChg chg="modSp mod">
        <pc:chgData name="Wilkinson, Ulises" userId="aece8d85-eb83-4e23-bf28-c30077cba893" providerId="ADAL" clId="{884F47B1-B553-4192-9126-1C112833296C}" dt="2026-02-12T01:18:42.912" v="4"/>
        <pc:sldMkLst>
          <pc:docMk/>
          <pc:sldMk cId="3894061875" sldId="313"/>
        </pc:sldMkLst>
        <pc:spChg chg="mod">
          <ac:chgData name="Wilkinson, Ulises" userId="aece8d85-eb83-4e23-bf28-c30077cba893" providerId="ADAL" clId="{884F47B1-B553-4192-9126-1C112833296C}" dt="2026-02-12T01:18:25.287" v="1" actId="255"/>
          <ac:spMkLst>
            <pc:docMk/>
            <pc:sldMk cId="3894061875" sldId="313"/>
            <ac:spMk id="2" creationId="{6928134E-5B29-DCC0-24BF-B1DE579DFD79}"/>
          </ac:spMkLst>
        </pc:spChg>
        <pc:spChg chg="mod">
          <ac:chgData name="Wilkinson, Ulises" userId="aece8d85-eb83-4e23-bf28-c30077cba893" providerId="ADAL" clId="{884F47B1-B553-4192-9126-1C112833296C}" dt="2026-02-12T01:18:42.912" v="4"/>
          <ac:spMkLst>
            <pc:docMk/>
            <pc:sldMk cId="3894061875" sldId="313"/>
            <ac:spMk id="3" creationId="{E8E2968C-C5D5-4B97-5E5D-7FB9E54490D7}"/>
          </ac:spMkLst>
        </pc:spChg>
      </pc:sldChg>
      <pc:sldChg chg="modSp mod">
        <pc:chgData name="Wilkinson, Ulises" userId="aece8d85-eb83-4e23-bf28-c30077cba893" providerId="ADAL" clId="{884F47B1-B553-4192-9126-1C112833296C}" dt="2026-02-12T01:18:49.482" v="5" actId="27636"/>
        <pc:sldMkLst>
          <pc:docMk/>
          <pc:sldMk cId="2219854429" sldId="315"/>
        </pc:sldMkLst>
        <pc:spChg chg="mod">
          <ac:chgData name="Wilkinson, Ulises" userId="aece8d85-eb83-4e23-bf28-c30077cba893" providerId="ADAL" clId="{884F47B1-B553-4192-9126-1C112833296C}" dt="2026-02-12T01:18:49.482" v="5" actId="27636"/>
          <ac:spMkLst>
            <pc:docMk/>
            <pc:sldMk cId="2219854429" sldId="315"/>
            <ac:spMk id="2" creationId="{F818E05C-6332-3810-C7FF-C2E4B4612CF7}"/>
          </ac:spMkLst>
        </pc:spChg>
      </pc:sldChg>
      <pc:sldChg chg="modSp mod">
        <pc:chgData name="Wilkinson, Ulises" userId="aece8d85-eb83-4e23-bf28-c30077cba893" providerId="ADAL" clId="{884F47B1-B553-4192-9126-1C112833296C}" dt="2026-02-12T01:19:03.135" v="7" actId="20577"/>
        <pc:sldMkLst>
          <pc:docMk/>
          <pc:sldMk cId="1575692462" sldId="316"/>
        </pc:sldMkLst>
        <pc:spChg chg="mod">
          <ac:chgData name="Wilkinson, Ulises" userId="aece8d85-eb83-4e23-bf28-c30077cba893" providerId="ADAL" clId="{884F47B1-B553-4192-9126-1C112833296C}" dt="2026-02-12T01:19:03.135" v="7" actId="20577"/>
          <ac:spMkLst>
            <pc:docMk/>
            <pc:sldMk cId="1575692462" sldId="316"/>
            <ac:spMk id="3" creationId="{4B6F5512-4672-385A-C669-616A4468A7C5}"/>
          </ac:spMkLst>
        </pc:spChg>
      </pc:sldChg>
      <pc:sldChg chg="modSp mod">
        <pc:chgData name="Wilkinson, Ulises" userId="aece8d85-eb83-4e23-bf28-c30077cba893" providerId="ADAL" clId="{884F47B1-B553-4192-9126-1C112833296C}" dt="2026-02-12T01:19:35.221" v="16" actId="114"/>
        <pc:sldMkLst>
          <pc:docMk/>
          <pc:sldMk cId="1858437118" sldId="317"/>
        </pc:sldMkLst>
        <pc:spChg chg="mod">
          <ac:chgData name="Wilkinson, Ulises" userId="aece8d85-eb83-4e23-bf28-c30077cba893" providerId="ADAL" clId="{884F47B1-B553-4192-9126-1C112833296C}" dt="2026-02-12T01:19:11.107" v="10" actId="27636"/>
          <ac:spMkLst>
            <pc:docMk/>
            <pc:sldMk cId="1858437118" sldId="317"/>
            <ac:spMk id="2" creationId="{1C857AD5-9C22-00C1-59F8-40297C37F889}"/>
          </ac:spMkLst>
        </pc:spChg>
        <pc:spChg chg="mod">
          <ac:chgData name="Wilkinson, Ulises" userId="aece8d85-eb83-4e23-bf28-c30077cba893" providerId="ADAL" clId="{884F47B1-B553-4192-9126-1C112833296C}" dt="2026-02-12T01:19:35.221" v="16" actId="114"/>
          <ac:spMkLst>
            <pc:docMk/>
            <pc:sldMk cId="1858437118" sldId="317"/>
            <ac:spMk id="3" creationId="{FE154717-6E1B-3150-9ACC-56DFB207DEE1}"/>
          </ac:spMkLst>
        </pc:spChg>
      </pc:sldChg>
      <pc:sldChg chg="modSp">
        <pc:chgData name="Wilkinson, Ulises" userId="aece8d85-eb83-4e23-bf28-c30077cba893" providerId="ADAL" clId="{884F47B1-B553-4192-9126-1C112833296C}" dt="2026-02-12T01:19:42.672" v="17"/>
        <pc:sldMkLst>
          <pc:docMk/>
          <pc:sldMk cId="670706986" sldId="318"/>
        </pc:sldMkLst>
        <pc:spChg chg="mod">
          <ac:chgData name="Wilkinson, Ulises" userId="aece8d85-eb83-4e23-bf28-c30077cba893" providerId="ADAL" clId="{884F47B1-B553-4192-9126-1C112833296C}" dt="2026-02-12T01:19:42.672" v="17"/>
          <ac:spMkLst>
            <pc:docMk/>
            <pc:sldMk cId="670706986" sldId="318"/>
            <ac:spMk id="4" creationId="{FB584F42-493B-D6E6-7378-545E75CB7F9E}"/>
          </ac:spMkLst>
        </pc:spChg>
      </pc:sldChg>
      <pc:sldChg chg="modSp">
        <pc:chgData name="Wilkinson, Ulises" userId="aece8d85-eb83-4e23-bf28-c30077cba893" providerId="ADAL" clId="{884F47B1-B553-4192-9126-1C112833296C}" dt="2026-02-12T01:19:58.548" v="19"/>
        <pc:sldMkLst>
          <pc:docMk/>
          <pc:sldMk cId="738655608" sldId="333"/>
        </pc:sldMkLst>
        <pc:spChg chg="mod">
          <ac:chgData name="Wilkinson, Ulises" userId="aece8d85-eb83-4e23-bf28-c30077cba893" providerId="ADAL" clId="{884F47B1-B553-4192-9126-1C112833296C}" dt="2026-02-12T01:19:58.548" v="19"/>
          <ac:spMkLst>
            <pc:docMk/>
            <pc:sldMk cId="738655608" sldId="333"/>
            <ac:spMk id="3" creationId="{FC5B8957-7E85-DD24-EBA2-A81F495E3BFF}"/>
          </ac:spMkLst>
        </pc:spChg>
      </pc:sldChg>
      <pc:sldChg chg="modSp mod">
        <pc:chgData name="Wilkinson, Ulises" userId="aece8d85-eb83-4e23-bf28-c30077cba893" providerId="ADAL" clId="{884F47B1-B553-4192-9126-1C112833296C}" dt="2026-02-12T01:20:41.661" v="27" actId="255"/>
        <pc:sldMkLst>
          <pc:docMk/>
          <pc:sldMk cId="622225120" sldId="334"/>
        </pc:sldMkLst>
        <pc:spChg chg="mod">
          <ac:chgData name="Wilkinson, Ulises" userId="aece8d85-eb83-4e23-bf28-c30077cba893" providerId="ADAL" clId="{884F47B1-B553-4192-9126-1C112833296C}" dt="2026-02-12T01:20:08.340" v="20" actId="255"/>
          <ac:spMkLst>
            <pc:docMk/>
            <pc:sldMk cId="622225120" sldId="334"/>
            <ac:spMk id="2" creationId="{20FAE311-21A1-8636-D42C-63B6D44E5C6B}"/>
          </ac:spMkLst>
        </pc:spChg>
        <pc:spChg chg="mod">
          <ac:chgData name="Wilkinson, Ulises" userId="aece8d85-eb83-4e23-bf28-c30077cba893" providerId="ADAL" clId="{884F47B1-B553-4192-9126-1C112833296C}" dt="2026-02-12T01:20:41.661" v="27" actId="255"/>
          <ac:spMkLst>
            <pc:docMk/>
            <pc:sldMk cId="622225120" sldId="334"/>
            <ac:spMk id="3" creationId="{868041CE-D8BE-9D3E-2398-8CAB6BD8AA6D}"/>
          </ac:spMkLst>
        </pc:spChg>
      </pc:sldChg>
      <pc:sldChg chg="modSp mod">
        <pc:chgData name="Wilkinson, Ulises" userId="aece8d85-eb83-4e23-bf28-c30077cba893" providerId="ADAL" clId="{884F47B1-B553-4192-9126-1C112833296C}" dt="2026-02-12T01:21:03.553" v="31" actId="255"/>
        <pc:sldMkLst>
          <pc:docMk/>
          <pc:sldMk cId="1157303591" sldId="335"/>
        </pc:sldMkLst>
        <pc:spChg chg="mod">
          <ac:chgData name="Wilkinson, Ulises" userId="aece8d85-eb83-4e23-bf28-c30077cba893" providerId="ADAL" clId="{884F47B1-B553-4192-9126-1C112833296C}" dt="2026-02-12T01:20:50.765" v="28" actId="27636"/>
          <ac:spMkLst>
            <pc:docMk/>
            <pc:sldMk cId="1157303591" sldId="335"/>
            <ac:spMk id="2" creationId="{127F47F8-FA0E-3DB1-87E8-369D4948B145}"/>
          </ac:spMkLst>
        </pc:spChg>
        <pc:spChg chg="mod">
          <ac:chgData name="Wilkinson, Ulises" userId="aece8d85-eb83-4e23-bf28-c30077cba893" providerId="ADAL" clId="{884F47B1-B553-4192-9126-1C112833296C}" dt="2026-02-12T01:20:56.739" v="30" actId="255"/>
          <ac:spMkLst>
            <pc:docMk/>
            <pc:sldMk cId="1157303591" sldId="335"/>
            <ac:spMk id="3" creationId="{71CF4116-B913-73DB-46A4-458B0069620B}"/>
          </ac:spMkLst>
        </pc:spChg>
        <pc:spChg chg="mod">
          <ac:chgData name="Wilkinson, Ulises" userId="aece8d85-eb83-4e23-bf28-c30077cba893" providerId="ADAL" clId="{884F47B1-B553-4192-9126-1C112833296C}" dt="2026-02-12T01:21:03.553" v="31" actId="255"/>
          <ac:spMkLst>
            <pc:docMk/>
            <pc:sldMk cId="1157303591" sldId="335"/>
            <ac:spMk id="5" creationId="{C2804FFE-FAEB-CCA5-0C2E-BE601A2105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139F-6AF6-474B-BF35-4483100AE0A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3C152-BF19-42E9-8B93-5A38F4BF5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02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3649738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Gardner, Alexander.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President Abraham Lincoln, head-and-shoulders portrait, facing front.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1863. Photograph.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https://www.loc.gov/item/2013649738/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Gardner, Alexander, photographer.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Lincoln's Second Inaugural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Washington D.C, None. [Between 1910 and 1920, from a photograph taken in 1865] Photograph. https://www.loc.gov/item/00650938/.</a:t>
            </a:r>
          </a:p>
          <a:p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3C152-BF19-42E9-8B93-5A38F4BF5B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Malice Toward None: The Abraham Lincoln Bicentennial Exhibition, Healing the Nation’s Wounds. The Library of Congress. Accessed September 2, 2025. https://www.loc.gov/exhibits/lincoln/healing-the-nations-wounds.html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3C152-BF19-42E9-8B93-5A38F4BF5B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0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8AE8E-5E08-6048-0F95-D27A3D3DF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34D94-433D-BEFC-A6B2-A65469E54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EC18C-F860-48CC-263C-801354FB0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B7023-83BC-DA95-FCCC-3833232D9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3FA35-9AE8-0A62-7EF7-672F8E44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0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756C-1CAE-78A5-D02B-1A4F1E2F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2305-9B5A-9CEC-6A1B-7102BEE74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F6FC0-92E3-FC2E-99FA-B6E20BDF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F166C-35E2-9424-4FA6-765F5C5C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B6FC1-5CB7-D5F6-BBA6-BECFDED3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92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F6FBF-C6B8-2382-534A-FAB3E5B2F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7F003-AE36-5C83-93A0-9101D7D24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A9384-1C44-A3A8-1705-D5EE196E8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8DAC4-72B3-DF75-B229-4A753FEEF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9BD83-241B-5222-3792-A986DAA9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901A-3F1E-D23D-A96F-9F75022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EF383-C8CC-B7A5-B5C9-D86C093A5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7D934-4806-171F-6D55-86FF2360C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8F705-D29B-69CA-8042-B1FA7FD28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F4DE9-B47E-C128-B35E-30A6EA6A0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C8575-69B9-D7FE-C31B-0048EA7D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2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DD48D-DD6A-6E90-703A-FED927DD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32017-FAF7-CF08-3548-7E7F7F280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A5DAE-3C38-8424-1760-06EF9764B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9A875-D6FE-47B2-9356-056B8EDDA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6A8ECD-C457-9841-E525-585888197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1E9D5C-E2F8-D989-0603-959C2248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84C94C-A18F-A1EA-EA27-48FF05AC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DEDB12-EEC0-009D-238A-611E3D2E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2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9B8B4-E487-2D6F-F997-FD602203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51284-1323-6E18-26E2-EA277B32C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3A2268-2223-F85C-8FF5-FDAAB1EA2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D9E87-8A4A-2EC9-E82D-D35987B91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49681A-AFDC-38F1-043C-AA1EC7CC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BB9314-4958-A88F-0F2D-2CC7DD2F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3EB23-0AFF-6571-17CD-B125CE86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DEC1-F4D2-5D20-BD95-353BF17B2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14F6A-5870-CFC3-5C7B-2A89C928E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D9111-8242-631F-30E4-AADB9A883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1BFCE-2737-87F2-60BA-D13D869EB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DFAB6-BADA-BC96-173B-A00A226B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267E5-F2B8-825F-3E36-1F9E74CF5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07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447-07A6-9478-6AB9-36874E616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4086A7-A321-13F4-BED6-07FFC33EE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E01AE-3F15-DBEC-4EE0-6974610F1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62C20-AA63-B0B8-12F5-C19077D9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F6182-4D06-BFB0-B69A-1D90C1DEB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6F7DB-DEEB-48EE-58AB-933B6E8A3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E4CC-0F7E-AD3F-B0CE-A6EB2DB9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CC209E-1DF1-D20F-182D-A15715404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ABD78-5F80-7BDA-DAD1-FF374BA12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D7FDA-3ABF-FF8A-36B5-2B7D8642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D9904-EF0D-A430-3EAB-E21F6385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8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5FB09B-C869-E6EB-401D-C6C51063C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A9C03F-1C90-9772-02F9-26CAA8980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996BE-5917-7FF0-9546-3E685ED6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9CA9B-493A-582B-9A31-C35FB736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5DD75-C2E2-274C-C90A-74119232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37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118E-67FF-DB74-CD3E-4AA52B4A3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26F93-75BC-5986-3BF1-F4D859F50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7F858-2769-E5BE-B10C-7DE4293C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A99E8-D50A-20FC-FCB2-588E76E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332D3-5A48-BBAA-2BEC-AB3B03A7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01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96A24-C40C-4B90-F79F-90E41FE2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058F-314D-8125-6346-6871F43D5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100F5-FF25-A1F4-F784-7D5624F4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8B0F7-5E38-9B23-C404-828BD932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B14E0-4857-8C61-2EB0-50E46B6C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47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2FD9-6B47-DC62-0B0C-5F4CDB2D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2707E-DCFF-884A-DA7C-994409B18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6664D-7972-AFE6-C9AC-E9BB2337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89BBE-35A0-7305-8941-263F4652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E2D6D-3BE9-9F54-D7E7-FC76BDBF6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8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6FFC5-419D-F646-6419-3A38393C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74D6A-D5C4-C427-C548-4083264DB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A5C45-451D-DE9C-62C2-39A6CC209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AD90B-EE52-7EE1-E432-DE137B36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46B80-7AE8-DF05-064C-704BC17A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D0855-7D38-28A7-773F-D4B53A3DB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51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2AC72-F99A-E845-3A1F-6A8716D8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23B81-EEB7-D9A5-D8B0-BB3FD7A78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6E16D-3840-81AD-FA0E-6A584B0BC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514BD-6267-993E-15DA-B4485710A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68CF5-2AEA-C3F1-5E7E-B0CDEEB6C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3A60F0-379A-AFE7-9485-5AC2074A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9532D-C328-0347-7770-4E29566A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5643A-2C84-390D-98DF-08EA00AD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87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C325-073A-15A6-B396-211D75A9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FD385-26B1-6A31-898B-A7339BAF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794BC-C5C5-77DA-B667-4AF00241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43E86-8501-EB05-E2D2-5AA1E3F49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95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AA0636-B025-C43F-846A-11AC72A4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8094F-BB09-E91B-4F91-F7F57BCC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AFEAB-A1AD-12BF-14E3-E35E8626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2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6838-3EE8-DE0B-A15D-743CDBB0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D2EA6-C5FE-1CB9-F637-BA4221B5F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D41C2-C434-4CAD-B02A-EFC4E63D1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0EDF0-926F-7A6B-D472-30642A8FA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39CED-E0F2-4EB2-9A87-558BB4C7C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2ECBB-62FB-594D-CE57-ECB5C1A4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57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A024-2FCE-E34E-F9CD-E7B21D96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0C396-A8B2-FDBD-9D34-42BB72741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9B3DD-0EEB-113C-80AE-701E5C73B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A1C99-6367-F139-3F8E-6B083956F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97B0-2866-EB64-EBAC-FDEBFBD0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B9E4A-0379-D687-1CA7-F9E3381B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82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B869-C5B0-CBA3-E22D-3733C320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B43B3-A950-2F38-5BCA-7070B5C2B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5A635-A366-62B6-8C7D-49AFD638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6B186-6C0F-6E94-8A7C-C5FBA7C6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9ADD-8BBF-DE02-9473-58EC5A84B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026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00ED2A-5D03-FA42-4F0E-6A7F17371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7351D-A6F3-E648-2471-97BE8065C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98881-6151-512B-F630-F40F15AD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355B4-6539-1D23-0789-89C07C4D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2798C-A992-C6D3-8E02-9942B488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3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ADF671-BC7C-7511-C227-62F20AD10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925EE-B334-CDE6-8B28-DAD1BD45C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D8362-1880-CFA6-3D2A-4A860D743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40DC37-FB60-4B21-962D-F59F1248500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46474-0F7E-1D51-C3E1-050863DC6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433A2-AE79-C7A1-4DEA-54A7FE2DC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1406F2-F439-4570-9155-58D5B0E09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1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A8FA6A-D21B-EF31-6CED-12218861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7EA2-3D77-F040-9755-B3CBDE09E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857C9-E837-8BB7-EFB3-780DF32C0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9898E3-56FB-4C46-82D2-B0509E395835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4878E-A89D-BCFB-F0C9-89DB8FCA3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1281-8CDA-CE81-F032-58B09752C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2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Unidad 8:</a:t>
            </a:r>
            <a:br>
              <a:rPr lang="en-US" sz="6600" b="1" dirty="0">
                <a:latin typeface="Gotham book"/>
              </a:rPr>
            </a:br>
            <a:r>
              <a:rPr lang="en-US" sz="6600" b="1" dirty="0">
                <a:latin typeface="Gotham book"/>
              </a:rPr>
              <a:t>Guerra Civil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Lección</a:t>
            </a: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 11: </a:t>
            </a:r>
          </a:p>
          <a:p>
            <a:pPr algn="l"/>
            <a:r>
              <a:rPr lang="en-US" sz="3200" b="1" dirty="0">
                <a:latin typeface="Gotham book"/>
              </a:rPr>
              <a:t>Mirando </a:t>
            </a:r>
            <a:r>
              <a:rPr lang="en-US" sz="3200" b="1" dirty="0" err="1">
                <a:latin typeface="Gotham book"/>
              </a:rPr>
              <a:t>hacia</a:t>
            </a:r>
            <a:r>
              <a:rPr lang="en-US" sz="3200" b="1" dirty="0">
                <a:latin typeface="Gotham book"/>
              </a:rPr>
              <a:t> </a:t>
            </a:r>
            <a:r>
              <a:rPr lang="en-US" sz="3200" b="1" dirty="0" err="1">
                <a:latin typeface="Gotham book"/>
              </a:rPr>
              <a:t>adelante</a:t>
            </a:r>
            <a:endParaRPr lang="en-US" sz="3200" b="1" dirty="0">
              <a:latin typeface="Gotham book"/>
            </a:endParaRPr>
          </a:p>
        </p:txBody>
      </p:sp>
      <p:sp>
        <p:nvSpPr>
          <p:cNvPr id="103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A close up photograph of Abraham Lincoln">
            <a:extLst>
              <a:ext uri="{FF2B5EF4-FFF2-40B4-BE49-F238E27FC236}">
                <a16:creationId xmlns:a16="http://schemas.microsoft.com/office/drawing/2014/main" id="{0D727256-7351-0430-05A9-9012C46D0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" r="1" b="23987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28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928134E-5B29-DCC0-24BF-B1DE579DFD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5" y="-39979"/>
            <a:ext cx="10285536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Calentamiento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800" dirty="0">
                <a:latin typeface="Gotham Medium"/>
              </a:rPr>
              <a:t>Sigue las instrucciones para completar tu calentamiento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2968C-C5D5-4B97-5E5D-7FB9E54490D7}"/>
              </a:ext>
            </a:extLst>
          </p:cNvPr>
          <p:cNvSpPr txBox="1"/>
          <p:nvPr/>
        </p:nvSpPr>
        <p:spPr>
          <a:xfrm>
            <a:off x="3166111" y="1939686"/>
            <a:ext cx="52120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Imagínatelo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lang="es-ES" sz="3200" dirty="0">
                <a:solidFill>
                  <a:srgbClr val="002060"/>
                </a:solidFill>
              </a:rPr>
              <a:t>Lee el escenario durante tu calentamiento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200" b="1" dirty="0" err="1">
                <a:solidFill>
                  <a:srgbClr val="C00000"/>
                </a:solidFill>
              </a:rPr>
              <a:t>Preguntas</a:t>
            </a:r>
            <a:r>
              <a:rPr lang="en-US" sz="3200" b="1" dirty="0">
                <a:solidFill>
                  <a:srgbClr val="C00000"/>
                </a:solidFill>
              </a:rPr>
              <a:t> a </a:t>
            </a:r>
            <a:r>
              <a:rPr lang="en-US" sz="3200" b="1" dirty="0" err="1">
                <a:solidFill>
                  <a:srgbClr val="C00000"/>
                </a:solidFill>
              </a:rPr>
              <a:t>considerar</a:t>
            </a:r>
            <a:r>
              <a:rPr lang="en-US" sz="3200" dirty="0">
                <a:solidFill>
                  <a:srgbClr val="C00000"/>
                </a:solidFill>
                <a:latin typeface="Aptos" panose="02110004020202020204"/>
              </a:rPr>
              <a:t>: </a:t>
            </a:r>
            <a:r>
              <a:rPr lang="es-ES" sz="3200" dirty="0">
                <a:solidFill>
                  <a:srgbClr val="C00000"/>
                </a:solidFill>
              </a:rPr>
              <a:t>Elige al menos una pregunta a la que responder</a:t>
            </a:r>
            <a:r>
              <a:rPr lang="en-US" sz="3200" dirty="0">
                <a:solidFill>
                  <a:srgbClr val="C00000"/>
                </a:solidFill>
                <a:latin typeface="Aptos" panose="02110004020202020204"/>
              </a:rPr>
              <a:t>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B050"/>
                </a:solidFill>
              </a:rPr>
              <a:t>Habla con </a:t>
            </a:r>
            <a:r>
              <a:rPr lang="en-US" sz="3200" dirty="0" err="1">
                <a:solidFill>
                  <a:srgbClr val="00B050"/>
                </a:solidFill>
              </a:rPr>
              <a:t>una</a:t>
            </a:r>
            <a:r>
              <a:rPr lang="en-US" sz="3200" dirty="0">
                <a:solidFill>
                  <a:srgbClr val="00B050"/>
                </a:solidFill>
              </a:rPr>
              <a:t> pareja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86B46E3-4642-150D-6048-0ADC4CABD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785" y="3429000"/>
            <a:ext cx="1071092" cy="107109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FE8C575-1DD0-E087-41B9-260D474C3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7785" y="4627333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BDEA128-31B4-1E61-1FF4-B995B83F7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1125" y="5878900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765C257-58E3-971F-865B-BADBB987B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57785" y="1716319"/>
            <a:ext cx="1208326" cy="12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6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FF13F-930D-E61A-A70E-836A0CE12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818E05C-6332-3810-C7FF-C2E4B4612C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0707" y="133433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817380-77CE-5137-18BE-264D6832C4E4}"/>
              </a:ext>
            </a:extLst>
          </p:cNvPr>
          <p:cNvSpPr/>
          <p:nvPr/>
        </p:nvSpPr>
        <p:spPr>
          <a:xfrm>
            <a:off x="3070040" y="1948544"/>
            <a:ext cx="8523513" cy="2612570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400" dirty="0">
                <a:solidFill>
                  <a:srgbClr val="C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 yo fuera el presidente al final de la Guerra Civil, ___________________________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BC4ACA1-D343-6981-47D6-2002B261B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347" y="2955225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5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0D5C1-3D5E-4689-2EAF-05D7F1F0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C417AD0-7956-B912-9233-D27AC389CD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5050" y="13062"/>
            <a:ext cx="8240486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F5512-4672-385A-C669-616A4468A7C5}"/>
              </a:ext>
            </a:extLst>
          </p:cNvPr>
          <p:cNvSpPr txBox="1"/>
          <p:nvPr/>
        </p:nvSpPr>
        <p:spPr>
          <a:xfrm>
            <a:off x="381000" y="1828800"/>
            <a:ext cx="113429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6000" dirty="0">
                <a:solidFill>
                  <a:srgbClr val="002060"/>
                </a:solidFill>
                <a:latin typeface="Calibri" panose="020F0502020204030204"/>
              </a:rPr>
              <a:t>Cómo planeó Abraham Lincoln afrontar el fin de la guerra y los estados sureños que se habían rebelado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569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B7098-2390-3DD5-30F9-BC8BD8F6F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C857AD5-9C22-00C1-59F8-40297C37F8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64854" y="13061"/>
            <a:ext cx="8493035" cy="14904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kumimoji="0" lang="en-US" sz="7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54717-6E1B-3150-9ACC-56DFB207DEE1}"/>
              </a:ext>
            </a:extLst>
          </p:cNvPr>
          <p:cNvSpPr txBox="1"/>
          <p:nvPr/>
        </p:nvSpPr>
        <p:spPr>
          <a:xfrm>
            <a:off x="141514" y="1785257"/>
            <a:ext cx="118327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Font typeface="+mj-lt"/>
              <a:buAutoNum type="arabicPeriod"/>
              <a:defRPr/>
            </a:pPr>
            <a:r>
              <a:rPr lang="es-ES" sz="4200" b="1" i="1" u="sng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Analizaremos</a:t>
            </a:r>
            <a:r>
              <a:rPr lang="es-ES" sz="4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 el Segundo Discurso de Investidura de Abraham Lincoln para determinar su enfoque para afrontar el fin de la Guerra Civil</a:t>
            </a:r>
            <a:r>
              <a:rPr kumimoji="0" lang="en-US" sz="4200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0" indent="-742950">
              <a:buFont typeface="+mj-lt"/>
              <a:buAutoNum type="arabicPeriod"/>
              <a:defRPr/>
            </a:pPr>
            <a:r>
              <a:rPr lang="es-ES" sz="4200" b="1" i="1" u="sng" dirty="0">
                <a:solidFill>
                  <a:srgbClr val="C00000"/>
                </a:solidFill>
                <a:latin typeface="Calibri" panose="020F0502020204030204"/>
              </a:rPr>
              <a:t>Leeré</a:t>
            </a:r>
            <a:r>
              <a:rPr lang="es-ES" sz="4200" dirty="0">
                <a:solidFill>
                  <a:srgbClr val="C00000"/>
                </a:solidFill>
                <a:latin typeface="Calibri" panose="020F0502020204030204"/>
              </a:rPr>
              <a:t> extractos del Segundo Discurso de Inauguración de Abraham Lincoln para hacer observaciones e inferencias sobre sus objetivos para el país tras la Guerra Civil</a:t>
            </a:r>
            <a:r>
              <a:rPr kumimoji="0" lang="en-US" sz="420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43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37A0C-A125-4E47-4863-0752BB30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and white photograph of Lincoln's Second Inaugural Address. There is a crowd of hundreds around the U.S. Capitol. Lincoln stands at a podium on the steps of the building in the middle of the crowd. He appears to be reading from a paper.">
            <a:extLst>
              <a:ext uri="{FF2B5EF4-FFF2-40B4-BE49-F238E27FC236}">
                <a16:creationId xmlns:a16="http://schemas.microsoft.com/office/drawing/2014/main" id="{43D372BD-4D9C-FA5E-9713-74FD8E5E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99" b="789"/>
          <a:stretch>
            <a:fillRect/>
          </a:stretch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5E11C52-12C0-E96E-CE34-3258A83093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30143" y="108857"/>
            <a:ext cx="5058809" cy="2198914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US" sz="4800" b="1" dirty="0">
                <a:latin typeface="Gotham book"/>
              </a:rPr>
              <a:t>Segundo </a:t>
            </a:r>
            <a:r>
              <a:rPr lang="en-US" sz="4800" b="1" dirty="0" err="1">
                <a:latin typeface="Gotham book"/>
              </a:rPr>
              <a:t>discurso</a:t>
            </a:r>
            <a:r>
              <a:rPr lang="en-US" sz="4800" b="1" dirty="0">
                <a:latin typeface="Gotham book"/>
              </a:rPr>
              <a:t> inaugural de Lincoln</a:t>
            </a:r>
            <a:endParaRPr kumimoji="0" lang="en-US" sz="48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Gotham 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584F42-493B-D6E6-7378-545E75CB7F9E}"/>
              </a:ext>
            </a:extLst>
          </p:cNvPr>
          <p:cNvSpPr txBox="1"/>
          <p:nvPr/>
        </p:nvSpPr>
        <p:spPr>
          <a:xfrm>
            <a:off x="7511144" y="2710543"/>
            <a:ext cx="450668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Gotham book"/>
              </a:rPr>
              <a:t>Fotografía tomada en el pórtico este del Capitolio de los Estados Unidos, 4 de marzo de 1865</a:t>
            </a:r>
            <a:r>
              <a:rPr lang="en-US" sz="2800" dirty="0">
                <a:latin typeface="Gotham book"/>
              </a:rPr>
              <a:t>.</a:t>
            </a:r>
          </a:p>
          <a:p>
            <a:pPr algn="ctr"/>
            <a:r>
              <a:rPr lang="es-ES" sz="2800" dirty="0">
                <a:latin typeface="Gotham book"/>
              </a:rPr>
              <a:t>El presidente Lincoln está de pie en el centro del podio</a:t>
            </a:r>
            <a:r>
              <a:rPr lang="en-US" sz="2800" dirty="0">
                <a:latin typeface="Gotham book"/>
              </a:rPr>
              <a:t>.</a:t>
            </a:r>
          </a:p>
          <a:p>
            <a:pPr algn="ctr"/>
            <a:endParaRPr lang="en-US" sz="2800" dirty="0">
              <a:latin typeface="Gotham book"/>
            </a:endParaRPr>
          </a:p>
          <a:p>
            <a:pPr algn="ctr"/>
            <a:r>
              <a:rPr lang="en-US" sz="2600" i="1" dirty="0">
                <a:latin typeface="Gotham book"/>
              </a:rPr>
              <a:t>La 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67070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AC2169F3-A154-66E4-E769-A5DA039B3E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9516" y="-210585"/>
            <a:ext cx="9345759" cy="11358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  <a:t>“</a:t>
            </a:r>
            <a:r>
              <a:rPr lang="en-US" sz="49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Con </a:t>
            </a:r>
            <a:r>
              <a:rPr lang="en-US" sz="4900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malicia</a:t>
            </a:r>
            <a:r>
              <a:rPr lang="en-US" sz="49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</a:t>
            </a:r>
            <a:r>
              <a:rPr lang="en-US" sz="4900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hacia</a:t>
            </a:r>
            <a:r>
              <a:rPr lang="en-US" sz="4900" b="1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</a:t>
            </a:r>
            <a:r>
              <a:rPr lang="en-US" sz="4900" b="1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nadie</a:t>
            </a:r>
            <a:r>
              <a:rPr kumimoji="0" lang="en-US" sz="4900" b="1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  <a:t>”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2050" name="Picture 2" descr="A note written by Abraham Lincoln which begins &quot;With Malice toward none; with charity for all.&quot; It is a portion of his Second Inaugural Address in his own handwriting, with his signature at the bottom.">
            <a:extLst>
              <a:ext uri="{FF2B5EF4-FFF2-40B4-BE49-F238E27FC236}">
                <a16:creationId xmlns:a16="http://schemas.microsoft.com/office/drawing/2014/main" id="{E45796C5-6B5D-E897-8C45-7F2A00BA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659" y="925286"/>
            <a:ext cx="5577570" cy="5648172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5B8957-7E85-DD24-EBA2-A81F495E3BFF}"/>
              </a:ext>
            </a:extLst>
          </p:cNvPr>
          <p:cNvSpPr txBox="1"/>
          <p:nvPr/>
        </p:nvSpPr>
        <p:spPr>
          <a:xfrm>
            <a:off x="7848601" y="1600200"/>
            <a:ext cx="414745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latin typeface="Gotham book"/>
              </a:rPr>
              <a:t>Lincoln escribió una parte de su Segundo Discurso Inaugural en un libro de autógrafos</a:t>
            </a:r>
            <a:r>
              <a:rPr lang="en-US" sz="3600" dirty="0">
                <a:latin typeface="Gotham book"/>
              </a:rPr>
              <a:t>.</a:t>
            </a:r>
          </a:p>
          <a:p>
            <a:pPr algn="ctr"/>
            <a:endParaRPr lang="en-US" sz="3200" dirty="0">
              <a:latin typeface="Gotham book"/>
            </a:endParaRPr>
          </a:p>
          <a:p>
            <a:pPr algn="ctr"/>
            <a:r>
              <a:rPr lang="en-US" sz="3200" i="1" dirty="0">
                <a:latin typeface="Gotham book"/>
              </a:rPr>
              <a:t>La 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738655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ABF755-0AC0-CF3C-966B-D5916C0BE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20FAE311-21A1-8636-D42C-63B6D44E5C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5" y="-39979"/>
            <a:ext cx="10285536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Billete</a:t>
            </a:r>
            <a:r>
              <a:rPr lang="en-US" sz="6600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de </a:t>
            </a: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salida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800" dirty="0">
                <a:latin typeface="Gotham Medium"/>
              </a:rPr>
              <a:t>Sigue las instrucciones para completar tu ticket de salida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8041CE-D8BE-9D3E-2398-8CAB6BD8AA6D}"/>
              </a:ext>
            </a:extLst>
          </p:cNvPr>
          <p:cNvSpPr txBox="1"/>
          <p:nvPr/>
        </p:nvSpPr>
        <p:spPr>
          <a:xfrm>
            <a:off x="3166111" y="1716319"/>
            <a:ext cx="557511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100" b="1" dirty="0" err="1">
                <a:solidFill>
                  <a:srgbClr val="002060"/>
                </a:solidFill>
              </a:rPr>
              <a:t>Imagínatelo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lang="es-ES" sz="3100" dirty="0">
                <a:solidFill>
                  <a:srgbClr val="002060"/>
                </a:solidFill>
              </a:rPr>
              <a:t>Lee el escenario durante tu calentamiento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100" b="1" dirty="0">
                <a:solidFill>
                  <a:srgbClr val="C00000"/>
                </a:solidFill>
              </a:rPr>
              <a:t>Puntos de vista a </a:t>
            </a:r>
            <a:r>
              <a:rPr lang="en-US" sz="3100" b="1" dirty="0" err="1">
                <a:solidFill>
                  <a:srgbClr val="C00000"/>
                </a:solidFill>
              </a:rPr>
              <a:t>considerar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lang="en-US" sz="3100" dirty="0">
                <a:solidFill>
                  <a:srgbClr val="C00000"/>
                </a:solidFill>
              </a:rPr>
              <a:t>Elige uno o ambos puntos de vista para registrar </a:t>
            </a:r>
            <a:r>
              <a:rPr lang="en-US" sz="3100" dirty="0" err="1">
                <a:solidFill>
                  <a:srgbClr val="C00000"/>
                </a:solidFill>
              </a:rPr>
              <a:t>tu</a:t>
            </a:r>
            <a:r>
              <a:rPr lang="en-US" sz="3100" dirty="0">
                <a:solidFill>
                  <a:srgbClr val="C00000"/>
                </a:solidFill>
              </a:rPr>
              <a:t> </a:t>
            </a:r>
            <a:r>
              <a:rPr lang="en-US" sz="3100" dirty="0" err="1">
                <a:solidFill>
                  <a:srgbClr val="C00000"/>
                </a:solidFill>
              </a:rPr>
              <a:t>respuesta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100" dirty="0">
                <a:solidFill>
                  <a:srgbClr val="00B050"/>
                </a:solidFill>
              </a:rPr>
              <a:t>Habla con </a:t>
            </a:r>
            <a:r>
              <a:rPr lang="en-US" sz="3100" dirty="0" err="1">
                <a:solidFill>
                  <a:srgbClr val="00B050"/>
                </a:solidFill>
              </a:rPr>
              <a:t>una</a:t>
            </a:r>
            <a:r>
              <a:rPr lang="en-US" sz="3100" dirty="0">
                <a:solidFill>
                  <a:srgbClr val="00B050"/>
                </a:solidFill>
              </a:rPr>
              <a:t> pareja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7196AE3-149A-E945-8F62-3EB89F10C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785" y="3097501"/>
            <a:ext cx="1071092" cy="107109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4B47E61-854E-42A9-A5AB-44D261867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7785" y="434144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1DDE2BA-2EF6-AA16-05B3-A0E0BA63B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25279" y="5440098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C332B1A-63B6-CE5C-ADD9-279EC0051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57785" y="1716319"/>
            <a:ext cx="1208326" cy="12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2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7197C9-A611-41E5-3D03-61A75C610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27F47F8-FA0E-3DB1-87E8-369D4948B1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79421" y="0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r>
              <a:rPr kumimoji="0" lang="en-US" sz="7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</a:t>
            </a:r>
            <a:r>
              <a:rPr kumimoji="0" lang="en-US" sz="73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1CF4116-B913-73DB-46A4-458B0069620B}"/>
              </a:ext>
            </a:extLst>
          </p:cNvPr>
          <p:cNvSpPr/>
          <p:nvPr/>
        </p:nvSpPr>
        <p:spPr>
          <a:xfrm>
            <a:off x="2972069" y="1905944"/>
            <a:ext cx="8523513" cy="1817913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3800" dirty="0">
                <a:solidFill>
                  <a:srgbClr val="C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confederado sureño probablemente esperaría _____________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3BF4BF-CE52-0BCC-8FD1-15E24FE47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050" y="2292610"/>
            <a:ext cx="1370657" cy="1370657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C2804FFE-FAEB-CCA5-0C2E-BE601A2105CA}"/>
              </a:ext>
            </a:extLst>
          </p:cNvPr>
          <p:cNvSpPr/>
          <p:nvPr/>
        </p:nvSpPr>
        <p:spPr>
          <a:xfrm>
            <a:off x="479240" y="4201258"/>
            <a:ext cx="8523513" cy="1817913"/>
          </a:xfrm>
          <a:prstGeom prst="wedgeRoundRectCallout">
            <a:avLst>
              <a:gd name="adj1" fmla="val 62625"/>
              <a:gd name="adj2" fmla="val 36606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000" dirty="0">
                <a:solidFill>
                  <a:srgbClr val="C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texano negro recién liberado probablemente esperaría ________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E5D175-90CD-9BA2-4E0F-6BB338C489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2103" y="4648514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03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1C5979-408A-4CAF-A6D5-5FFE607FB076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F8240FED-F7A5-4EB8-B0C8-0ADC2BEC18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6C208A-BE4B-498D-B81E-C94EF2C0B92A}"/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386</Words>
  <Application>Microsoft Office PowerPoint</Application>
  <PresentationFormat>Widescreen</PresentationFormat>
  <Paragraphs>41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Gotham book</vt:lpstr>
      <vt:lpstr>Gotham Medium</vt:lpstr>
      <vt:lpstr>Office Theme</vt:lpstr>
      <vt:lpstr>1_Office Theme</vt:lpstr>
      <vt:lpstr>Unidad 8: Guerra Civil</vt:lpstr>
      <vt:lpstr>Calentamiento Sigue las instrucciones para completar tu calentamiento</vt:lpstr>
      <vt:lpstr>Comparte con la clase</vt:lpstr>
      <vt:lpstr>Pregunta esencial</vt:lpstr>
      <vt:lpstr>En la lección de hoy...</vt:lpstr>
      <vt:lpstr>Segundo discurso inaugural de Lincoln</vt:lpstr>
      <vt:lpstr>“Con malicia hacia nadie”</vt:lpstr>
      <vt:lpstr>Billete de salida Sigue las instrucciones para completar tu ticket de salida</vt:lpstr>
      <vt:lpstr>Comparte con la clase 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3</cp:revision>
  <dcterms:created xsi:type="dcterms:W3CDTF">2025-09-02T15:36:52Z</dcterms:created>
  <dcterms:modified xsi:type="dcterms:W3CDTF">2026-02-12T01:21:04Z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