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7" r:id="rId4"/>
    <p:sldId id="296" r:id="rId5"/>
    <p:sldId id="298" r:id="rId6"/>
    <p:sldId id="259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AFE4-F401-A1FF-151B-7E6501125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856E3-52D9-ACA5-0603-7048DC242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F6B33-7721-5958-219B-1CBF2E40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5FA5B-C29B-1B61-06A6-AAFFC965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DBBB5-C1E1-212F-DE62-410DC821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8F92-1DBA-526F-E7B6-7C596901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13FEA-528E-4056-3B32-84E8849D0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063F0-FC6E-FC2C-AB76-86E07A91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A50B0-226C-1E34-B731-48DEC37A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F5F33-00A4-72B5-7D58-87C06D12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6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F41F2-A23B-2325-FC6E-A0EEE95B7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ACEA7-968C-B916-3A55-FDA3799DD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663F4-63D7-C5FD-A8BE-4B4902DF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5A85-4401-395C-359C-07A5A849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E4DAF-28E8-8525-9F8D-463BF48D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7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5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2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3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02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1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FAC4-97FC-B463-3994-0C7D7724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DDDBA-43C0-2A95-790C-778DA4456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CED98-FEF8-6744-BCCC-7C40D71E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0AE42-36D9-96C7-656B-278E0FE1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DE7C4-4201-8615-773E-0A5FB46D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3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5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92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3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F5CD-D2AC-6197-6A13-45F268F7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E9AB5-1554-146A-F3FD-D8CD64E1E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537C4-F5AB-D953-6BDC-DFA5123A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338D8-AFF9-3AA3-6946-9BC18A6D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1546F-4817-2C16-E473-9697CCDB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B1805-7B75-4BD8-1FFF-48E8D6AD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D17C-8FBC-72B6-0794-9C4E59F1D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0734D-70D6-5017-E489-83A6FDAB4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409D3-0F8D-42A6-260B-19230475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61E82-0A59-58E8-014C-3D92A8CC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7E717-D813-3269-30A7-57603BC9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3A16-60FA-6410-F8B9-4A0F5FD2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57AE8-5562-AEE5-086B-290668A5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01BC4-4E3C-C504-2B0D-DA303B912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1AFBC-6F85-9E09-29AA-5EF124E61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AB23C-1CB6-E77A-2220-CFE083584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BA978-E809-EB7C-DBCE-C660DAA9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2ADBC-A3B1-1B83-6AC5-8948AF27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171A5A-F393-EEB9-55DC-EF391CDF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4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C5E3B-F15B-CEBB-F7DB-5183438C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5004C-91B8-A23C-42C3-CEAC9B29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D4DC-74DC-8FA6-5EF8-A34683A3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FF117-289F-CB70-E2AC-E9ABB2E4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8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D0B74-BF77-ADFF-E62E-60E11CEE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1E84B-1185-90D3-4BF1-F7CA7ADA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99C4-BC99-033E-63B3-EECBDA97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06C8-5CD1-C25D-063C-5904B04A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E08D9-C8EB-2DAC-07C9-F84982AE8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AD059-C0C7-6F14-4458-F2CC33773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061E1-6567-44F3-8108-49C62F3C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9EC7A-A15F-AA60-A5D5-84D39DA2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D24D1-F4F1-90B7-456D-C81B6B25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B412-CD09-C5DD-8188-E5C4B370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AAF75-D64D-457D-05D5-DF5426F8A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463E6-55B1-5040-965E-4734A0228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B8ED3-9561-7054-C5D2-414B3988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E5DB0-C511-D252-E96E-36640B7C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AD4E0-15A0-6110-2CF9-9E3FCCAD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5EC34-DEFF-B61E-D862-7EC13858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3F615-CB9C-CFFA-BFC5-023A4AEB9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D63A-C6A8-4B1A-71F4-4034A66DD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A41F9A-B4CC-4E55-A499-C8181470D05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495B7-B1B2-BB64-89EA-4C16C033A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0813-784F-43A6-F5D1-73BFEDD97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D40C0-2B09-405B-9817-8C79F08CB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4" y="1909506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Unit 8: Civil War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Bingo Review 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Fill In Your Card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every square on your Bingo card.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write one term in each box.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use a term more than once.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Leave room in the box to make quick notes. </a:t>
            </a: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to Play: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teacher will call out clues related to each term.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think you know which term the clue is referring to, raise your hand.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correct, everyone who has the term can cover it on their Bingo Card.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incorrect, the class must keep trying to determine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do you win?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trying to get 5 terms in a row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diagonally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 dirty="0">
                <a:solidFill>
                  <a:srgbClr val="C00000"/>
                </a:solidFill>
                <a:latin typeface="Gotham Medium"/>
              </a:rPr>
              <a:t>Unit 8 - Civil War Bingo Review</a:t>
            </a:r>
            <a:br>
              <a:rPr lang="en-US" sz="3600" b="1" i="1" dirty="0">
                <a:latin typeface="Gotham Medium"/>
              </a:rPr>
            </a:br>
            <a:r>
              <a:rPr lang="en-US" sz="2200" i="1" dirty="0">
                <a:latin typeface="Gotham Medium"/>
              </a:rPr>
              <a:t>Choose from the terms below to randomly fill in every square on your Bingo card. Do not use a term more than once. You will not use every term.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2742"/>
              </p:ext>
            </p:extLst>
          </p:nvPr>
        </p:nvGraphicFramePr>
        <p:xfrm>
          <a:off x="119743" y="2086462"/>
          <a:ext cx="11941627" cy="4343790"/>
        </p:xfrm>
        <a:graphic>
          <a:graphicData uri="http://schemas.openxmlformats.org/drawingml/2006/table">
            <a:tbl>
              <a:tblPr firstRow="1" firstCol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536974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253726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306786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558141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 Union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8. Economy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Theater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Casualties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Sam Houston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 Confederacy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Secession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Hood’s Brigade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Frontier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American Indians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 Slavery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Agriculture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John Brown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Refugees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Republican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Cotton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</a:t>
                      </a:r>
                      <a:r>
                        <a:rPr lang="en-US" sz="22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</a:t>
                      </a:r>
                      <a:endParaRPr lang="en-US" sz="22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Dred Scott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Unionists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Abolition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Compromise of 1850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Battle of Galveston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Battle of Sabine Pass 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Battle of Palmito Ranch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Emancipation Proclamation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Popular Sovereignty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Election of 1860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Abraham Lincoln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Rio Grande Trade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General Order Number 3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Planation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14. 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Blockade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Juneteenth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</a:t>
                      </a:r>
                      <a:r>
                        <a:rPr lang="en-US" sz="2300" b="0" i="0" u="none" strike="noStrike" dirty="0">
                          <a:effectLst/>
                          <a:latin typeface="Gotham Book"/>
                        </a:rPr>
                        <a:t>Border states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Sectionalism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Book"/>
                <a:cs typeface="Gisha" panose="020F0502020204030204" pitchFamily="34" charset="-79"/>
              </a:rPr>
              <a:t>Closing Activity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Something I know about this term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Three key words related to this term are _____ , _____ , and 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432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Office Theme</vt:lpstr>
      <vt:lpstr>1_Office Theme</vt:lpstr>
      <vt:lpstr>Unit 8: Civil War Bingo Review Game</vt:lpstr>
      <vt:lpstr>Fill In Your Card</vt:lpstr>
      <vt:lpstr>How to Play:</vt:lpstr>
      <vt:lpstr>How do you win? </vt:lpstr>
      <vt:lpstr>Unit 8 - Civil War Bingo Review Choose from the terms below to randomly fill in every square on your Bingo card. Do not use a term more than once. You will not use every term.</vt:lpstr>
      <vt:lpstr>Closing Activity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McClure Abubakar, Courtney</dc:creator>
  <cp:lastModifiedBy>Belden, Dreanna</cp:lastModifiedBy>
  <cp:revision>2</cp:revision>
  <dcterms:created xsi:type="dcterms:W3CDTF">2025-09-04T15:07:41Z</dcterms:created>
  <dcterms:modified xsi:type="dcterms:W3CDTF">2025-09-09T20:37:28Z</dcterms:modified>
</cp:coreProperties>
</file>