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0" r:id="rId3"/>
    <p:sldId id="282" r:id="rId4"/>
    <p:sldId id="315" r:id="rId5"/>
    <p:sldId id="324" r:id="rId6"/>
    <p:sldId id="298" r:id="rId7"/>
    <p:sldId id="308" r:id="rId8"/>
    <p:sldId id="299" r:id="rId9"/>
    <p:sldId id="309" r:id="rId10"/>
    <p:sldId id="310" r:id="rId11"/>
    <p:sldId id="311" r:id="rId12"/>
    <p:sldId id="312" r:id="rId13"/>
    <p:sldId id="314" r:id="rId14"/>
    <p:sldId id="332" r:id="rId15"/>
    <p:sldId id="32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7774-CB3E-EE0D-2B15-903078582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FDF7F-391F-730D-27D2-794411343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CBFC4-D50A-8FEC-DB8A-ED33F09E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8B742-2412-E3D3-7873-2656269FA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4F20F-D7FC-C65B-43B5-88DDC2084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4E3CF-E0F0-890A-8D46-CE726E948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2B931E-FDE1-D630-9DA1-EA6264593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4660D-DBDE-C894-7EE1-8617DD98B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F410B-3F67-CDD0-BE10-D866D5011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910E1-EE27-5E7D-5FFD-2CB3CF426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0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6F43DE-8E42-335E-ED55-1E1305B4E7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C9D73F-DAB6-D106-CAA1-29E4810AD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B2F86-7B47-9A34-62D5-A9F6C2BF5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2027C-1112-ABC0-58D1-1D2072C47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56FC0-D2E9-3225-7CF0-CCBEA984F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67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9142-C693-1E46-BEC5-A925EB3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E92AC-074C-5A45-A626-4B621FCFF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2B37-A08C-FB4E-8A80-ECC52E37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D853-A81F-EC4C-BBCE-79A51E85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3AE22-8842-2A4A-AF1C-009496A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8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33C-88F4-614B-AF93-B9237F40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DE61-81DA-1442-8C59-17501ABE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3EF2-4485-234C-AB30-1D5F31ED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FA5B-2741-5E46-A5D3-4B0D978B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0822-3DDA-0144-A658-F015CB7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13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CCE53-4C5A-7F41-965D-28D7AB39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1CD1-B02C-5148-BF62-45B1E8B74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F213-DB53-2043-8199-4B92A976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77C27-5D3D-534A-8E33-DF980CE8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C81FA-2C64-E04C-B188-56D34ECF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7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4E8B-F763-434E-AD06-1B442767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E99E-F688-C748-B064-D3F2C512E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1C91-BFE5-904A-B309-D30EC6273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12C9C-3398-F44B-89F7-2CA6FE17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A89-179E-1D42-979E-E73CC21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2AF76-DF79-D743-933B-4BBD0B9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99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F0E3-C15F-DA45-8C73-7A0D37E9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037-5ED7-684C-B3E1-F544501E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2B66-A5AB-A740-9786-1CEF1C88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97B2A-F264-BD4F-B5D6-905BCFCDF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C810A-986C-7243-81DF-A5B3247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A4BF-C7C9-BA4E-871D-2D9E47A4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51A2F-B529-9948-98B5-60F7284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A3CB8-C4AF-7243-B698-B813F804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30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7E662-0EB5-9643-8E4A-A201E88B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AD3C7-9227-5F49-887B-27CD1BA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F3BA9-203F-674E-89EA-4637A43B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F7D89-6DEB-EB48-A935-AD2CE558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1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A669-422B-9D49-912E-FA9480A3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B2E54-69B9-7845-83BA-13D2081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63419-F090-424F-AF11-A05C407C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37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1AF4-C15C-3448-AA50-41134F49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68F2-A314-D140-848D-3B8CE662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2895A-A15B-6240-8897-7029C6858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D99B2-3DAD-E540-920D-38ED759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D3B8-E1B2-BF4F-A518-67AA91F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48E19-5CDA-1844-9075-C01DBC7C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90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53EC0-7ECD-CF8B-E916-8F45EE780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A2702-1AC4-F8DB-8BB3-3BD1A75A3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85D7D-FD63-CD2B-A0DC-B3972500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D8E2A-9952-253E-15C8-7C0DA5EEC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7DA02-FF1D-951B-D0E9-575D5F7AA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111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009D2-C06A-BC46-BBFB-84306F6B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1E9A2-DD08-5C46-A16E-1C971A93D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9328A-274B-A746-8FD5-AFF051BEC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4499-0B29-9745-852A-CFBE13F8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3CFF-D2F0-EA48-98C2-569EBC3D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D64B5-9737-F146-9884-6AFEF602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700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AB0C-0EED-0E4A-98A2-CB764ECBD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DD8AF-4897-3349-8A9B-4AC327B7B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9A2-F06C-4B47-BB1A-069D3272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2ACC-984B-3545-AE9F-C1A77E44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0FF-1ACA-0048-9A5E-91B60DD3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991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801C-DF82-5149-9CDF-CE1584832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29798-5694-1F41-A8A9-3F2AF483B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B3AA-09B1-F441-B7C0-172B50F1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0DD99-5583-274E-81EF-CF2F7C5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59ED-D4B0-A34D-8E53-5676CF70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9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AFB20-FCD6-80D3-3EA3-E22C05FC0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D9E7DF-715F-0275-7B57-BD64CDC07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D8920-3F5B-51FE-9885-E3ED0EA7A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DF190-F717-F05C-EA91-F3F6E17E8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364D9-E122-5F9F-F17E-08CDF85ED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4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6D984-2B15-FDFF-7CC1-89651A343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EB2C8-848C-CADC-2F9E-F6CC451B38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D9C9F-1355-623B-F8D4-915EB498E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AC5281-6C06-30FE-5465-EFB8D6078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19CFB-F933-59B3-402F-AEBC5F01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95E001-BF89-CEEC-921C-D35E5E18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66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14F5C-E77D-C73D-5120-A2DECD76F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3B373-C7C7-8789-1A13-946A6691E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B434B5-2DF7-FF16-93F1-586BCA349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6D1C98-5C78-2F91-BAD0-1EF50FE0FF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3B8F37-A77C-F2E8-C4B8-42ABF614E6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69034D-EA49-F272-EC27-86B23CDE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FFB059-A5D0-2445-7F07-6BFECF477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C68C32-CBC8-A45D-37DC-2FE2E1774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62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2898D-A1B2-644E-4B4B-003EE7031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ED1E9A-9F72-12A7-0235-E97972E10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C0BC7E-E498-56BD-AB5B-B4905FB98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EC066-B04B-5785-C17A-CBDB4FA01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7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BB9986-E6CA-D7C0-16CF-6B6A3386A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9B0D73-C98B-2EA4-0DD1-1427055BA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FF812-442D-49E7-BC1C-30AAB5712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5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1413A-C435-F8A5-7D57-C88D58C68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E99E8-8836-776E-9D82-6917C5F46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E8C26E-A3AA-2B2C-2BD5-6AF4BC7D3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5232F3-387E-BA39-11FA-67A664392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2738F6-A363-069C-B7A4-4BB6C312F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E85D6-6DA5-4241-CD94-67BCA9AAB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4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243EF-6551-AC49-DB53-A1858CFB3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1FE5D7-98FA-DEFC-C6B6-4FFE5F34FA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C34D6-E373-68A9-F228-6062F793D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723E0-14EA-8D3B-C364-417B9A8AA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62BDBA-42AB-6722-9BB5-4D5549C06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FBCE6-8943-A7D8-3E10-02B5CB7B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85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540360-B926-168F-416E-8AD43F9F5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DA189-DACC-BC44-D2E3-A4FCC6993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6E072-8F9B-E629-5D9F-F4CA9B211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2BC848-8FF1-4F7F-83F8-15F305638B2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86821-578D-3975-13B9-4A349FEC0A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F1449-CEC8-B727-25F4-7EF4254C35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E03D1F-C68D-4FFB-9F9E-98F8FD36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68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738B9-98B2-7D4D-8DDD-C7C43F5E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CA401-F7CD-394E-832A-A295CA461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F235-71BA-0F46-AAAF-16AE080AD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0223-5ADC-934C-8BE1-8265A0335A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FE667-FF9F-7048-BBB5-18F264CC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F98EB-EC54-DF41-AEEF-8673DD467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7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9.svg"/><Relationship Id="rId4" Type="http://schemas.openxmlformats.org/officeDocument/2006/relationships/image" Target="../media/image2.emf"/><Relationship Id="rId9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2.emf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Mind Map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 Topic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275113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830" y="4180113"/>
            <a:ext cx="2275113" cy="979715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275113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098472" y="2683330"/>
            <a:ext cx="500684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3" y="4288945"/>
            <a:ext cx="593213" cy="381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4"/>
            <a:endCxn id="11" idx="1"/>
          </p:cNvCxnSpPr>
          <p:nvPr/>
        </p:nvCxnSpPr>
        <p:spPr>
          <a:xfrm>
            <a:off x="2868387" y="5159828"/>
            <a:ext cx="727686" cy="54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4"/>
            <a:endCxn id="12" idx="0"/>
          </p:cNvCxnSpPr>
          <p:nvPr/>
        </p:nvCxnSpPr>
        <p:spPr>
          <a:xfrm>
            <a:off x="9029700" y="3733801"/>
            <a:ext cx="1768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84659" y="6488668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B3387D4-5A1F-B80E-2312-8766B28D4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1C79-A2D8-59D7-9E1A-76966B4C3FE4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342B5A-3395-C856-435C-D90E8A020C6C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Business and Manufacturing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0822CC-F501-CD80-6C95-52EDB8B424DC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Cotton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4DEB78-EB5E-861B-D97A-8E48D2329EB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Abraham Lincoln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F53846-116C-1242-D6DE-2B914EDE4C37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Secession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9DC79B-2B4A-A5E8-7CD2-75DFB0C7CED7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Plantation Agriculture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74918D-4693-8C96-0050-5A718D6F63B9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Freedom for enslaved people</a:t>
            </a:r>
          </a:p>
        </p:txBody>
      </p:sp>
    </p:spTree>
    <p:extLst>
      <p:ext uri="{BB962C8B-B14F-4D97-AF65-F5344CB8AC3E}">
        <p14:creationId xmlns:p14="http://schemas.microsoft.com/office/powerpoint/2010/main" val="297464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E4D4467-B641-9204-4C7F-CAB65D4AA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52578-B2C8-3B4D-3476-CDEEB3E965F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3AB883-F736-9791-96E7-BA0C54F0347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Blockade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D2EF5C-C2DF-8A3D-4D2F-54DBCB6347B9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Increased population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1C5019-C8DF-7997-A36D-A0C30B06D8B1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Final battle of Civil War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583A37-F07C-0E2C-6B49-8568539BBFF6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Decreased size of Texas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907311-3A31-3BE5-6288-5AB3E843E815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Northern Republican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88A3E4-CA7D-5783-E458-6E4191AFA358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Border states</a:t>
            </a:r>
          </a:p>
        </p:txBody>
      </p:sp>
    </p:spTree>
    <p:extLst>
      <p:ext uri="{BB962C8B-B14F-4D97-AF65-F5344CB8AC3E}">
        <p14:creationId xmlns:p14="http://schemas.microsoft.com/office/powerpoint/2010/main" val="4130195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Create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 take a few minutes to add any information you can think of to your Mind Map.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can add facts, descriptions, explanations, cultural information, or anything else you can think of.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237514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D406D4A-8621-48C9-7A44-BADE251BD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r="4217" b="5211"/>
          <a:stretch/>
        </p:blipFill>
        <p:spPr>
          <a:xfrm>
            <a:off x="7032445" y="1965339"/>
            <a:ext cx="5159555" cy="408269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Exit Ticket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2209801" y="1654628"/>
            <a:ext cx="5107717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 sentence summarizing the main idea from our unit.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 with a partner.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6807" y="3248711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72255" y="1654628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00894" y="562680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Share your response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259" y="3302136"/>
            <a:ext cx="1477141" cy="1477141"/>
          </a:xfrm>
          <a:prstGeom prst="rect">
            <a:avLst/>
          </a:prstGeom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382435E0-8BF4-083B-FBF3-597B6D3BB036}"/>
              </a:ext>
            </a:extLst>
          </p:cNvPr>
          <p:cNvSpPr/>
          <p:nvPr/>
        </p:nvSpPr>
        <p:spPr>
          <a:xfrm>
            <a:off x="3738779" y="2330441"/>
            <a:ext cx="8055428" cy="2764074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kumimoji="0" lang="en-US" sz="48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(1)____________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is primarily characterized the by</a:t>
            </a:r>
            <a:r>
              <a:rPr kumimoji="0" lang="en-US" sz="48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(2)_______________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Gotham Medium"/>
              </a:rPr>
              <a:t>Warm-up:</a:t>
            </a:r>
            <a:br>
              <a:rPr lang="en-US" dirty="0">
                <a:latin typeface="Gotham Medium"/>
              </a:rPr>
            </a:br>
            <a:r>
              <a:rPr lang="en-US" sz="3600" dirty="0">
                <a:latin typeface="Gotham Medium"/>
              </a:rPr>
              <a:t>Follow the directions on your warm-up </a:t>
            </a:r>
            <a:endParaRPr lang="en-US" dirty="0">
              <a:latin typeface="Gotham Medium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99947" y="3381839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658821" y="4898719"/>
            <a:ext cx="842453" cy="84245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C0CB9E-7D91-659E-AF33-5B5E399941A7}"/>
              </a:ext>
            </a:extLst>
          </p:cNvPr>
          <p:cNvSpPr txBox="1"/>
          <p:nvPr/>
        </p:nvSpPr>
        <p:spPr>
          <a:xfrm>
            <a:off x="2691539" y="1605131"/>
            <a:ext cx="464543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Use the word bank provided to fill in the small mind map on your warm-up.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Place each term where you think it fits best in your mind map.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Discuss with a partner.</a:t>
            </a:r>
          </a:p>
        </p:txBody>
      </p:sp>
      <p:pic>
        <p:nvPicPr>
          <p:cNvPr id="3" name="Picture 2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BC78B676-9747-BF1B-D642-08A120379F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12916" y="2421337"/>
            <a:ext cx="4758576" cy="2679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>
                <a:latin typeface="Gotham Medium"/>
              </a:rPr>
              <a:t>Share with the class</a:t>
            </a: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primary 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one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_______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two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three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four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five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bg1"/>
                </a:solidFill>
                <a:latin typeface="Gotham Medium"/>
              </a:rPr>
              <a:t>Essential Question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DCC17-E3B1-DCFC-FF2E-B052D87E1990}"/>
              </a:ext>
            </a:extLst>
          </p:cNvPr>
          <p:cNvSpPr txBox="1"/>
          <p:nvPr/>
        </p:nvSpPr>
        <p:spPr>
          <a:xfrm>
            <a:off x="397793" y="1828799"/>
            <a:ext cx="1161446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How do the key terms and concepts from Unit 8: Civil War connect to each other? 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In today’s lesson…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217714" y="1744482"/>
            <a:ext cx="11794540" cy="411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800" b="0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sng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We will</a:t>
            </a:r>
            <a:r>
              <a:rPr kumimoji="0" lang="en-US" sz="4800" b="0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make connections between key terms and concepts within all of Unit 8: Civil War.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otham Book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sng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I will</a:t>
            </a:r>
            <a:r>
              <a:rPr kumimoji="0" lang="en-US" sz="4800" b="0" i="0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create a Mind Map using terms and concepts from the class slides presentation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Unit Topic &amp; Subtopics 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61257" y="1598943"/>
            <a:ext cx="115329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Choose the box below that represents the topic of our unit. Write it in the middle of your mind map.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remaining topics are subtopics in the unit. Write them evenly spaced around the main topic.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500743" y="3678515"/>
            <a:ext cx="3624943" cy="126359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Civil War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4339473" y="3700284"/>
            <a:ext cx="3624943" cy="126359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Causes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8199975" y="3681080"/>
            <a:ext cx="3624943" cy="12828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Events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13203F1-F8CF-1AF1-F8EC-45ACB1B7F621}"/>
              </a:ext>
            </a:extLst>
          </p:cNvPr>
          <p:cNvSpPr/>
          <p:nvPr/>
        </p:nvSpPr>
        <p:spPr>
          <a:xfrm>
            <a:off x="2313214" y="5087000"/>
            <a:ext cx="3624943" cy="12828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Union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5805FDC-B80A-A89A-D924-8D3196C94999}"/>
              </a:ext>
            </a:extLst>
          </p:cNvPr>
          <p:cNvSpPr/>
          <p:nvPr/>
        </p:nvSpPr>
        <p:spPr>
          <a:xfrm>
            <a:off x="6387503" y="5087000"/>
            <a:ext cx="3624943" cy="12828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Confederacy</a:t>
            </a:r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Free States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Plantation Agriculture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Battle of Galveston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Rio Grande Trade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Slavery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Battle of Sabine Pass</a:t>
            </a:r>
          </a:p>
        </p:txBody>
      </p:sp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996099" y="6505498"/>
            <a:ext cx="403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7D381A-AED2-DC42-5158-AE5411714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61485-C0C8-A5D7-D0D6-9763F9C96314}"/>
              </a:ext>
            </a:extLst>
          </p:cNvPr>
          <p:cNvSpPr txBox="1"/>
          <p:nvPr/>
        </p:nvSpPr>
        <p:spPr>
          <a:xfrm>
            <a:off x="500743" y="1537064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F296505-835C-347A-C552-5E01D52CBD9F}"/>
              </a:ext>
            </a:extLst>
          </p:cNvPr>
          <p:cNvSpPr/>
          <p:nvPr/>
        </p:nvSpPr>
        <p:spPr>
          <a:xfrm>
            <a:off x="50074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Safe haven for refugees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61CD71-1872-ECEF-589B-62913D6FD6D0}"/>
              </a:ext>
            </a:extLst>
          </p:cNvPr>
          <p:cNvSpPr/>
          <p:nvPr/>
        </p:nvSpPr>
        <p:spPr>
          <a:xfrm>
            <a:off x="433947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Slave states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0DE9E71-76F9-4EAA-E4F3-1FB556F55A9C}"/>
              </a:ext>
            </a:extLst>
          </p:cNvPr>
          <p:cNvSpPr/>
          <p:nvPr/>
        </p:nvSpPr>
        <p:spPr>
          <a:xfrm>
            <a:off x="8199975" y="337628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Kansas-Nebraska Act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21CB91-5C77-B97D-4481-4118A14DFB09}"/>
              </a:ext>
            </a:extLst>
          </p:cNvPr>
          <p:cNvSpPr/>
          <p:nvPr/>
        </p:nvSpPr>
        <p:spPr>
          <a:xfrm>
            <a:off x="50074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Compromise of 1850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FA3BB5-9587-AFEE-A5E6-D8FF551CB6F2}"/>
              </a:ext>
            </a:extLst>
          </p:cNvPr>
          <p:cNvSpPr/>
          <p:nvPr/>
        </p:nvSpPr>
        <p:spPr>
          <a:xfrm>
            <a:off x="433947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Emancipation Proclamation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6E9947-BC52-1C4C-9602-F9BEE3EEB18D}"/>
              </a:ext>
            </a:extLst>
          </p:cNvPr>
          <p:cNvSpPr/>
          <p:nvPr/>
        </p:nvSpPr>
        <p:spPr>
          <a:xfrm>
            <a:off x="8199975" y="5023525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Northern states</a:t>
            </a:r>
          </a:p>
        </p:txBody>
      </p:sp>
    </p:spTree>
    <p:extLst>
      <p:ext uri="{BB962C8B-B14F-4D97-AF65-F5344CB8AC3E}">
        <p14:creationId xmlns:p14="http://schemas.microsoft.com/office/powerpoint/2010/main" val="4056567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20050" y="6518560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9DF98AE-8E50-9D19-B474-CBEBD3F654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14F40-C858-4531-A290-B9BEB5902686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D7CE05-3738-C32F-E200-2F40CE056A96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Western states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B8FABD-BCA5-641C-E8BB-FDDD26EE7E54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Battle of Palmito Ranch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256440-145E-53A0-977C-E845A883EF85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Southern States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7BF5921-4FA2-BD1E-EC71-32AA0D1CA0F3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Election of 1860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B3835D-439E-BBB4-86B7-4A5493334DF4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Juneteenth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D7B98E-FAA7-E5ED-FE93-E71E792BE5C3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Smaller farms</a:t>
            </a:r>
          </a:p>
        </p:txBody>
      </p:sp>
    </p:spTree>
    <p:extLst>
      <p:ext uri="{BB962C8B-B14F-4D97-AF65-F5344CB8AC3E}">
        <p14:creationId xmlns:p14="http://schemas.microsoft.com/office/powerpoint/2010/main" val="96970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734</Words>
  <Application>Microsoft Office PowerPoint</Application>
  <PresentationFormat>Widescreen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Calibri Light</vt:lpstr>
      <vt:lpstr>Gotham Book</vt:lpstr>
      <vt:lpstr>Gotham Medium</vt:lpstr>
      <vt:lpstr>Office Theme</vt:lpstr>
      <vt:lpstr>1_Office Theme</vt:lpstr>
      <vt:lpstr>Mind Map</vt:lpstr>
      <vt:lpstr>Warm-up: Follow the directions on your warm-up </vt:lpstr>
      <vt:lpstr>Share with the class</vt:lpstr>
      <vt:lpstr>Essential Question</vt:lpstr>
      <vt:lpstr>In today’s lesson…</vt:lpstr>
      <vt:lpstr>Unit Topic &amp; Subtopics </vt:lpstr>
      <vt:lpstr>Make Connections</vt:lpstr>
      <vt:lpstr>Make Connections 2</vt:lpstr>
      <vt:lpstr>Make Connections 3</vt:lpstr>
      <vt:lpstr>Make Connections 4</vt:lpstr>
      <vt:lpstr>Make Connections 5</vt:lpstr>
      <vt:lpstr>Create Connections 6</vt:lpstr>
      <vt:lpstr>Exit Ticket</vt:lpstr>
      <vt:lpstr>Share your response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McClure Abubakar, Courtney</dc:creator>
  <cp:lastModifiedBy>Belden, Dreanna</cp:lastModifiedBy>
  <cp:revision>4</cp:revision>
  <dcterms:created xsi:type="dcterms:W3CDTF">2025-09-02T20:33:44Z</dcterms:created>
  <dcterms:modified xsi:type="dcterms:W3CDTF">2025-09-09T21:26:29Z</dcterms:modified>
</cp:coreProperties>
</file>