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300" r:id="rId6"/>
    <p:sldId id="282" r:id="rId7"/>
    <p:sldId id="315" r:id="rId8"/>
    <p:sldId id="324" r:id="rId9"/>
    <p:sldId id="298" r:id="rId10"/>
    <p:sldId id="308" r:id="rId11"/>
    <p:sldId id="299" r:id="rId12"/>
    <p:sldId id="309" r:id="rId13"/>
    <p:sldId id="310" r:id="rId14"/>
    <p:sldId id="311" r:id="rId15"/>
    <p:sldId id="312" r:id="rId16"/>
    <p:sldId id="314" r:id="rId17"/>
    <p:sldId id="332" r:id="rId18"/>
    <p:sldId id="32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A329D6-D244-4C82-A327-728B416B7332}" v="82" dt="2026-02-12T01:48:21.8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undo custSel modSld">
      <pc:chgData name="Wilkinson, Ulises" userId="aece8d85-eb83-4e23-bf28-c30077cba893" providerId="ADAL" clId="{884F47B1-B553-4192-9126-1C112833296C}" dt="2026-02-12T01:48:03.193" v="45" actId="255"/>
      <pc:docMkLst>
        <pc:docMk/>
      </pc:docMkLst>
      <pc:sldChg chg="modSp mod">
        <pc:chgData name="Wilkinson, Ulises" userId="aece8d85-eb83-4e23-bf28-c30077cba893" providerId="ADAL" clId="{884F47B1-B553-4192-9126-1C112833296C}" dt="2026-02-12T01:37:38.613" v="5" actId="255"/>
        <pc:sldMkLst>
          <pc:docMk/>
          <pc:sldMk cId="1211131730" sldId="282"/>
        </pc:sldMkLst>
        <pc:spChg chg="mod">
          <ac:chgData name="Wilkinson, Ulises" userId="aece8d85-eb83-4e23-bf28-c30077cba893" providerId="ADAL" clId="{884F47B1-B553-4192-9126-1C112833296C}" dt="2026-02-12T01:37:38.613" v="5" actId="255"/>
          <ac:spMkLst>
            <pc:docMk/>
            <pc:sldMk cId="1211131730" sldId="282"/>
            <ac:spMk id="2" creationId="{2FC0CB9E-7D91-659E-AF33-5B5E399941A7}"/>
          </ac:spMkLst>
        </pc:spChg>
      </pc:sldChg>
      <pc:sldChg chg="modSp mod">
        <pc:chgData name="Wilkinson, Ulises" userId="aece8d85-eb83-4e23-bf28-c30077cba893" providerId="ADAL" clId="{884F47B1-B553-4192-9126-1C112833296C}" dt="2026-02-12T01:39:19.144" v="23" actId="115"/>
        <pc:sldMkLst>
          <pc:docMk/>
          <pc:sldMk cId="1980097663" sldId="298"/>
        </pc:sldMkLst>
        <pc:spChg chg="mod">
          <ac:chgData name="Wilkinson, Ulises" userId="aece8d85-eb83-4e23-bf28-c30077cba893" providerId="ADAL" clId="{884F47B1-B553-4192-9126-1C112833296C}" dt="2026-02-12T01:38:52.718" v="20" actId="27636"/>
          <ac:spMkLst>
            <pc:docMk/>
            <pc:sldMk cId="1980097663" sldId="298"/>
            <ac:spMk id="12" creationId="{AA0FBFBF-DF50-12F8-85CD-D1AB10083F91}"/>
          </ac:spMkLst>
        </pc:spChg>
        <pc:spChg chg="mod">
          <ac:chgData name="Wilkinson, Ulises" userId="aece8d85-eb83-4e23-bf28-c30077cba893" providerId="ADAL" clId="{884F47B1-B553-4192-9126-1C112833296C}" dt="2026-02-12T01:39:19.144" v="23" actId="115"/>
          <ac:spMkLst>
            <pc:docMk/>
            <pc:sldMk cId="1980097663" sldId="298"/>
            <ac:spMk id="13" creationId="{0CF76A14-8E8E-BC23-58D9-55992D4E1090}"/>
          </ac:spMkLst>
        </pc:spChg>
      </pc:sldChg>
      <pc:sldChg chg="modSp mod">
        <pc:chgData name="Wilkinson, Ulises" userId="aece8d85-eb83-4e23-bf28-c30077cba893" providerId="ADAL" clId="{884F47B1-B553-4192-9126-1C112833296C}" dt="2026-02-12T01:35:56.251" v="1" actId="1076"/>
        <pc:sldMkLst>
          <pc:docMk/>
          <pc:sldMk cId="3999667345" sldId="300"/>
        </pc:sldMkLst>
        <pc:spChg chg="mod">
          <ac:chgData name="Wilkinson, Ulises" userId="aece8d85-eb83-4e23-bf28-c30077cba893" providerId="ADAL" clId="{884F47B1-B553-4192-9126-1C112833296C}" dt="2026-02-12T01:35:56.251" v="1" actId="1076"/>
          <ac:spMkLst>
            <pc:docMk/>
            <pc:sldMk cId="3999667345" sldId="300"/>
            <ac:spMk id="4" creationId="{CA9F0206-D889-8655-475C-A953D17F6EFB}"/>
          </ac:spMkLst>
        </pc:spChg>
        <pc:cxnChg chg="mod">
          <ac:chgData name="Wilkinson, Ulises" userId="aece8d85-eb83-4e23-bf28-c30077cba893" providerId="ADAL" clId="{884F47B1-B553-4192-9126-1C112833296C}" dt="2026-02-12T01:35:56.251" v="1" actId="1076"/>
          <ac:cxnSpMkLst>
            <pc:docMk/>
            <pc:sldMk cId="3999667345" sldId="300"/>
            <ac:cxnSpMk id="17" creationId="{48997496-0917-0D9B-6263-791600F9C423}"/>
          </ac:cxnSpMkLst>
        </pc:cxnChg>
        <pc:cxnChg chg="mod">
          <ac:chgData name="Wilkinson, Ulises" userId="aece8d85-eb83-4e23-bf28-c30077cba893" providerId="ADAL" clId="{884F47B1-B553-4192-9126-1C112833296C}" dt="2026-02-12T01:35:56.251" v="1" actId="1076"/>
          <ac:cxnSpMkLst>
            <pc:docMk/>
            <pc:sldMk cId="3999667345" sldId="300"/>
            <ac:cxnSpMk id="18" creationId="{40F18311-3561-3F07-A698-E283EA61C6B6}"/>
          </ac:cxnSpMkLst>
        </pc:cxnChg>
      </pc:sldChg>
      <pc:sldChg chg="modSp mod">
        <pc:chgData name="Wilkinson, Ulises" userId="aece8d85-eb83-4e23-bf28-c30077cba893" providerId="ADAL" clId="{884F47B1-B553-4192-9126-1C112833296C}" dt="2026-02-12T01:39:33.156" v="28" actId="27636"/>
        <pc:sldMkLst>
          <pc:docMk/>
          <pc:sldMk cId="1740664086" sldId="308"/>
        </pc:sldMkLst>
        <pc:spChg chg="mod">
          <ac:chgData name="Wilkinson, Ulises" userId="aece8d85-eb83-4e23-bf28-c30077cba893" providerId="ADAL" clId="{884F47B1-B553-4192-9126-1C112833296C}" dt="2026-02-12T01:39:33.156" v="28" actId="27636"/>
          <ac:spMkLst>
            <pc:docMk/>
            <pc:sldMk cId="1740664086" sldId="308"/>
            <ac:spMk id="4" creationId="{854EDF2E-86B2-8881-4E4B-D680DA62F3A5}"/>
          </ac:spMkLst>
        </pc:spChg>
      </pc:sldChg>
      <pc:sldChg chg="modSp mod">
        <pc:chgData name="Wilkinson, Ulises" userId="aece8d85-eb83-4e23-bf28-c30077cba893" providerId="ADAL" clId="{884F47B1-B553-4192-9126-1C112833296C}" dt="2026-02-12T01:48:03.193" v="45" actId="255"/>
        <pc:sldMkLst>
          <pc:docMk/>
          <pc:sldMk cId="4056567492" sldId="309"/>
        </pc:sldMkLst>
        <pc:spChg chg="mod">
          <ac:chgData name="Wilkinson, Ulises" userId="aece8d85-eb83-4e23-bf28-c30077cba893" providerId="ADAL" clId="{884F47B1-B553-4192-9126-1C112833296C}" dt="2026-02-12T01:46:25.293" v="41"/>
          <ac:spMkLst>
            <pc:docMk/>
            <pc:sldMk cId="4056567492" sldId="309"/>
            <ac:spMk id="6" creationId="{D6461485-C0C8-A5D7-D0D6-9763F9C96314}"/>
          </ac:spMkLst>
        </pc:spChg>
        <pc:spChg chg="mod">
          <ac:chgData name="Wilkinson, Ulises" userId="aece8d85-eb83-4e23-bf28-c30077cba893" providerId="ADAL" clId="{884F47B1-B553-4192-9126-1C112833296C}" dt="2026-02-12T01:48:03.193" v="45" actId="255"/>
          <ac:spMkLst>
            <pc:docMk/>
            <pc:sldMk cId="4056567492" sldId="309"/>
            <ac:spMk id="15" creationId="{DDFA3BB5-9587-AFEE-A5E6-D8FF551CB6F2}"/>
          </ac:spMkLst>
        </pc:spChg>
      </pc:sldChg>
      <pc:sldChg chg="modSp mod">
        <pc:chgData name="Wilkinson, Ulises" userId="aece8d85-eb83-4e23-bf28-c30077cba893" providerId="ADAL" clId="{884F47B1-B553-4192-9126-1C112833296C}" dt="2026-02-12T01:46:16.465" v="39"/>
        <pc:sldMkLst>
          <pc:docMk/>
          <pc:sldMk cId="969701444" sldId="310"/>
        </pc:sldMkLst>
        <pc:spChg chg="mod">
          <ac:chgData name="Wilkinson, Ulises" userId="aece8d85-eb83-4e23-bf28-c30077cba893" providerId="ADAL" clId="{884F47B1-B553-4192-9126-1C112833296C}" dt="2026-02-12T01:46:16.465" v="39"/>
          <ac:spMkLst>
            <pc:docMk/>
            <pc:sldMk cId="969701444" sldId="310"/>
            <ac:spMk id="6" creationId="{CB014F40-C858-4531-A290-B9BEB5902686}"/>
          </ac:spMkLst>
        </pc:spChg>
      </pc:sldChg>
      <pc:sldChg chg="modSp mod">
        <pc:chgData name="Wilkinson, Ulises" userId="aece8d85-eb83-4e23-bf28-c30077cba893" providerId="ADAL" clId="{884F47B1-B553-4192-9126-1C112833296C}" dt="2026-02-12T01:47:24.128" v="44" actId="255"/>
        <pc:sldMkLst>
          <pc:docMk/>
          <pc:sldMk cId="2974646346" sldId="311"/>
        </pc:sldMkLst>
        <pc:spChg chg="mod">
          <ac:chgData name="Wilkinson, Ulises" userId="aece8d85-eb83-4e23-bf28-c30077cba893" providerId="ADAL" clId="{884F47B1-B553-4192-9126-1C112833296C}" dt="2026-02-12T01:46:06.550" v="37" actId="255"/>
          <ac:spMkLst>
            <pc:docMk/>
            <pc:sldMk cId="2974646346" sldId="311"/>
            <ac:spMk id="6" creationId="{0C041C79-A2D8-59D7-9E1A-76966B4C3FE4}"/>
          </ac:spMkLst>
        </pc:spChg>
        <pc:spChg chg="mod">
          <ac:chgData name="Wilkinson, Ulises" userId="aece8d85-eb83-4e23-bf28-c30077cba893" providerId="ADAL" clId="{884F47B1-B553-4192-9126-1C112833296C}" dt="2026-02-12T01:47:24.128" v="44" actId="255"/>
          <ac:spMkLst>
            <pc:docMk/>
            <pc:sldMk cId="2974646346" sldId="311"/>
            <ac:spMk id="16" creationId="{5274918D-4693-8C96-0050-5A718D6F63B9}"/>
          </ac:spMkLst>
        </pc:spChg>
      </pc:sldChg>
      <pc:sldChg chg="modSp mod">
        <pc:chgData name="Wilkinson, Ulises" userId="aece8d85-eb83-4e23-bf28-c30077cba893" providerId="ADAL" clId="{884F47B1-B553-4192-9126-1C112833296C}" dt="2026-02-12T01:47:00.303" v="43" actId="255"/>
        <pc:sldMkLst>
          <pc:docMk/>
          <pc:sldMk cId="4130195785" sldId="312"/>
        </pc:sldMkLst>
        <pc:spChg chg="mod">
          <ac:chgData name="Wilkinson, Ulises" userId="aece8d85-eb83-4e23-bf28-c30077cba893" providerId="ADAL" clId="{884F47B1-B553-4192-9126-1C112833296C}" dt="2026-02-12T01:45:18.224" v="35" actId="255"/>
          <ac:spMkLst>
            <pc:docMk/>
            <pc:sldMk cId="4130195785" sldId="312"/>
            <ac:spMk id="6" creationId="{1C352578-B2C8-3B4D-3476-CDEEB3E965FA}"/>
          </ac:spMkLst>
        </pc:spChg>
        <pc:spChg chg="mod">
          <ac:chgData name="Wilkinson, Ulises" userId="aece8d85-eb83-4e23-bf28-c30077cba893" providerId="ADAL" clId="{884F47B1-B553-4192-9126-1C112833296C}" dt="2026-02-12T01:47:00.303" v="43" actId="255"/>
          <ac:spMkLst>
            <pc:docMk/>
            <pc:sldMk cId="4130195785" sldId="312"/>
            <ac:spMk id="14" creationId="{87583A37-F07C-0E2C-6B49-8568539BBFF6}"/>
          </ac:spMkLst>
        </pc:spChg>
      </pc:sldChg>
      <pc:sldChg chg="modSp mod">
        <pc:chgData name="Wilkinson, Ulises" userId="aece8d85-eb83-4e23-bf28-c30077cba893" providerId="ADAL" clId="{884F47B1-B553-4192-9126-1C112833296C}" dt="2026-02-12T01:41:28.898" v="32" actId="255"/>
        <pc:sldMkLst>
          <pc:docMk/>
          <pc:sldMk cId="619608762" sldId="314"/>
        </pc:sldMkLst>
        <pc:spChg chg="mod">
          <ac:chgData name="Wilkinson, Ulises" userId="aece8d85-eb83-4e23-bf28-c30077cba893" providerId="ADAL" clId="{884F47B1-B553-4192-9126-1C112833296C}" dt="2026-02-12T01:41:28.898" v="32" actId="255"/>
          <ac:spMkLst>
            <pc:docMk/>
            <pc:sldMk cId="619608762" sldId="314"/>
            <ac:spMk id="6" creationId="{EA77E07A-AD45-D3F0-FD14-B1ACFADB0117}"/>
          </ac:spMkLst>
        </pc:spChg>
      </pc:sldChg>
      <pc:sldChg chg="modSp mod">
        <pc:chgData name="Wilkinson, Ulises" userId="aece8d85-eb83-4e23-bf28-c30077cba893" providerId="ADAL" clId="{884F47B1-B553-4192-9126-1C112833296C}" dt="2026-02-12T01:38:31.633" v="15" actId="255"/>
        <pc:sldMkLst>
          <pc:docMk/>
          <pc:sldMk cId="1515931280" sldId="315"/>
        </pc:sldMkLst>
        <pc:spChg chg="mod">
          <ac:chgData name="Wilkinson, Ulises" userId="aece8d85-eb83-4e23-bf28-c30077cba893" providerId="ADAL" clId="{884F47B1-B553-4192-9126-1C112833296C}" dt="2026-02-12T01:37:55.748" v="8" actId="207"/>
          <ac:spMkLst>
            <pc:docMk/>
            <pc:sldMk cId="1515931280" sldId="315"/>
            <ac:spMk id="2" creationId="{98D922C6-53E1-D7C7-3DDA-CDB33095E870}"/>
          </ac:spMkLst>
        </pc:spChg>
        <pc:spChg chg="mod">
          <ac:chgData name="Wilkinson, Ulises" userId="aece8d85-eb83-4e23-bf28-c30077cba893" providerId="ADAL" clId="{884F47B1-B553-4192-9126-1C112833296C}" dt="2026-02-12T01:38:12.257" v="11" actId="255"/>
          <ac:spMkLst>
            <pc:docMk/>
            <pc:sldMk cId="1515931280" sldId="315"/>
            <ac:spMk id="4" creationId="{0676B0D9-6199-E9DA-5EF3-4BFD1B3BFF9C}"/>
          </ac:spMkLst>
        </pc:spChg>
        <pc:spChg chg="mod">
          <ac:chgData name="Wilkinson, Ulises" userId="aece8d85-eb83-4e23-bf28-c30077cba893" providerId="ADAL" clId="{884F47B1-B553-4192-9126-1C112833296C}" dt="2026-02-12T01:38:31.633" v="15" actId="255"/>
          <ac:spMkLst>
            <pc:docMk/>
            <pc:sldMk cId="1515931280" sldId="315"/>
            <ac:spMk id="10" creationId="{C62B1265-A865-B8BE-143D-F717E871345D}"/>
          </ac:spMkLst>
        </pc:spChg>
      </pc:sldChg>
      <pc:sldChg chg="modSp mod">
        <pc:chgData name="Wilkinson, Ulises" userId="aece8d85-eb83-4e23-bf28-c30077cba893" providerId="ADAL" clId="{884F47B1-B553-4192-9126-1C112833296C}" dt="2026-02-12T01:38:45.116" v="17" actId="20577"/>
        <pc:sldMkLst>
          <pc:docMk/>
          <pc:sldMk cId="269195466" sldId="324"/>
        </pc:sldMkLst>
        <pc:spChg chg="mod">
          <ac:chgData name="Wilkinson, Ulises" userId="aece8d85-eb83-4e23-bf28-c30077cba893" providerId="ADAL" clId="{884F47B1-B553-4192-9126-1C112833296C}" dt="2026-02-12T01:38:45.116" v="17" actId="20577"/>
          <ac:spMkLst>
            <pc:docMk/>
            <pc:sldMk cId="269195466" sldId="324"/>
            <ac:spMk id="3" creationId="{D5CDCC17-E3B1-DCFC-FF2E-B052D87E1990}"/>
          </ac:spMkLst>
        </pc:spChg>
      </pc:sldChg>
      <pc:sldChg chg="modSp">
        <pc:chgData name="Wilkinson, Ulises" userId="aece8d85-eb83-4e23-bf28-c30077cba893" providerId="ADAL" clId="{884F47B1-B553-4192-9126-1C112833296C}" dt="2026-02-12T01:41:15.394" v="29"/>
        <pc:sldMkLst>
          <pc:docMk/>
          <pc:sldMk cId="1734487941" sldId="332"/>
        </pc:sldMkLst>
        <pc:spChg chg="mod">
          <ac:chgData name="Wilkinson, Ulises" userId="aece8d85-eb83-4e23-bf28-c30077cba893" providerId="ADAL" clId="{884F47B1-B553-4192-9126-1C112833296C}" dt="2026-02-12T01:41:15.394" v="29"/>
          <ac:spMkLst>
            <pc:docMk/>
            <pc:sldMk cId="1734487941" sldId="332"/>
            <ac:spMk id="6" creationId="{EA77E07A-AD45-D3F0-FD14-B1ACFADB011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7774-CB3E-EE0D-2B15-9030785825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5FDF7F-391F-730D-27D2-7944113433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CBFC4-D50A-8FEC-DB8A-ED33F09EE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8B742-2412-E3D3-7873-2656269F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4F20F-D7FC-C65B-43B5-88DDC208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53EC0-7ECD-CF8B-E916-8F45EE780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A2702-1AC4-F8DB-8BB3-3BD1A75A3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85D7D-FD63-CD2B-A0DC-B39725004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D8E2A-9952-253E-15C8-7C0DA5EEC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7DA02-FF1D-951B-D0E9-575D5F7AA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11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AFB20-FCD6-80D3-3EA3-E22C05FC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9E7DF-715F-0275-7B57-BD64CDC07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D8920-3F5B-51FE-9885-E3ED0EA7A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DF190-F717-F05C-EA91-F3F6E17E8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364D9-E122-5F9F-F17E-08CDF85ED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4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6D984-2B15-FDFF-7CC1-89651A34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B2C8-848C-CADC-2F9E-F6CC451B3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CD9C9F-1355-623B-F8D4-915EB498E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C5281-6C06-30FE-5465-EFB8D607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19CFB-F933-59B3-402F-AEBC5F01A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5E001-BF89-CEEC-921C-D35E5E186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66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14F5C-E77D-C73D-5120-A2DECD76F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3B373-C7C7-8789-1A13-946A6691E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434B5-2DF7-FF16-93F1-586BCA349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6D1C98-5C78-2F91-BAD0-1EF50FE0FF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3B8F37-A77C-F2E8-C4B8-42ABF614E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9034D-EA49-F272-EC27-86B23CDE8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FB059-A5D0-2445-7F07-6BFECF477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C68C32-CBC8-A45D-37DC-2FE2E1774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56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2898D-A1B2-644E-4B4B-003EE70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D1E9A-9F72-12A7-0235-E97972E10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C0BC7E-E498-56BD-AB5B-B4905FB98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EC066-B04B-5785-C17A-CBDB4FA01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75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BB9986-E6CA-D7C0-16CF-6B6A3386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9B0D73-C98B-2EA4-0DD1-1427055BA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FF812-442D-49E7-BC1C-30AAB5712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5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413A-C435-F8A5-7D57-C88D58C68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E99E8-8836-776E-9D82-6917C5F46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8C26E-A3AA-2B2C-2BD5-6AF4BC7D3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5232F3-387E-BA39-11FA-67A664392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738F6-A363-069C-B7A4-4BB6C312F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E85D6-6DA5-4241-CD94-67BCA9AA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46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243EF-6551-AC49-DB53-A1858CFB3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1FE5D7-98FA-DEFC-C6B6-4FFE5F34FA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C34D6-E373-68A9-F228-6062F793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723E0-14EA-8D3B-C364-417B9A8AA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62BDBA-42AB-6722-9BB5-4D5549C0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FBCE6-8943-A7D8-3E10-02B5CB7B1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59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4E3CF-E0F0-890A-8D46-CE726E94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2B931E-FDE1-D630-9DA1-EA6264593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4660D-DBDE-C894-7EE1-8617DD98B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F410B-3F67-CDD0-BE10-D866D501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0910E1-EE27-5E7D-5FFD-2CB3CF426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00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6F43DE-8E42-335E-ED55-1E1305B4E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C9D73F-DAB6-D106-CAA1-29E4810AD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B2F86-7B47-9A34-62D5-A9F6C2BF5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2027C-1112-ABC0-58D1-1D2072C47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56FC0-D2E9-3225-7CF0-CCBEA984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67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13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7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99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230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11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377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90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700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991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9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540360-B926-168F-416E-8AD43F9F5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DA189-DACC-BC44-D2E3-A4FCC6993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6E072-8F9B-E629-5D9F-F4CA9B211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2BC848-8FF1-4F7F-83F8-15F305638B20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86821-578D-3975-13B9-4A349FEC0A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F1449-CEC8-B727-25F4-7EF4254C35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E03D1F-C68D-4FFB-9F9E-98F8FD364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6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7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9.sv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8" name="Title 5"/>
          <p:cNvSpPr txBox="1">
            <a:spLocks noGrp="1"/>
          </p:cNvSpPr>
          <p:nvPr>
            <p:ph type="title"/>
          </p:nvPr>
        </p:nvSpPr>
        <p:spPr>
          <a:xfrm>
            <a:off x="1935479" y="13061"/>
            <a:ext cx="8240486" cy="14904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dirty="0">
                <a:solidFill>
                  <a:schemeClr val="bg1"/>
                </a:solidFill>
                <a:latin typeface="Gotham Medium"/>
              </a:rPr>
              <a:t>Mapa Mental</a:t>
            </a:r>
            <a:endParaRPr lang="en-US" sz="8800" dirty="0">
              <a:latin typeface="Gotham Medium"/>
            </a:endParaRP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92514" y="6456891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val 1" descr="This image displays a set of connected ovals demonstrating how topics, sub-topics, and additional information connect within the unit. ">
            <a:extLst>
              <a:ext uri="{FF2B5EF4-FFF2-40B4-BE49-F238E27FC236}">
                <a16:creationId xmlns:a16="http://schemas.microsoft.com/office/drawing/2014/main" id="{7E9D1280-1A21-25D7-E3E1-E09F8B8980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125686" y="2988127"/>
            <a:ext cx="3233057" cy="1524003"/>
          </a:xfrm>
          <a:prstGeom prst="ellips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Tema principal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A818D99-AE28-53C5-4725-FD524A38D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92143" y="2754086"/>
            <a:ext cx="2275113" cy="979715"/>
          </a:xfrm>
          <a:prstGeom prst="ellipse">
            <a:avLst/>
          </a:prstGeom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r>
              <a:rPr lang="en-US" sz="2800" dirty="0">
                <a:solidFill>
                  <a:prstClr val="white"/>
                </a:solidFill>
              </a:rPr>
              <a:t>
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A9F0206-D889-8655-475C-A953D17F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30830" y="4180113"/>
            <a:ext cx="2275113" cy="979715"/>
          </a:xfrm>
          <a:prstGeom prst="ellipse">
            <a:avLst/>
          </a:prstGeom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r>
              <a:rPr lang="en-US" sz="2800" dirty="0">
                <a:solidFill>
                  <a:prstClr val="white"/>
                </a:solidFill>
              </a:rPr>
              <a:t>
3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DFA263E-9D40-1385-2C2B-E2D011B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0915" y="1703615"/>
            <a:ext cx="2275113" cy="979715"/>
          </a:xfrm>
          <a:prstGeom prst="ellipse">
            <a:avLst/>
          </a:prstGeom>
          <a:ln w="28575"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275113"/>
                      <a:gd name="connsiteY0" fmla="*/ 489858 h 979715"/>
                      <a:gd name="connsiteX1" fmla="*/ 1137557 w 2275113"/>
                      <a:gd name="connsiteY1" fmla="*/ 0 h 979715"/>
                      <a:gd name="connsiteX2" fmla="*/ 2275114 w 2275113"/>
                      <a:gd name="connsiteY2" fmla="*/ 489858 h 979715"/>
                      <a:gd name="connsiteX3" fmla="*/ 1137557 w 2275113"/>
                      <a:gd name="connsiteY3" fmla="*/ 979716 h 979715"/>
                      <a:gd name="connsiteX4" fmla="*/ 0 w 2275113"/>
                      <a:gd name="connsiteY4" fmla="*/ 489858 h 979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5113" h="979715" fill="none" extrusionOk="0">
                        <a:moveTo>
                          <a:pt x="0" y="489858"/>
                        </a:moveTo>
                        <a:cubicBezTo>
                          <a:pt x="-96882" y="128187"/>
                          <a:pt x="484535" y="-49107"/>
                          <a:pt x="1137557" y="0"/>
                        </a:cubicBezTo>
                        <a:cubicBezTo>
                          <a:pt x="1769673" y="4737"/>
                          <a:pt x="2305360" y="240210"/>
                          <a:pt x="2275114" y="489858"/>
                        </a:cubicBezTo>
                        <a:cubicBezTo>
                          <a:pt x="2282663" y="702975"/>
                          <a:pt x="1699633" y="924697"/>
                          <a:pt x="1137557" y="979716"/>
                        </a:cubicBezTo>
                        <a:cubicBezTo>
                          <a:pt x="498978" y="985571"/>
                          <a:pt x="12507" y="794875"/>
                          <a:pt x="0" y="489858"/>
                        </a:cubicBezTo>
                        <a:close/>
                      </a:path>
                      <a:path w="2275113" h="979715" stroke="0" extrusionOk="0">
                        <a:moveTo>
                          <a:pt x="0" y="489858"/>
                        </a:moveTo>
                        <a:cubicBezTo>
                          <a:pt x="-65014" y="322547"/>
                          <a:pt x="604912" y="-83493"/>
                          <a:pt x="1137557" y="0"/>
                        </a:cubicBezTo>
                        <a:cubicBezTo>
                          <a:pt x="1773716" y="11256"/>
                          <a:pt x="2327254" y="180751"/>
                          <a:pt x="2275114" y="489858"/>
                        </a:cubicBezTo>
                        <a:cubicBezTo>
                          <a:pt x="2299785" y="636906"/>
                          <a:pt x="1794992" y="1004767"/>
                          <a:pt x="1137557" y="979716"/>
                        </a:cubicBezTo>
                        <a:cubicBezTo>
                          <a:pt x="500199" y="1039751"/>
                          <a:pt x="-42188" y="718934"/>
                          <a:pt x="0" y="48985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r>
              <a:rPr lang="en-US" sz="2800" dirty="0">
                <a:solidFill>
                  <a:prstClr val="white"/>
                </a:solidFill>
              </a:rPr>
              <a:t>
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06600C-3EDA-7C55-5C5D-3E6B1ABA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4701" y="5562599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1CB12F-5342-4431-F8F5-3FE579869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5928" y="4287841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BE91FA-C3EA-17F6-051A-EC1006957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22329" y="3576788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19B838-2940-CA5F-90A3-8212364D5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058" y="2167927"/>
            <a:ext cx="1921328" cy="9797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white"/>
                </a:solidFill>
              </a:rPr>
              <a:t>Información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err="1">
                <a:solidFill>
                  <a:prstClr val="white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3C254E-9A69-DDFA-0DC3-82D6C409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1"/>
            <a:endCxn id="6" idx="4"/>
          </p:cNvCxnSpPr>
          <p:nvPr/>
        </p:nvCxnSpPr>
        <p:spPr>
          <a:xfrm flipH="1" flipV="1">
            <a:off x="4098472" y="2683330"/>
            <a:ext cx="500684" cy="5279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40C6EB-4A55-5B39-B31F-8FB35E7D2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6" idx="2"/>
            <a:endCxn id="14" idx="7"/>
          </p:cNvCxnSpPr>
          <p:nvPr/>
        </p:nvCxnSpPr>
        <p:spPr>
          <a:xfrm flipH="1">
            <a:off x="2587014" y="2193473"/>
            <a:ext cx="373901" cy="117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997496-0917-0D9B-6263-791600F9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4" idx="6"/>
          </p:cNvCxnSpPr>
          <p:nvPr/>
        </p:nvCxnSpPr>
        <p:spPr>
          <a:xfrm flipH="1">
            <a:off x="4005943" y="4288945"/>
            <a:ext cx="593213" cy="3810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F18311-3561-3F07-A698-E283EA61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4" idx="4"/>
            <a:endCxn id="11" idx="1"/>
          </p:cNvCxnSpPr>
          <p:nvPr/>
        </p:nvCxnSpPr>
        <p:spPr>
          <a:xfrm>
            <a:off x="2868387" y="5159828"/>
            <a:ext cx="727686" cy="5462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D7C76D-0CBD-3FAB-41C3-5B343F99B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6"/>
            <a:endCxn id="3" idx="2"/>
          </p:cNvCxnSpPr>
          <p:nvPr/>
        </p:nvCxnSpPr>
        <p:spPr>
          <a:xfrm flipV="1">
            <a:off x="7358743" y="3243944"/>
            <a:ext cx="533400" cy="506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63A69E-01E7-CEF4-07FA-FEA089B0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3" idx="4"/>
            <a:endCxn id="12" idx="0"/>
          </p:cNvCxnSpPr>
          <p:nvPr/>
        </p:nvCxnSpPr>
        <p:spPr>
          <a:xfrm>
            <a:off x="9029700" y="3733801"/>
            <a:ext cx="176892" cy="554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2EA022-3A5A-1E9D-BEC8-C2D43A694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2" idx="6"/>
            <a:endCxn id="13" idx="4"/>
          </p:cNvCxnSpPr>
          <p:nvPr/>
        </p:nvCxnSpPr>
        <p:spPr>
          <a:xfrm flipV="1">
            <a:off x="10167256" y="4556503"/>
            <a:ext cx="715737" cy="221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66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1817915" y="13061"/>
            <a:ext cx="8752114" cy="1587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latin typeface="Gotham Medium"/>
              </a:rPr>
              <a:t>Calentamiento</a:t>
            </a:r>
            <a:r>
              <a:rPr lang="en-US" dirty="0">
                <a:latin typeface="Gotham Medium"/>
              </a:rPr>
              <a:t>:</a:t>
            </a:r>
            <a:br>
              <a:rPr lang="en-US" dirty="0">
                <a:latin typeface="Gotham Medium"/>
              </a:rPr>
            </a:br>
            <a:r>
              <a:rPr lang="es-ES" sz="3600" dirty="0">
                <a:latin typeface="Gotham Medium"/>
              </a:rPr>
              <a:t>Sigue las instrucciones de tu calentamiento</a:t>
            </a:r>
            <a:endParaRPr lang="en-US" dirty="0">
              <a:latin typeface="Gotham Medium"/>
            </a:endParaRP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786F8BF-EF70-BB60-B669-4CFBDCF66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44502" y="1828800"/>
            <a:ext cx="1071092" cy="10710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3361E40-39DB-4E42-CC37-C2D1A1A06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99947" y="3381839"/>
            <a:ext cx="925793" cy="9257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8C76BFB-8B4D-785E-B1F1-7AB1D2897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58821" y="4898719"/>
            <a:ext cx="842453" cy="8424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C0CB9E-7D91-659E-AF33-5B5E399941A7}"/>
              </a:ext>
            </a:extLst>
          </p:cNvPr>
          <p:cNvSpPr txBox="1"/>
          <p:nvPr/>
        </p:nvSpPr>
        <p:spPr>
          <a:xfrm>
            <a:off x="2691539" y="1605131"/>
            <a:ext cx="464543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000" dirty="0">
                <a:solidFill>
                  <a:srgbClr val="0070C0"/>
                </a:solidFill>
                <a:latin typeface="Gotham Book"/>
              </a:rPr>
              <a:t>Usa el banco de palabras que te proporcionas para completar el pequeño mapa mental de tu calentamiento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3000" dirty="0">
                <a:solidFill>
                  <a:srgbClr val="C00000"/>
                </a:solidFill>
                <a:latin typeface="Gotham Book"/>
              </a:rPr>
              <a:t>Coloca cada término donde creas que encaja mejor en tu mapa mental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3000" dirty="0">
                <a:solidFill>
                  <a:srgbClr val="7030A0"/>
                </a:solidFill>
                <a:latin typeface="Gotham Book"/>
              </a:rPr>
              <a:t>Habla con </a:t>
            </a:r>
            <a:r>
              <a:rPr lang="en-US" sz="3000" dirty="0" err="1">
                <a:solidFill>
                  <a:srgbClr val="7030A0"/>
                </a:solidFill>
                <a:latin typeface="Gotham Book"/>
              </a:rPr>
              <a:t>una</a:t>
            </a:r>
            <a:r>
              <a:rPr lang="en-US" sz="3000" dirty="0">
                <a:solidFill>
                  <a:srgbClr val="7030A0"/>
                </a:solidFill>
                <a:latin typeface="Gotham Book"/>
              </a:rPr>
              <a:t> pareja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</p:txBody>
      </p:sp>
      <p:pic>
        <p:nvPicPr>
          <p:cNvPr id="3" name="Picture 2" descr="A diagram of the small mind map from the warm-up.&#10;&#10;Box number 1 is the primary topic.&#10;Box number 2 connects to number 1 as a subtopic.&#10;Box number 3 connects to number 2 as an example or additional information of number 2.&#10;&#10;Box number 4 connects directly to number 1 as a second subtopic. &#10;Box number 5 connects to 4 as an example or additional information of box 4.">
            <a:extLst>
              <a:ext uri="{FF2B5EF4-FFF2-40B4-BE49-F238E27FC236}">
                <a16:creationId xmlns:a16="http://schemas.microsoft.com/office/drawing/2014/main" id="{BC78B676-9747-BF1B-D642-08A120379F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2916" y="2421337"/>
            <a:ext cx="4758576" cy="267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3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2314304" y="13061"/>
            <a:ext cx="8240486" cy="1129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err="1">
                <a:latin typeface="Gotham Medium"/>
              </a:rPr>
              <a:t>Comparte</a:t>
            </a:r>
            <a:r>
              <a:rPr lang="en-US" sz="5400" dirty="0">
                <a:latin typeface="Gotham Medium"/>
              </a:rPr>
              <a:t> con la </a:t>
            </a:r>
            <a:r>
              <a:rPr lang="en-US" sz="5400" dirty="0" err="1">
                <a:latin typeface="Gotham Medium"/>
              </a:rPr>
              <a:t>clase</a:t>
            </a:r>
            <a:endParaRPr lang="en-US" sz="5400" dirty="0">
              <a:latin typeface="Gotham Medium"/>
            </a:endParaRP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8D922C6-53E1-D7C7-3DDA-CDB33095E870}"/>
              </a:ext>
            </a:extLst>
          </p:cNvPr>
          <p:cNvSpPr/>
          <p:nvPr/>
        </p:nvSpPr>
        <p:spPr>
          <a:xfrm>
            <a:off x="3886200" y="1371599"/>
            <a:ext cx="8153400" cy="1371601"/>
          </a:xfrm>
          <a:prstGeom prst="wedgeRoundRectCallout">
            <a:avLst>
              <a:gd name="adj1" fmla="val -60745"/>
              <a:gd name="adj2" fmla="val 33282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</a:rPr>
              <a:t>Creo que el tema principal en la caja número </a:t>
            </a:r>
            <a:r>
              <a:rPr lang="es-ES" sz="3600" dirty="0">
                <a:solidFill>
                  <a:srgbClr val="FFFF00"/>
                </a:solidFill>
              </a:rPr>
              <a:t>uno</a:t>
            </a:r>
            <a:r>
              <a:rPr lang="es-ES" sz="3600" dirty="0">
                <a:solidFill>
                  <a:prstClr val="white"/>
                </a:solidFill>
              </a:rPr>
              <a:t> es _______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BC7A152-A73E-D936-1EFE-CF729F0C8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4114" y="1628548"/>
            <a:ext cx="1070090" cy="107009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676B0D9-6199-E9DA-5EF3-4BFD1B3BFF9C}"/>
              </a:ext>
            </a:extLst>
          </p:cNvPr>
          <p:cNvSpPr/>
          <p:nvPr/>
        </p:nvSpPr>
        <p:spPr>
          <a:xfrm>
            <a:off x="1894114" y="3125144"/>
            <a:ext cx="8153400" cy="1371601"/>
          </a:xfrm>
          <a:prstGeom prst="wedgeRoundRectCallout">
            <a:avLst>
              <a:gd name="adj1" fmla="val 61418"/>
              <a:gd name="adj2" fmla="val 31695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Creo que el subtema de la caja número </a:t>
            </a:r>
            <a:r>
              <a:rPr lang="es-ES" sz="3400" dirty="0">
                <a:solidFill>
                  <a:srgbClr val="FFFF00"/>
                </a:solidFill>
              </a:rPr>
              <a:t>dos</a:t>
            </a:r>
            <a:r>
              <a:rPr lang="es-ES" sz="3400" dirty="0">
                <a:solidFill>
                  <a:prstClr val="white"/>
                </a:solidFill>
              </a:rPr>
              <a:t> es ____, y la caja número </a:t>
            </a:r>
            <a:r>
              <a:rPr lang="es-ES" sz="3400" dirty="0">
                <a:solidFill>
                  <a:srgbClr val="FFFF00"/>
                </a:solidFill>
              </a:rPr>
              <a:t>tres</a:t>
            </a:r>
            <a:r>
              <a:rPr lang="es-ES" sz="3400" dirty="0">
                <a:solidFill>
                  <a:prstClr val="white"/>
                </a:solidFill>
              </a:rPr>
              <a:t> es ____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E9A67FA-8A18-B373-13B2-281826474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9510" y="3486411"/>
            <a:ext cx="1070090" cy="1070090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62B1265-A865-B8BE-143D-F717E871345D}"/>
              </a:ext>
            </a:extLst>
          </p:cNvPr>
          <p:cNvSpPr/>
          <p:nvPr/>
        </p:nvSpPr>
        <p:spPr>
          <a:xfrm>
            <a:off x="1894114" y="4752882"/>
            <a:ext cx="8153400" cy="1371601"/>
          </a:xfrm>
          <a:prstGeom prst="wedgeRoundRectCallout">
            <a:avLst>
              <a:gd name="adj1" fmla="val 61418"/>
              <a:gd name="adj2" fmla="val 31695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Creo que el subtema de la caja número </a:t>
            </a:r>
            <a:r>
              <a:rPr lang="es-ES" sz="3200" dirty="0">
                <a:solidFill>
                  <a:srgbClr val="FFFF00"/>
                </a:solidFill>
              </a:rPr>
              <a:t>cuatro</a:t>
            </a:r>
            <a:r>
              <a:rPr lang="es-ES" sz="3200" dirty="0">
                <a:solidFill>
                  <a:prstClr val="white"/>
                </a:solidFill>
              </a:rPr>
              <a:t> es ____, y la caja número </a:t>
            </a:r>
            <a:r>
              <a:rPr lang="es-ES" sz="3200" dirty="0">
                <a:solidFill>
                  <a:srgbClr val="FFFF00"/>
                </a:solidFill>
              </a:rPr>
              <a:t>cinco</a:t>
            </a:r>
            <a:r>
              <a:rPr lang="es-ES" sz="3200" dirty="0">
                <a:solidFill>
                  <a:prstClr val="white"/>
                </a:solidFill>
              </a:rPr>
              <a:t> es ____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6B3C755-43BC-B431-95ED-BEDD7EC5C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9510" y="5092032"/>
            <a:ext cx="1070090" cy="107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3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376B541-C1FA-BF6E-B5FD-A0BCF1D0BE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9" y="13062"/>
            <a:ext cx="8240486" cy="13803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lang="en-US" sz="80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CDCC17-E3B1-DCFC-FF2E-B052D87E1990}"/>
              </a:ext>
            </a:extLst>
          </p:cNvPr>
          <p:cNvSpPr txBox="1"/>
          <p:nvPr/>
        </p:nvSpPr>
        <p:spPr>
          <a:xfrm>
            <a:off x="397793" y="1828799"/>
            <a:ext cx="1161446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60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Cómo se conectan entre sí los términos y conceptos clave de la Unidad 8: Guerra Civil</a:t>
            </a: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9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AA0FBFBF-DF50-12F8-85CD-D1AB10083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8" y="13061"/>
            <a:ext cx="8493035" cy="1490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lang="en-US" sz="74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76A14-8E8E-BC23-58D9-55992D4E1090}"/>
              </a:ext>
            </a:extLst>
          </p:cNvPr>
          <p:cNvSpPr txBox="1"/>
          <p:nvPr/>
        </p:nvSpPr>
        <p:spPr>
          <a:xfrm>
            <a:off x="217714" y="1744482"/>
            <a:ext cx="11794540" cy="4926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0000"/>
              </a:lnSpc>
              <a:buFont typeface="+mj-lt"/>
              <a:buAutoNum type="arabicPeriod"/>
              <a:defRPr/>
            </a:pPr>
            <a:r>
              <a:rPr kumimoji="0" lang="en-US" sz="4800" b="0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800" u="sng" dirty="0">
                <a:solidFill>
                  <a:srgbClr val="00B05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Haremos</a:t>
            </a:r>
            <a:r>
              <a:rPr lang="es-ES" sz="4800" dirty="0">
                <a:solidFill>
                  <a:srgbClr val="00B05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conexiones entre términos y conceptos clave dentro de toda la Unidad 8: Guerra Civil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800" u="sng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Crearé</a:t>
            </a:r>
            <a:r>
              <a:rPr lang="es-ES" sz="4800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un Mapa Mental usando términos y conceptos de la presentación de diapositivas de clase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09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54EDF2E-86B2-8881-4E4B-D680DA62F3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 dirty="0">
                <a:solidFill>
                  <a:schemeClr val="bg1"/>
                </a:solidFill>
                <a:latin typeface="Gotham Medium"/>
              </a:rPr>
              <a:t>Tema de la unidad &amp; subtemas</a:t>
            </a:r>
            <a:endParaRPr lang="en-US" sz="54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B75D8-7BFB-5496-3CA6-829A6FD6E3FF}"/>
              </a:ext>
            </a:extLst>
          </p:cNvPr>
          <p:cNvSpPr txBox="1"/>
          <p:nvPr/>
        </p:nvSpPr>
        <p:spPr>
          <a:xfrm>
            <a:off x="261257" y="1598943"/>
            <a:ext cx="115329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  <a:defRPr/>
            </a:pPr>
            <a:r>
              <a:rPr lang="es-ES" sz="3200" dirty="0">
                <a:solidFill>
                  <a:srgbClr val="C00000"/>
                </a:solidFill>
              </a:rPr>
              <a:t>Elige la casilla de abajo que representa el tema de nuestra unidad. Escríbelo en medio de tu mapa mental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s-ES" sz="3200" dirty="0">
                <a:solidFill>
                  <a:srgbClr val="70AD47">
                    <a:lumMod val="75000"/>
                  </a:srgbClr>
                </a:solidFill>
              </a:rPr>
              <a:t>Los temas restantes son subtemas de la unidad. Escríbelos de forma uniforme alrededor del tema principal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345942-C276-7952-CB97-578FB64DA282}"/>
              </a:ext>
            </a:extLst>
          </p:cNvPr>
          <p:cNvSpPr/>
          <p:nvPr/>
        </p:nvSpPr>
        <p:spPr>
          <a:xfrm>
            <a:off x="500743" y="3678515"/>
            <a:ext cx="3624943" cy="12635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Guerra Civil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C978E8-5C00-B165-CB51-9C6000E023E8}"/>
              </a:ext>
            </a:extLst>
          </p:cNvPr>
          <p:cNvSpPr/>
          <p:nvPr/>
        </p:nvSpPr>
        <p:spPr>
          <a:xfrm>
            <a:off x="4339473" y="3700284"/>
            <a:ext cx="3624943" cy="126359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Causas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40EB0A-8D86-298F-DA30-CD08BABD63D6}"/>
              </a:ext>
            </a:extLst>
          </p:cNvPr>
          <p:cNvSpPr/>
          <p:nvPr/>
        </p:nvSpPr>
        <p:spPr>
          <a:xfrm>
            <a:off x="8199975" y="3681080"/>
            <a:ext cx="3624943" cy="12828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Eventos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13203F1-F8CF-1AF1-F8EC-45ACB1B7F621}"/>
              </a:ext>
            </a:extLst>
          </p:cNvPr>
          <p:cNvSpPr/>
          <p:nvPr/>
        </p:nvSpPr>
        <p:spPr>
          <a:xfrm>
            <a:off x="2313214" y="5087000"/>
            <a:ext cx="3624943" cy="12828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Unión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5805FDC-B80A-A89A-D924-8D3196C94999}"/>
              </a:ext>
            </a:extLst>
          </p:cNvPr>
          <p:cNvSpPr/>
          <p:nvPr/>
        </p:nvSpPr>
        <p:spPr>
          <a:xfrm>
            <a:off x="6387503" y="5087000"/>
            <a:ext cx="3624943" cy="128280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Confederación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66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788B79A-C5AA-5304-A342-17E643EF6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9AFA3-DB1D-F7BC-455C-D6C183E7D1FB}"/>
              </a:ext>
            </a:extLst>
          </p:cNvPr>
          <p:cNvSpPr txBox="1"/>
          <p:nvPr/>
        </p:nvSpPr>
        <p:spPr>
          <a:xfrm>
            <a:off x="500743" y="1537064"/>
            <a:ext cx="113241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086618-1878-9131-E7C3-C5D1D3B1069A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Estados</a:t>
            </a:r>
            <a:r>
              <a:rPr lang="en-US" sz="4000" dirty="0">
                <a:solidFill>
                  <a:prstClr val="white"/>
                </a:solidFill>
              </a:rPr>
              <a:t> Libres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5EAC4D-3740-FA8B-BB8D-13C890C78EB8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Agricultura de </a:t>
            </a:r>
            <a:r>
              <a:rPr lang="en-US" sz="4000" dirty="0" err="1">
                <a:solidFill>
                  <a:prstClr val="white"/>
                </a:solidFill>
              </a:rPr>
              <a:t>plantación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C9B5096-CB8E-3C0F-71C7-462C8B54C45E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Batalla de Galveston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EEB510-F4C5-1C17-455B-9F10BB489F02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prstClr val="white"/>
                </a:solidFill>
              </a:rPr>
              <a:t>Comercio en el Río Grande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E73BDB4-EC59-0322-51E6-2FD6A80F27BD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Esclavitud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5CAD92D-F8E7-BD08-CCAF-8DECE3FEF706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Batalla de Sabine Pass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32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996099" y="6505498"/>
            <a:ext cx="4032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E97D381A-AED2-DC42-5158-AE5411714E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61485-C0C8-A5D7-D0D6-9763F9C96314}"/>
              </a:ext>
            </a:extLst>
          </p:cNvPr>
          <p:cNvSpPr txBox="1"/>
          <p:nvPr/>
        </p:nvSpPr>
        <p:spPr>
          <a:xfrm>
            <a:off x="500743" y="1537064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F296505-835C-347A-C552-5E01D52CBD9F}"/>
              </a:ext>
            </a:extLst>
          </p:cNvPr>
          <p:cNvSpPr/>
          <p:nvPr/>
        </p:nvSpPr>
        <p:spPr>
          <a:xfrm>
            <a:off x="500743" y="3362831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Refugio </a:t>
            </a:r>
            <a:r>
              <a:rPr lang="en-US" sz="4000" dirty="0" err="1">
                <a:solidFill>
                  <a:prstClr val="white"/>
                </a:solidFill>
              </a:rPr>
              <a:t>seguro</a:t>
            </a:r>
            <a:r>
              <a:rPr lang="en-US" sz="4000" dirty="0">
                <a:solidFill>
                  <a:prstClr val="white"/>
                </a:solidFill>
              </a:rPr>
              <a:t> para </a:t>
            </a:r>
            <a:r>
              <a:rPr lang="en-US" sz="4000" dirty="0" err="1">
                <a:solidFill>
                  <a:prstClr val="white"/>
                </a:solidFill>
              </a:rPr>
              <a:t>refugiados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61CD71-1872-ECEF-589B-62913D6FD6D0}"/>
              </a:ext>
            </a:extLst>
          </p:cNvPr>
          <p:cNvSpPr/>
          <p:nvPr/>
        </p:nvSpPr>
        <p:spPr>
          <a:xfrm>
            <a:off x="4339473" y="3362831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Estados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esclavistas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0DE9E71-76F9-4EAA-E4F3-1FB556F55A9C}"/>
              </a:ext>
            </a:extLst>
          </p:cNvPr>
          <p:cNvSpPr/>
          <p:nvPr/>
        </p:nvSpPr>
        <p:spPr>
          <a:xfrm>
            <a:off x="8199975" y="337628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Ley Kansas-Nebraska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21CB91-5C77-B97D-4481-4118A14DFB09}"/>
              </a:ext>
            </a:extLst>
          </p:cNvPr>
          <p:cNvSpPr/>
          <p:nvPr/>
        </p:nvSpPr>
        <p:spPr>
          <a:xfrm>
            <a:off x="500743" y="501007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Compromiso</a:t>
            </a:r>
            <a:r>
              <a:rPr lang="en-US" sz="4000" dirty="0">
                <a:solidFill>
                  <a:prstClr val="white"/>
                </a:solidFill>
              </a:rPr>
              <a:t> de 1850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DFA3BB5-9587-AFEE-A5E6-D8FF551CB6F2}"/>
              </a:ext>
            </a:extLst>
          </p:cNvPr>
          <p:cNvSpPr/>
          <p:nvPr/>
        </p:nvSpPr>
        <p:spPr>
          <a:xfrm>
            <a:off x="4339473" y="5010074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Proclamación</a:t>
            </a:r>
            <a:r>
              <a:rPr lang="en-US" sz="3600" dirty="0">
                <a:solidFill>
                  <a:prstClr val="white"/>
                </a:solidFill>
              </a:rPr>
              <a:t> de </a:t>
            </a:r>
            <a:r>
              <a:rPr lang="en-US" sz="3600" dirty="0" err="1">
                <a:solidFill>
                  <a:prstClr val="white"/>
                </a:solidFill>
              </a:rPr>
              <a:t>Emancipación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6E9947-BC52-1C4C-9602-F9BEE3EEB18D}"/>
              </a:ext>
            </a:extLst>
          </p:cNvPr>
          <p:cNvSpPr/>
          <p:nvPr/>
        </p:nvSpPr>
        <p:spPr>
          <a:xfrm>
            <a:off x="8199975" y="5023525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Estados</a:t>
            </a:r>
            <a:r>
              <a:rPr lang="en-US" sz="4000" dirty="0">
                <a:solidFill>
                  <a:prstClr val="white"/>
                </a:solidFill>
              </a:rPr>
              <a:t> del </a:t>
            </a:r>
            <a:r>
              <a:rPr lang="en-US" sz="4000" dirty="0" err="1">
                <a:solidFill>
                  <a:prstClr val="white"/>
                </a:solidFill>
              </a:rPr>
              <a:t>norte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6567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220050" y="6518560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9DF98AE-8E50-9D19-B474-CBEBD3F654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014F40-C858-4531-A290-B9BEB5902686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D7CE05-3738-C32F-E200-2F40CE056A96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Estados</a:t>
            </a:r>
            <a:r>
              <a:rPr lang="en-US" sz="4000" dirty="0">
                <a:solidFill>
                  <a:prstClr val="white"/>
                </a:solidFill>
              </a:rPr>
              <a:t> del </a:t>
            </a:r>
            <a:r>
              <a:rPr lang="en-US" sz="4000" dirty="0" err="1">
                <a:solidFill>
                  <a:prstClr val="white"/>
                </a:solidFill>
              </a:rPr>
              <a:t>oeste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B8FABD-BCA5-641C-E8BB-FDDD26EE7E54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Batalla de </a:t>
            </a:r>
            <a:r>
              <a:rPr lang="en-US" sz="4000" dirty="0" err="1">
                <a:solidFill>
                  <a:prstClr val="white"/>
                </a:solidFill>
              </a:rPr>
              <a:t>Palmito</a:t>
            </a:r>
            <a:r>
              <a:rPr lang="en-US" sz="4000" dirty="0">
                <a:solidFill>
                  <a:prstClr val="white"/>
                </a:solidFill>
              </a:rPr>
              <a:t> Ranch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6256440-145E-53A0-977C-E845A883EF85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Estados</a:t>
            </a:r>
            <a:r>
              <a:rPr lang="en-US" sz="4000" dirty="0">
                <a:solidFill>
                  <a:prstClr val="white"/>
                </a:solidFill>
              </a:rPr>
              <a:t> del Sur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BF5921-4FA2-BD1E-EC71-32AA0D1CA0F3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Elección</a:t>
            </a:r>
            <a:r>
              <a:rPr lang="en-US" sz="4000" dirty="0">
                <a:solidFill>
                  <a:prstClr val="white"/>
                </a:solidFill>
              </a:rPr>
              <a:t> de 1860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2B3835D-439E-BBB4-86B7-4A5493334DF4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Juneteenth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4D7B98E-FAA7-E5ED-FE93-E71E792BE5C3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Granjas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más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pequeñas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701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84659" y="6488668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B3387D4-5A1F-B80E-2312-8766B28D4D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041C79-A2D8-59D7-9E1A-76966B4C3FE4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lang="en-US" sz="2600" dirty="0">
                <a:solidFill>
                  <a:srgbClr val="70AD47">
                    <a:lumMod val="75000"/>
                  </a:srgbClr>
                </a:solidFill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lang="en-US" sz="2600" dirty="0">
                <a:solidFill>
                  <a:srgbClr val="5B9BD5">
                    <a:lumMod val="75000"/>
                  </a:srgbClr>
                </a:solidFill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lang="en-US" sz="2600" dirty="0">
                <a:solidFill>
                  <a:srgbClr val="ED7D31">
                    <a:lumMod val="75000"/>
                  </a:srgbClr>
                </a:solidFill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D342B5A-3395-C856-435C-D90E8A020C6C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Negocios y </a:t>
            </a:r>
            <a:r>
              <a:rPr lang="en-US" sz="4000" dirty="0" err="1">
                <a:solidFill>
                  <a:prstClr val="white"/>
                </a:solidFill>
              </a:rPr>
              <a:t>manufactura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0822CC-F501-CD80-6C95-52EDB8B424DC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Algodón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14DEB78-EB5E-861B-D97A-8E48D2329EB9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Abraham Lincoln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F53846-116C-1242-D6DE-2B914EDE4C37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Secesión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39DC79B-2B4A-A5E8-7CD2-75DFB0C7CED7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Agricultura de </a:t>
            </a:r>
            <a:r>
              <a:rPr lang="en-US" sz="4000" dirty="0" err="1">
                <a:solidFill>
                  <a:prstClr val="white"/>
                </a:solidFill>
              </a:rPr>
              <a:t>plantación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274918D-4693-8C96-0050-5A718D6F63B9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Libertad para las personas esclavizadas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646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5E4D4467-B641-9204-4C7F-CAB65D4AA6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352578-B2C8-3B4D-3476-CDEEB3E965FA}"/>
              </a:ext>
            </a:extLst>
          </p:cNvPr>
          <p:cNvSpPr txBox="1"/>
          <p:nvPr/>
        </p:nvSpPr>
        <p:spPr>
          <a:xfrm>
            <a:off x="500743" y="1504406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70AD47">
                    <a:lumMod val="75000"/>
                  </a:srgbClr>
                </a:solidFill>
              </a:rPr>
              <a:t>Conecta cada elemento de abajo con el tema de tu Mapa Mental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 o diapositivas anteriores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600" dirty="0">
                <a:solidFill>
                  <a:srgbClr val="ED7D31">
                    <a:lumMod val="75000"/>
                  </a:srgbClr>
                </a:solidFill>
              </a:rPr>
              <a:t>Algunos objetos pueden colocarse en más de una ubicación de tu mapa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3AB883-F736-9791-96E7-BA0C54F0347E}"/>
              </a:ext>
            </a:extLst>
          </p:cNvPr>
          <p:cNvSpPr/>
          <p:nvPr/>
        </p:nvSpPr>
        <p:spPr>
          <a:xfrm>
            <a:off x="50074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Bloqueo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7D2EF5C-C2DF-8A3D-4D2F-54DBCB6347B9}"/>
              </a:ext>
            </a:extLst>
          </p:cNvPr>
          <p:cNvSpPr/>
          <p:nvPr/>
        </p:nvSpPr>
        <p:spPr>
          <a:xfrm>
            <a:off x="4339473" y="330839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Aumento</a:t>
            </a:r>
            <a:r>
              <a:rPr lang="en-US" sz="4000" dirty="0">
                <a:solidFill>
                  <a:prstClr val="white"/>
                </a:solidFill>
              </a:rPr>
              <a:t> de la población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1C5019-C8DF-7997-A36D-A0C30B06D8B1}"/>
              </a:ext>
            </a:extLst>
          </p:cNvPr>
          <p:cNvSpPr/>
          <p:nvPr/>
        </p:nvSpPr>
        <p:spPr>
          <a:xfrm>
            <a:off x="8199975" y="332185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prstClr val="white"/>
                </a:solidFill>
              </a:rPr>
              <a:t>Batalla final de la Guerra Civil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7583A37-F07C-0E2C-6B49-8568539BBFF6}"/>
              </a:ext>
            </a:extLst>
          </p:cNvPr>
          <p:cNvSpPr/>
          <p:nvPr/>
        </p:nvSpPr>
        <p:spPr>
          <a:xfrm>
            <a:off x="50074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</a:rPr>
              <a:t>Disminución del tamaño de Texas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C907311-3A31-3BE5-6288-5AB3E843E815}"/>
              </a:ext>
            </a:extLst>
          </p:cNvPr>
          <p:cNvSpPr/>
          <p:nvPr/>
        </p:nvSpPr>
        <p:spPr>
          <a:xfrm>
            <a:off x="4339473" y="495564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Republicano</a:t>
            </a:r>
            <a:r>
              <a:rPr lang="en-US" sz="4000" dirty="0">
                <a:solidFill>
                  <a:prstClr val="white"/>
                </a:solidFill>
              </a:rPr>
              <a:t> del Norte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A88A3E4-CA7D-5783-E458-6E4191AFA358}"/>
              </a:ext>
            </a:extLst>
          </p:cNvPr>
          <p:cNvSpPr/>
          <p:nvPr/>
        </p:nvSpPr>
        <p:spPr>
          <a:xfrm>
            <a:off x="8199975" y="496909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Estados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fronterizos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195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Crear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413657" y="1763486"/>
            <a:ext cx="58238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3400" dirty="0">
                <a:solidFill>
                  <a:srgbClr val="ED7D31">
                    <a:lumMod val="75000"/>
                  </a:srgbClr>
                </a:solidFill>
              </a:rPr>
              <a:t>Ahora tómate unos minutos para añadir cualquier información que se te ocurra a tu Mapa Mental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s-ES" sz="3400" dirty="0">
                <a:solidFill>
                  <a:srgbClr val="7030A0"/>
                </a:solidFill>
              </a:rPr>
              <a:t>Puedes añadir datos, descripciones, explicaciones, información cultural o cualquier otra cosa que se te ocurra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1" name="Picture 10" descr="A drawing of a light bulb with yellow crumpled paper as its light">
            <a:extLst>
              <a:ext uri="{FF2B5EF4-FFF2-40B4-BE49-F238E27FC236}">
                <a16:creationId xmlns:a16="http://schemas.microsoft.com/office/drawing/2014/main" id="{60BB2820-356C-4D06-41F5-8ED32804B5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b="-2260"/>
          <a:stretch/>
        </p:blipFill>
        <p:spPr>
          <a:xfrm>
            <a:off x="6237514" y="1854305"/>
            <a:ext cx="5431972" cy="44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08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406D4A-8621-48C9-7A44-BADE251BD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4217" b="5211"/>
          <a:stretch/>
        </p:blipFill>
        <p:spPr>
          <a:xfrm>
            <a:off x="7032445" y="1965339"/>
            <a:ext cx="5159555" cy="40826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Billete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de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salida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2209801" y="1654628"/>
            <a:ext cx="510771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4400" dirty="0">
                <a:solidFill>
                  <a:srgbClr val="ED7D31">
                    <a:lumMod val="75000"/>
                  </a:srgbClr>
                </a:solidFill>
              </a:rPr>
              <a:t>Completa la frase resumiendo la idea principal de nuestra unidad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solidFill>
                  <a:srgbClr val="7030A0"/>
                </a:solidFill>
              </a:rPr>
              <a:t>Habla con </a:t>
            </a:r>
            <a:r>
              <a:rPr lang="en-US" sz="4400" dirty="0" err="1">
                <a:solidFill>
                  <a:srgbClr val="7030A0"/>
                </a:solidFill>
              </a:rPr>
              <a:t>una</a:t>
            </a:r>
            <a:r>
              <a:rPr lang="en-US" sz="4400" dirty="0">
                <a:solidFill>
                  <a:srgbClr val="7030A0"/>
                </a:solidFill>
              </a:rPr>
              <a:t> pareja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019F22C-F0FD-2F72-0047-B9523F6EA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807" y="3248711"/>
            <a:ext cx="925793" cy="9257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736E241-E386-3A64-0EDF-D4862D77A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2255" y="1654628"/>
            <a:ext cx="1071092" cy="10710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0894" y="5626803"/>
            <a:ext cx="842453" cy="8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7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tu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respuesta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259" y="3302136"/>
            <a:ext cx="1477141" cy="1477141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82435E0-8BF4-083B-FBF3-597B6D3BB036}"/>
              </a:ext>
            </a:extLst>
          </p:cNvPr>
          <p:cNvSpPr/>
          <p:nvPr/>
        </p:nvSpPr>
        <p:spPr>
          <a:xfrm>
            <a:off x="3738779" y="2330441"/>
            <a:ext cx="8055428" cy="2764074"/>
          </a:xfrm>
          <a:prstGeom prst="wedgeRoundRectCallout">
            <a:avLst>
              <a:gd name="adj1" fmla="val -71145"/>
              <a:gd name="adj2" fmla="val 2987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>
              <a:lnSpc>
                <a:spcPct val="110000"/>
              </a:lnSpc>
              <a:spcAft>
                <a:spcPts val="600"/>
              </a:spcAft>
              <a:defRPr/>
            </a:pPr>
            <a:r>
              <a:rPr lang="en-US" sz="48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El (1)____________ se </a:t>
            </a:r>
            <a:r>
              <a:rPr lang="en-US" sz="48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caracteriza</a:t>
            </a:r>
            <a:r>
              <a:rPr lang="en-US" sz="48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principalmente</a:t>
            </a:r>
            <a:r>
              <a:rPr lang="en-US" sz="48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48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(2)_______________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41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3B1DE4-DBD1-46B5-9D0E-A154FC8E3F56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1C07CC2B-82C0-4BB2-8042-EB681FE749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CA1744-8277-424F-8025-44955A0B0E3D}"/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754</Words>
  <Application>Microsoft Office PowerPoint</Application>
  <PresentationFormat>Widescreen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Gotham Book</vt:lpstr>
      <vt:lpstr>Gotham Medium</vt:lpstr>
      <vt:lpstr>Office Theme</vt:lpstr>
      <vt:lpstr>1_Office Theme</vt:lpstr>
      <vt:lpstr>Mapa Mental</vt:lpstr>
      <vt:lpstr>Calentamiento: Sigue las instrucciones de tu calentamiento</vt:lpstr>
      <vt:lpstr>Comparte con la clase</vt:lpstr>
      <vt:lpstr>Pregunta esencial</vt:lpstr>
      <vt:lpstr>En la lección de hoy...</vt:lpstr>
      <vt:lpstr>Tema de la unidad &amp; subtemas</vt:lpstr>
      <vt:lpstr>Haz conexiones</vt:lpstr>
      <vt:lpstr>Haz conexiones2</vt:lpstr>
      <vt:lpstr>Haz conexiones3</vt:lpstr>
      <vt:lpstr>Haz conexiones4</vt:lpstr>
      <vt:lpstr>Haz conexiones5</vt:lpstr>
      <vt:lpstr>Crear conexiones6</vt:lpstr>
      <vt:lpstr>Billete de salida</vt:lpstr>
      <vt:lpstr>Comparte tu respuesta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4</cp:revision>
  <dcterms:created xsi:type="dcterms:W3CDTF">2025-09-02T20:33:44Z</dcterms:created>
  <dcterms:modified xsi:type="dcterms:W3CDTF">2026-02-12T01:48:29Z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