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326" r:id="rId4"/>
    <p:sldId id="331" r:id="rId5"/>
    <p:sldId id="332" r:id="rId6"/>
    <p:sldId id="333" r:id="rId7"/>
    <p:sldId id="334" r:id="rId8"/>
    <p:sldId id="359" r:id="rId9"/>
    <p:sldId id="347" r:id="rId10"/>
    <p:sldId id="360" r:id="rId11"/>
    <p:sldId id="361" r:id="rId12"/>
    <p:sldId id="3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057D5-2EC4-45A6-978B-50D940666BCD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D04BE-AC0A-4ED0-96BD-A85F00969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200367804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201867068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9614128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Watts, James W., Henry Walker Herrick, and Lucius Stebbins.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 the Emancipation Proclamation / H.W. Herrick, del., J.W. Watts, SC.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ca. 1864. Steel engraving. Library of Congress Prints and Photographs Division.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https://www.loc.gov/item/2003678043/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Yorktown, Virginia vicinity. Confederate fortifications reinforced with bales of cotton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 1862. Photograph. Library of Congress Prints and Photographs Division.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https://www.loc.gov/item/2018670684/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D04BE-AC0A-4ED0-96BD-A85F00969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8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Richards, John T, and Alfred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Stern Collection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Lincolniana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Abraham Lincoln, the lawyer-statesman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Boston ; New York ; Houghton Mifflin, 1916. Image. https://www.loc.gov/item/16008365/.</a:t>
            </a:r>
          </a:p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"Emancipation Day in South Carolina" - the Color-Sergeant of the 1st South Carolina Colored Volunteers addressing the regiment, after having been presented with the Stars and Stripes, at Smith's plantation, Port Royal Island, January 1 / From a sketch by our special artist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1863. Wood engraving. Library of Congress Prints and Photographs.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https://www.loc.gov/item/99614128/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D04BE-AC0A-4ED0-96BD-A85F00969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9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B68C3-96AC-C079-5817-90861ED4E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F03478-7807-54F5-3CBB-19A9D5B61D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53CDB8-8007-EB10-3A77-EDEB0365E5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of Brownsville during the Civil War. From Frank Leslie's Illustrated Newspaper. Prints and Photographs Collection, 1980/10-4. Accessed September 2, 2025. https://www.tsl.texas.gov/exhibits/civilwar/1862_2.html 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08CC0-45D9-5EF7-B09B-829C8B03E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D04BE-AC0A-4ED0-96BD-A85F00969B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B123A-0D80-1B78-91A3-68BF0A423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42FBB-9B90-CFFB-7A82-A760AA62F8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BD337-F762-DA73-DABC-B117C5D26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3A649-02F2-E006-05F2-0623A3AD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7299B-439F-6949-6FD1-1A40E9652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85BC-CB5E-3939-D0D9-BD38E3C4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AA33D-B8BD-3B9D-5536-3A35D6DC2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03DE8-D235-85AF-E587-DF3A8015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BECDE-8F1B-263E-F65B-0E0CBF0DC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48F8-6D5B-C99D-F8F1-FDB092106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4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302436-C10B-7E7D-43CE-C67BF3A8C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C5A79-E97A-0BC5-3D54-B420AA8E0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32562-1A3A-7C69-744C-1632DC87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BFACA-2CC5-9469-5F25-5A4CB7AB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0778F-B7B3-846B-7C39-AD670CB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3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7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6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1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5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2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F4F9-8480-9E64-D2C5-40937DD2C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3AE00-5FF8-2D67-87C5-12F13F0451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612AF-1A57-23F2-5829-0C91555A2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D688-C6CF-FA03-D0D3-B062031A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8CA0D-B723-5166-344E-08328A11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81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8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48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96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91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4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257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74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99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0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6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9BBD-25D3-5A2A-B9E6-6FD2A0E6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F408E-DABC-27B0-B56D-CB46B4401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0CED9-C27E-F29A-72D0-4E9C97D2C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7607F-B6DC-8398-AF72-A66D56B0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A440-C599-0E19-83E4-D3709CF3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75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991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7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094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68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4D01D-B77E-F60C-2410-59D4AA0C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F507-1413-4250-8CDC-8EB0159C9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EBE70-E8F9-AC2D-474E-522AD55F8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7FBAAC-8430-1A86-E6B9-435BFD64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9DAB1-7BE1-5417-F426-4C9F48CB7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E7C01-BFC9-85CA-53CF-DDB3D21B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84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B39A-F492-CF05-0A69-BB9E6346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B24DE-C1B5-7C14-1B0D-69465CBD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A6168-906C-0C73-F972-51C5258F2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B79A4-06DE-0B9F-30D3-E284D532B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0EF2E-CDA0-D5CD-8A4B-A057D31F9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D3E09D-E07E-2E03-F5E9-DFBBEF74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6A5118-F420-7A87-8A7A-829B52F2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919C4-EDEB-9C84-8D17-F485BDF7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6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29CF-4554-81F9-D027-48CCB4A4B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74130-B5DB-AF51-1CE0-A5A9EF0F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E32EA0-6CB2-5D88-4C51-F8C65A98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F4A21-1523-3C18-94FB-EB806B22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50BEC-DDFF-80AE-84B5-D463E047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3F36C9-34B5-D9C7-D1FF-E2DFB7A0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A9737-3A98-8450-0233-40F1674F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BD60-4665-0DF7-5BDC-9E40B7646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C49FB-68B9-0C3C-08D4-FCCDC5B3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165D6-F763-0CF0-72E5-53B9DD613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8E9EC-4E8A-935B-6884-2F9C4078C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F507B-3FB1-CC38-4996-4E61016D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0B28B-552F-891A-726F-D47F1D529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AD8C8-0C2F-64E7-9F2B-05FDD08D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CB9AC-7FBE-FF2A-1C89-6F93C0062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A63AD-BB19-1155-E7DD-BF2DAB19B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EDB6D-B433-9D10-FA62-C914F4F41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30241-3A0D-E9D5-E407-0E9BE6BB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E8380-8AE1-5258-AD8E-1FB9C92D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1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48565-8DE3-E01B-860A-7513192C8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0347A-3BC6-EF7D-F865-76F070B39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B2570-30FD-37FF-7099-F06C011B1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97D686-AB03-43A7-B51B-D9164524D88B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8CA3A-F62A-0837-895F-4BD5851EA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F7761-1784-5FF2-97EC-1CC41CEDE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0E86DA-6804-4C1B-AA4C-70C7361D6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1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3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3591076"/>
          </a:xfrm>
        </p:spPr>
        <p:txBody>
          <a:bodyPr>
            <a:normAutofit/>
          </a:bodyPr>
          <a:lstStyle/>
          <a:p>
            <a:pPr algn="l"/>
            <a:r>
              <a:rPr lang="en-US" sz="8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</a:rPr>
              <a:t>Unit 8: </a:t>
            </a:r>
            <a:br>
              <a:rPr lang="en-US" sz="8800" b="1" i="1" dirty="0">
                <a:latin typeface="Gotham Book"/>
              </a:rPr>
            </a:br>
            <a:r>
              <a:rPr lang="en-US" sz="8800" b="1" dirty="0">
                <a:solidFill>
                  <a:srgbClr val="0070C0"/>
                </a:solidFill>
                <a:latin typeface="Gotham Book"/>
              </a:rPr>
              <a:t>Civil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5277684"/>
            <a:ext cx="5757333" cy="775494"/>
          </a:xfrm>
        </p:spPr>
        <p:txBody>
          <a:bodyPr>
            <a:noAutofit/>
          </a:bodyPr>
          <a:lstStyle/>
          <a:p>
            <a:pPr algn="l"/>
            <a:r>
              <a:rPr lang="en-US" sz="3600" b="1" i="1" dirty="0">
                <a:latin typeface="Gotham Book"/>
              </a:rPr>
              <a:t>Review Lesson: </a:t>
            </a:r>
          </a:p>
          <a:p>
            <a:pPr algn="l"/>
            <a:r>
              <a:rPr lang="en-US" sz="3600" b="1" dirty="0">
                <a:solidFill>
                  <a:srgbClr val="0070C0"/>
                </a:solidFill>
                <a:latin typeface="Gotham Book"/>
              </a:rPr>
              <a:t>Study Guide and Flash Cards</a:t>
            </a:r>
          </a:p>
        </p:txBody>
      </p:sp>
      <p:pic>
        <p:nvPicPr>
          <p:cNvPr id="1026" name="Picture 2" descr="Artwork depicting a small home of African Americans listening to a Black soldier read the Emancipation Proclamation by candle light.">
            <a:extLst>
              <a:ext uri="{FF2B5EF4-FFF2-40B4-BE49-F238E27FC236}">
                <a16:creationId xmlns:a16="http://schemas.microsoft.com/office/drawing/2014/main" id="{E8B03698-3A0D-A4FB-2D33-A8B3AEE67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2" r="23662" b="-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BB7503-6137-6BD0-865A-067E9C320AF6}"/>
              </a:ext>
            </a:extLst>
          </p:cNvPr>
          <p:cNvSpPr txBox="1"/>
          <p:nvPr/>
        </p:nvSpPr>
        <p:spPr>
          <a:xfrm>
            <a:off x="7565571" y="6204855"/>
            <a:ext cx="4623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otham Book"/>
              </a:rPr>
              <a:t>Reading the Emancipation Proclamation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otham Book"/>
              </a:rPr>
              <a:t>The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DCC05-9ED2-25BE-362B-D22EA3575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164C3F4-EEF3-5033-F085-DBCA9B22F8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84DCFF4-99FC-4AAF-EDBB-17DEF35591CE}"/>
              </a:ext>
            </a:extLst>
          </p:cNvPr>
          <p:cNvSpPr/>
          <p:nvPr/>
        </p:nvSpPr>
        <p:spPr>
          <a:xfrm>
            <a:off x="4195526" y="1657112"/>
            <a:ext cx="7767874" cy="2002143"/>
          </a:xfrm>
          <a:prstGeom prst="wedgeRoundRectCallout">
            <a:avLst>
              <a:gd name="adj1" fmla="val -62908"/>
              <a:gd name="adj2" fmla="val 34649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white"/>
                </a:solidFill>
                <a:latin typeface="Gotham Book"/>
              </a:rPr>
              <a:t>Share one of your responses from your </a:t>
            </a:r>
            <a:r>
              <a:rPr lang="en-US" sz="4800">
                <a:solidFill>
                  <a:prstClr val="white"/>
                </a:solidFill>
                <a:latin typeface="Gotham Book"/>
              </a:rPr>
              <a:t>exit ticket</a:t>
            </a:r>
            <a:endParaRPr kumimoji="0" lang="en-US" sz="4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Book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6DC2D6-46B8-4454-EA3C-FE0C9D41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2757" y="2390806"/>
            <a:ext cx="1268449" cy="12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9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6B42A4E-4727-C868-B633-69B1B7D7E1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522" y="13062"/>
            <a:ext cx="10249705" cy="1336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Warm-up: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1E10BE0-0CDD-02ED-52D7-EE09733BF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8268" y="3201779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C31A83F-3E23-EFCD-4194-0781D607F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1909" y="5666924"/>
            <a:ext cx="842453" cy="84245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998B19-8BF1-92D8-D6FD-5581993EB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08268" y="1234706"/>
            <a:ext cx="1208326" cy="1208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BBC931-398B-2034-E63D-43923F0B68E7}"/>
              </a:ext>
            </a:extLst>
          </p:cNvPr>
          <p:cNvSpPr txBox="1"/>
          <p:nvPr/>
        </p:nvSpPr>
        <p:spPr>
          <a:xfrm>
            <a:off x="3341912" y="1349829"/>
            <a:ext cx="46917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5"/>
                </a:solidFill>
                <a:latin typeface="Gotham Book"/>
              </a:rPr>
              <a:t>Read each statement in the graphic organizer.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70C0"/>
                </a:solidFill>
                <a:latin typeface="Gotham Book"/>
              </a:rPr>
              <a:t>Circle or highlight each topic that you think we are likely to see on the Unit 8 test.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Gotham Book"/>
              </a:rPr>
              <a:t>Share with a partner. </a:t>
            </a:r>
          </a:p>
        </p:txBody>
      </p:sp>
    </p:spTree>
    <p:extLst>
      <p:ext uri="{BB962C8B-B14F-4D97-AF65-F5344CB8AC3E}">
        <p14:creationId xmlns:p14="http://schemas.microsoft.com/office/powerpoint/2010/main" val="3840677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4C55181-3134-E6B1-C1CF-DF87023118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17287" y="13062"/>
            <a:ext cx="10132674" cy="1042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09526335-7570-50B3-B09A-2D2C5481D8F9}"/>
              </a:ext>
            </a:extLst>
          </p:cNvPr>
          <p:cNvSpPr/>
          <p:nvPr/>
        </p:nvSpPr>
        <p:spPr>
          <a:xfrm>
            <a:off x="4195526" y="1657112"/>
            <a:ext cx="7767874" cy="2002143"/>
          </a:xfrm>
          <a:prstGeom prst="wedgeRoundRectCallout">
            <a:avLst>
              <a:gd name="adj1" fmla="val -62908"/>
              <a:gd name="adj2" fmla="val 34649"/>
              <a:gd name="adj3" fmla="val 16667"/>
            </a:avLst>
          </a:prstGeom>
          <a:solidFill>
            <a:srgbClr val="0073C2"/>
          </a:solidFill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</a:rPr>
              <a:t>One topic I expect to see on the Unit 8 test is 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B44F705-0556-B2EC-9C3F-44913A238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2757" y="2390806"/>
            <a:ext cx="1268449" cy="12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0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A3BEE04-4757-C2F5-C482-47D8F8A292C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9294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972DD2-9631-36AD-15F5-1E1A9FB07975}"/>
              </a:ext>
            </a:extLst>
          </p:cNvPr>
          <p:cNvSpPr txBox="1"/>
          <p:nvPr/>
        </p:nvSpPr>
        <p:spPr>
          <a:xfrm>
            <a:off x="1120167" y="2286000"/>
            <a:ext cx="10363200" cy="2495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What are the key topics, themes, events, people, and terms that we need to know to be successful on the Unit 8 test? 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91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6A6384D-8638-DF6D-AE9F-F5B475FA0A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6FC1A7-A711-E44B-2B9F-92E44778AF23}"/>
              </a:ext>
            </a:extLst>
          </p:cNvPr>
          <p:cNvSpPr txBox="1"/>
          <p:nvPr/>
        </p:nvSpPr>
        <p:spPr>
          <a:xfrm>
            <a:off x="478971" y="1785257"/>
            <a:ext cx="109619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4000" b="1" i="1" u="sng" dirty="0">
                <a:solidFill>
                  <a:srgbClr val="00B050"/>
                </a:solidFill>
                <a:latin typeface="Gotham Book"/>
              </a:rPr>
              <a:t>We will</a:t>
            </a:r>
            <a:r>
              <a:rPr lang="en-US" sz="4000" b="1" i="1" dirty="0">
                <a:solidFill>
                  <a:srgbClr val="00B050"/>
                </a:solidFill>
                <a:latin typeface="Gotham Book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Gotham Book"/>
              </a:rPr>
              <a:t>identify and review significant information for our upcoming test.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US" sz="4000" b="1" i="1" u="sng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I will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use my previous work and notes to complete my study guide. I will identify key terms and concepts, match cause and effect relationships, create short answer responses, and answer practice test questions.</a:t>
            </a:r>
          </a:p>
        </p:txBody>
      </p:sp>
    </p:spTree>
    <p:extLst>
      <p:ext uri="{BB962C8B-B14F-4D97-AF65-F5344CB8AC3E}">
        <p14:creationId xmlns:p14="http://schemas.microsoft.com/office/powerpoint/2010/main" val="198083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37B6F24-3556-2C13-6904-46A382CD633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44487" y="-108858"/>
            <a:ext cx="9002484" cy="111034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Significant Terms</a:t>
            </a:r>
          </a:p>
        </p:txBody>
      </p:sp>
      <p:pic>
        <p:nvPicPr>
          <p:cNvPr id="2052" name="Picture 4" descr="A black and white photograph of rubble and debris around Confederate fortifications built up around pallets of cotton. A handful of Confederate soldiers sit and stand around the fortification.">
            <a:extLst>
              <a:ext uri="{FF2B5EF4-FFF2-40B4-BE49-F238E27FC236}">
                <a16:creationId xmlns:a16="http://schemas.microsoft.com/office/drawing/2014/main" id="{A6F08720-2F7A-C9BE-9C3B-A09184ED77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266" r="295"/>
          <a:stretch>
            <a:fillRect/>
          </a:stretch>
        </p:blipFill>
        <p:spPr bwMode="auto">
          <a:xfrm>
            <a:off x="3425939" y="1001485"/>
            <a:ext cx="6439579" cy="4941596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31F40-18BC-F33A-D796-420B109FB603}"/>
              </a:ext>
            </a:extLst>
          </p:cNvPr>
          <p:cNvSpPr txBox="1"/>
          <p:nvPr/>
        </p:nvSpPr>
        <p:spPr>
          <a:xfrm>
            <a:off x="2852057" y="5943081"/>
            <a:ext cx="7554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otham Book"/>
              </a:rPr>
              <a:t>Confederate fortifications reinforced with bales of cotton</a:t>
            </a:r>
          </a:p>
          <a:p>
            <a:pPr algn="ctr"/>
            <a:r>
              <a:rPr lang="en-US" sz="2200" dirty="0">
                <a:latin typeface="Gotham Book"/>
              </a:rPr>
              <a:t>The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379390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5D9C045-B326-E4B6-666B-630FBB15F1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5658" y="13062"/>
            <a:ext cx="9873342" cy="1096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II: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Cause and Effect Matching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4" name="Picture 3" descr="A portrait of Abraham Lincoln with his cursive signature below. ">
            <a:extLst>
              <a:ext uri="{FF2B5EF4-FFF2-40B4-BE49-F238E27FC236}">
                <a16:creationId xmlns:a16="http://schemas.microsoft.com/office/drawing/2014/main" id="{83FDE678-7F32-D4A1-1CAD-6E330C154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1304694"/>
            <a:ext cx="3070258" cy="4834849"/>
          </a:xfrm>
          <a:prstGeom prst="rect">
            <a:avLst/>
          </a:prstGeom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074" name="Picture 2" descr="Artwork depicting the celebration by Black Union troops of the end of the Civil War and the emancipation of the enslaved people. A large group of Black soldiers and people surround Black soldiers holding American flags with their hands held high.">
            <a:extLst>
              <a:ext uri="{FF2B5EF4-FFF2-40B4-BE49-F238E27FC236}">
                <a16:creationId xmlns:a16="http://schemas.microsoft.com/office/drawing/2014/main" id="{7C21DB5A-AF5C-C4E7-41F5-BB33AD4DD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1337352"/>
            <a:ext cx="5606143" cy="4411244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69C195-2D63-0DFC-3840-030BE5848235}"/>
              </a:ext>
            </a:extLst>
          </p:cNvPr>
          <p:cNvSpPr txBox="1"/>
          <p:nvPr/>
        </p:nvSpPr>
        <p:spPr>
          <a:xfrm>
            <a:off x="533400" y="6139543"/>
            <a:ext cx="389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/>
              </a:rPr>
              <a:t>Abraham Lincoln</a:t>
            </a:r>
          </a:p>
          <a:p>
            <a:pPr algn="ctr"/>
            <a:r>
              <a:rPr lang="en-US" sz="2000" i="1" dirty="0">
                <a:latin typeface="Gotham Book"/>
              </a:rPr>
              <a:t>The Library of Congress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46A55-9E0E-A96B-D05A-9ACA6229724D}"/>
              </a:ext>
            </a:extLst>
          </p:cNvPr>
          <p:cNvSpPr txBox="1"/>
          <p:nvPr/>
        </p:nvSpPr>
        <p:spPr>
          <a:xfrm>
            <a:off x="5812973" y="5785600"/>
            <a:ext cx="389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/>
              </a:rPr>
              <a:t>Celebration of Emancipation</a:t>
            </a:r>
          </a:p>
          <a:p>
            <a:pPr algn="ctr"/>
            <a:r>
              <a:rPr lang="en-US" sz="2000" i="1" dirty="0">
                <a:latin typeface="Gotham Book"/>
              </a:rPr>
              <a:t>The Library of Congress</a:t>
            </a:r>
          </a:p>
        </p:txBody>
      </p:sp>
    </p:spTree>
    <p:extLst>
      <p:ext uri="{BB962C8B-B14F-4D97-AF65-F5344CB8AC3E}">
        <p14:creationId xmlns:p14="http://schemas.microsoft.com/office/powerpoint/2010/main" val="203467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A4B411-03D3-0DFA-7BB9-7BFE9EF33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952F127-39B6-A18A-01C8-4E588A25D6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75658" y="13062"/>
            <a:ext cx="9873342" cy="10963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III: </a:t>
            </a:r>
            <a:r>
              <a:rPr lang="en-US" sz="5400" b="1" dirty="0">
                <a:solidFill>
                  <a:schemeClr val="bg1"/>
                </a:solidFill>
                <a:latin typeface="Gotham Medium"/>
              </a:rPr>
              <a:t>Practice Test Questions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1026" name="Picture 2" descr="Artwork depicting a scene near Brownsville during the war. The town is visible in the distance. In the foreground are pallets of what appears to be cotton and other supplies bound for transport. ">
            <a:extLst>
              <a:ext uri="{FF2B5EF4-FFF2-40B4-BE49-F238E27FC236}">
                <a16:creationId xmlns:a16="http://schemas.microsoft.com/office/drawing/2014/main" id="{29D20FCB-64CB-F84F-3EAC-2572C1B7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56" y="1750559"/>
            <a:ext cx="11103887" cy="3790269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5370D7-B9B7-B7E6-0F8D-08AD8E9EEB24}"/>
              </a:ext>
            </a:extLst>
          </p:cNvPr>
          <p:cNvSpPr txBox="1"/>
          <p:nvPr/>
        </p:nvSpPr>
        <p:spPr>
          <a:xfrm>
            <a:off x="685800" y="5693229"/>
            <a:ext cx="10831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otham Book"/>
              </a:rPr>
              <a:t>View of Brownsville during the Civil War</a:t>
            </a:r>
          </a:p>
          <a:p>
            <a:pPr algn="ctr"/>
            <a:r>
              <a:rPr lang="en-US" sz="2200" i="1" dirty="0">
                <a:latin typeface="Gotham Book"/>
              </a:rPr>
              <a:t>The Texas States Library and Archives Commission</a:t>
            </a:r>
          </a:p>
        </p:txBody>
      </p:sp>
    </p:spTree>
    <p:extLst>
      <p:ext uri="{BB962C8B-B14F-4D97-AF65-F5344CB8AC3E}">
        <p14:creationId xmlns:p14="http://schemas.microsoft.com/office/powerpoint/2010/main" val="2998060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C99E12-B875-A142-8262-46C9821DA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7ADD5D2F-1E9E-F22B-7966-14E9C0B7BFD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02230" y="13062"/>
            <a:ext cx="10689770" cy="133676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Exit Ticket: </a:t>
            </a:r>
            <a:b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exit ticket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0A9DF78-54C5-DFC8-8BD0-A4217A30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08981" y="1821367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2B26EBE-7124-17BC-C39D-E6C2B463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2321" y="4798589"/>
            <a:ext cx="842453" cy="8424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FCD6E5-EED5-ACD9-C3A1-ED8263CB6DE6}"/>
              </a:ext>
            </a:extLst>
          </p:cNvPr>
          <p:cNvSpPr txBox="1"/>
          <p:nvPr/>
        </p:nvSpPr>
        <p:spPr>
          <a:xfrm>
            <a:off x="3102425" y="1671557"/>
            <a:ext cx="5312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Complete the prompts in the graphic organizer to assess your preparedness for our test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Share with a partner. </a:t>
            </a:r>
          </a:p>
        </p:txBody>
      </p:sp>
    </p:spTree>
    <p:extLst>
      <p:ext uri="{BB962C8B-B14F-4D97-AF65-F5344CB8AC3E}">
        <p14:creationId xmlns:p14="http://schemas.microsoft.com/office/powerpoint/2010/main" val="102228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532</Words>
  <Application>Microsoft Office PowerPoint</Application>
  <PresentationFormat>Widescreen</PresentationFormat>
  <Paragraphs>42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2_Office Theme</vt:lpstr>
      <vt:lpstr>Unit 8:  Civil War</vt:lpstr>
      <vt:lpstr>Warm-up:  Follow the directions to complete your warm-up</vt:lpstr>
      <vt:lpstr>Share with the class</vt:lpstr>
      <vt:lpstr>Essential Question</vt:lpstr>
      <vt:lpstr>In today’s lesson…</vt:lpstr>
      <vt:lpstr>Part I: Significant Terms</vt:lpstr>
      <vt:lpstr>Part II: Cause and Effect Matching</vt:lpstr>
      <vt:lpstr>Part III: Practice Test Questions</vt:lpstr>
      <vt:lpstr>Exit Ticket: 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5</cp:revision>
  <dcterms:created xsi:type="dcterms:W3CDTF">2025-08-29T21:11:09Z</dcterms:created>
  <dcterms:modified xsi:type="dcterms:W3CDTF">2025-09-09T21:08:25Z</dcterms:modified>
</cp:coreProperties>
</file>