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7"/>
  </p:notesMasterIdLst>
  <p:sldIdLst>
    <p:sldId id="326" r:id="rId7"/>
    <p:sldId id="331" r:id="rId8"/>
    <p:sldId id="332" r:id="rId9"/>
    <p:sldId id="333" r:id="rId10"/>
    <p:sldId id="334" r:id="rId11"/>
    <p:sldId id="359" r:id="rId12"/>
    <p:sldId id="347" r:id="rId13"/>
    <p:sldId id="360" r:id="rId14"/>
    <p:sldId id="361" r:id="rId15"/>
    <p:sldId id="3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58874B-24A1-4DBF-B1CC-68E337266062}" v="38" dt="2026-02-12T02:02:35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custSel modSld">
      <pc:chgData name="Wilkinson, Ulises" userId="aece8d85-eb83-4e23-bf28-c30077cba893" providerId="ADAL" clId="{884F47B1-B553-4192-9126-1C112833296C}" dt="2026-02-12T02:02:40.424" v="38" actId="255"/>
      <pc:docMkLst>
        <pc:docMk/>
      </pc:docMkLst>
      <pc:sldChg chg="modSp mod modAnim">
        <pc:chgData name="Wilkinson, Ulises" userId="aece8d85-eb83-4e23-bf28-c30077cba893" providerId="ADAL" clId="{884F47B1-B553-4192-9126-1C112833296C}" dt="2026-02-12T01:53:28.055" v="5" actId="1076"/>
        <pc:sldMkLst>
          <pc:docMk/>
          <pc:sldMk cId="3913084798" sldId="326"/>
        </pc:sldMkLst>
        <pc:spChg chg="mod">
          <ac:chgData name="Wilkinson, Ulises" userId="aece8d85-eb83-4e23-bf28-c30077cba893" providerId="ADAL" clId="{884F47B1-B553-4192-9126-1C112833296C}" dt="2026-02-12T01:52:59.258" v="0" actId="27636"/>
          <ac:spMkLst>
            <pc:docMk/>
            <pc:sldMk cId="3913084798" sldId="326"/>
            <ac:spMk id="2" creationId="{67C0AF97-B1C7-ACDC-AA84-18DD3E14F324}"/>
          </ac:spMkLst>
        </pc:spChg>
        <pc:spChg chg="mod">
          <ac:chgData name="Wilkinson, Ulises" userId="aece8d85-eb83-4e23-bf28-c30077cba893" providerId="ADAL" clId="{884F47B1-B553-4192-9126-1C112833296C}" dt="2026-02-12T01:53:28.055" v="5" actId="1076"/>
          <ac:spMkLst>
            <pc:docMk/>
            <pc:sldMk cId="3913084798" sldId="326"/>
            <ac:spMk id="5" creationId="{DEBB7503-6137-6BD0-865A-067E9C320AF6}"/>
          </ac:spMkLst>
        </pc:spChg>
        <pc:picChg chg="mod">
          <ac:chgData name="Wilkinson, Ulises" userId="aece8d85-eb83-4e23-bf28-c30077cba893" providerId="ADAL" clId="{884F47B1-B553-4192-9126-1C112833296C}" dt="2026-02-12T01:53:24.923" v="4" actId="1076"/>
          <ac:picMkLst>
            <pc:docMk/>
            <pc:sldMk cId="3913084798" sldId="326"/>
            <ac:picMk id="1026" creationId="{E8B03698-3A0D-A4FB-2D33-A8B3AEE67B31}"/>
          </ac:picMkLst>
        </pc:picChg>
      </pc:sldChg>
      <pc:sldChg chg="modSp mod">
        <pc:chgData name="Wilkinson, Ulises" userId="aece8d85-eb83-4e23-bf28-c30077cba893" providerId="ADAL" clId="{884F47B1-B553-4192-9126-1C112833296C}" dt="2026-02-12T01:53:49.413" v="8"/>
        <pc:sldMkLst>
          <pc:docMk/>
          <pc:sldMk cId="3840677025" sldId="331"/>
        </pc:sldMkLst>
        <pc:spChg chg="mod">
          <ac:chgData name="Wilkinson, Ulises" userId="aece8d85-eb83-4e23-bf28-c30077cba893" providerId="ADAL" clId="{884F47B1-B553-4192-9126-1C112833296C}" dt="2026-02-12T01:53:39.958" v="7" actId="255"/>
          <ac:spMkLst>
            <pc:docMk/>
            <pc:sldMk cId="3840677025" sldId="331"/>
            <ac:spMk id="2" creationId="{36B42A4E-4727-C868-B633-69B1B7D7E12C}"/>
          </ac:spMkLst>
        </pc:spChg>
        <pc:spChg chg="mod">
          <ac:chgData name="Wilkinson, Ulises" userId="aece8d85-eb83-4e23-bf28-c30077cba893" providerId="ADAL" clId="{884F47B1-B553-4192-9126-1C112833296C}" dt="2026-02-12T01:53:49.413" v="8"/>
          <ac:spMkLst>
            <pc:docMk/>
            <pc:sldMk cId="3840677025" sldId="331"/>
            <ac:spMk id="9" creationId="{8ABBC931-398B-2034-E63D-43923F0B68E7}"/>
          </ac:spMkLst>
        </pc:spChg>
      </pc:sldChg>
      <pc:sldChg chg="modSp mod">
        <pc:chgData name="Wilkinson, Ulises" userId="aece8d85-eb83-4e23-bf28-c30077cba893" providerId="ADAL" clId="{884F47B1-B553-4192-9126-1C112833296C}" dt="2026-02-12T01:54:05.053" v="10" actId="20577"/>
        <pc:sldMkLst>
          <pc:docMk/>
          <pc:sldMk cId="1402913147" sldId="333"/>
        </pc:sldMkLst>
        <pc:spChg chg="mod">
          <ac:chgData name="Wilkinson, Ulises" userId="aece8d85-eb83-4e23-bf28-c30077cba893" providerId="ADAL" clId="{884F47B1-B553-4192-9126-1C112833296C}" dt="2026-02-12T01:54:05.053" v="10" actId="20577"/>
          <ac:spMkLst>
            <pc:docMk/>
            <pc:sldMk cId="1402913147" sldId="333"/>
            <ac:spMk id="3" creationId="{C6972DD2-9631-36AD-15F5-1E1A9FB07975}"/>
          </ac:spMkLst>
        </pc:spChg>
      </pc:sldChg>
      <pc:sldChg chg="modSp mod">
        <pc:chgData name="Wilkinson, Ulises" userId="aece8d85-eb83-4e23-bf28-c30077cba893" providerId="ADAL" clId="{884F47B1-B553-4192-9126-1C112833296C}" dt="2026-02-12T01:54:36.368" v="20" actId="114"/>
        <pc:sldMkLst>
          <pc:docMk/>
          <pc:sldMk cId="1980830845" sldId="334"/>
        </pc:sldMkLst>
        <pc:spChg chg="mod">
          <ac:chgData name="Wilkinson, Ulises" userId="aece8d85-eb83-4e23-bf28-c30077cba893" providerId="ADAL" clId="{884F47B1-B553-4192-9126-1C112833296C}" dt="2026-02-12T01:54:13.436" v="13" actId="27636"/>
          <ac:spMkLst>
            <pc:docMk/>
            <pc:sldMk cId="1980830845" sldId="334"/>
            <ac:spMk id="2" creationId="{C6A6384D-8638-DF6D-AE9F-F5B475FA0ACB}"/>
          </ac:spMkLst>
        </pc:spChg>
        <pc:spChg chg="mod">
          <ac:chgData name="Wilkinson, Ulises" userId="aece8d85-eb83-4e23-bf28-c30077cba893" providerId="ADAL" clId="{884F47B1-B553-4192-9126-1C112833296C}" dt="2026-02-12T01:54:36.368" v="20" actId="114"/>
          <ac:spMkLst>
            <pc:docMk/>
            <pc:sldMk cId="1980830845" sldId="334"/>
            <ac:spMk id="3" creationId="{546FC1A7-A711-E44B-2B9F-92E44778AF23}"/>
          </ac:spMkLst>
        </pc:spChg>
      </pc:sldChg>
      <pc:sldChg chg="modSp mod">
        <pc:chgData name="Wilkinson, Ulises" userId="aece8d85-eb83-4e23-bf28-c30077cba893" providerId="ADAL" clId="{884F47B1-B553-4192-9126-1C112833296C}" dt="2026-02-12T02:01:09.176" v="27" actId="255"/>
        <pc:sldMkLst>
          <pc:docMk/>
          <pc:sldMk cId="2034677526" sldId="347"/>
        </pc:sldMkLst>
        <pc:spChg chg="mod">
          <ac:chgData name="Wilkinson, Ulises" userId="aece8d85-eb83-4e23-bf28-c30077cba893" providerId="ADAL" clId="{884F47B1-B553-4192-9126-1C112833296C}" dt="2026-02-12T02:01:09.176" v="27" actId="255"/>
          <ac:spMkLst>
            <pc:docMk/>
            <pc:sldMk cId="2034677526" sldId="347"/>
            <ac:spMk id="2" creationId="{65D9C045-B326-E4B6-666B-630FBB15F1FC}"/>
          </ac:spMkLst>
        </pc:spChg>
      </pc:sldChg>
      <pc:sldChg chg="modSp mod">
        <pc:chgData name="Wilkinson, Ulises" userId="aece8d85-eb83-4e23-bf28-c30077cba893" providerId="ADAL" clId="{884F47B1-B553-4192-9126-1C112833296C}" dt="2026-02-12T01:54:54.018" v="23" actId="27636"/>
        <pc:sldMkLst>
          <pc:docMk/>
          <pc:sldMk cId="3793908574" sldId="359"/>
        </pc:sldMkLst>
        <pc:spChg chg="mod">
          <ac:chgData name="Wilkinson, Ulises" userId="aece8d85-eb83-4e23-bf28-c30077cba893" providerId="ADAL" clId="{884F47B1-B553-4192-9126-1C112833296C}" dt="2026-02-12T01:54:54.018" v="23" actId="27636"/>
          <ac:spMkLst>
            <pc:docMk/>
            <pc:sldMk cId="3793908574" sldId="359"/>
            <ac:spMk id="2" creationId="{037B6F24-3556-2C13-6904-46A382CD6334}"/>
          </ac:spMkLst>
        </pc:spChg>
      </pc:sldChg>
      <pc:sldChg chg="modSp mod">
        <pc:chgData name="Wilkinson, Ulises" userId="aece8d85-eb83-4e23-bf28-c30077cba893" providerId="ADAL" clId="{884F47B1-B553-4192-9126-1C112833296C}" dt="2026-02-12T02:01:52.667" v="32" actId="1076"/>
        <pc:sldMkLst>
          <pc:docMk/>
          <pc:sldMk cId="2998060507" sldId="360"/>
        </pc:sldMkLst>
        <pc:spChg chg="mod">
          <ac:chgData name="Wilkinson, Ulises" userId="aece8d85-eb83-4e23-bf28-c30077cba893" providerId="ADAL" clId="{884F47B1-B553-4192-9126-1C112833296C}" dt="2026-02-12T02:01:52.667" v="32" actId="1076"/>
          <ac:spMkLst>
            <pc:docMk/>
            <pc:sldMk cId="2998060507" sldId="360"/>
            <ac:spMk id="2" creationId="{F952F127-39B6-A18A-01C8-4E588A25D66E}"/>
          </ac:spMkLst>
        </pc:spChg>
      </pc:sldChg>
      <pc:sldChg chg="modSp mod">
        <pc:chgData name="Wilkinson, Ulises" userId="aece8d85-eb83-4e23-bf28-c30077cba893" providerId="ADAL" clId="{884F47B1-B553-4192-9126-1C112833296C}" dt="2026-02-12T02:02:28.011" v="36"/>
        <pc:sldMkLst>
          <pc:docMk/>
          <pc:sldMk cId="1022288480" sldId="361"/>
        </pc:sldMkLst>
        <pc:spChg chg="mod">
          <ac:chgData name="Wilkinson, Ulises" userId="aece8d85-eb83-4e23-bf28-c30077cba893" providerId="ADAL" clId="{884F47B1-B553-4192-9126-1C112833296C}" dt="2026-02-12T02:02:18.235" v="33" actId="27636"/>
          <ac:spMkLst>
            <pc:docMk/>
            <pc:sldMk cId="1022288480" sldId="361"/>
            <ac:spMk id="2" creationId="{7ADD5D2F-1E9E-F22B-7966-14E9C0B7BFDD}"/>
          </ac:spMkLst>
        </pc:spChg>
        <pc:spChg chg="mod">
          <ac:chgData name="Wilkinson, Ulises" userId="aece8d85-eb83-4e23-bf28-c30077cba893" providerId="ADAL" clId="{884F47B1-B553-4192-9126-1C112833296C}" dt="2026-02-12T02:02:28.011" v="36"/>
          <ac:spMkLst>
            <pc:docMk/>
            <pc:sldMk cId="1022288480" sldId="361"/>
            <ac:spMk id="9" creationId="{27FCD6E5-EED5-ACD9-C3A1-ED8263CB6DE6}"/>
          </ac:spMkLst>
        </pc:spChg>
      </pc:sldChg>
      <pc:sldChg chg="modSp mod">
        <pc:chgData name="Wilkinson, Ulises" userId="aece8d85-eb83-4e23-bf28-c30077cba893" providerId="ADAL" clId="{884F47B1-B553-4192-9126-1C112833296C}" dt="2026-02-12T02:02:40.424" v="38" actId="255"/>
        <pc:sldMkLst>
          <pc:docMk/>
          <pc:sldMk cId="2044095971" sldId="362"/>
        </pc:sldMkLst>
        <pc:spChg chg="mod">
          <ac:chgData name="Wilkinson, Ulises" userId="aece8d85-eb83-4e23-bf28-c30077cba893" providerId="ADAL" clId="{884F47B1-B553-4192-9126-1C112833296C}" dt="2026-02-12T02:02:40.424" v="38" actId="255"/>
          <ac:spMkLst>
            <pc:docMk/>
            <pc:sldMk cId="2044095971" sldId="362"/>
            <ac:spMk id="3" creationId="{284DCFF4-99FC-4AAF-EDBB-17DEF35591C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057D5-2EC4-45A6-978B-50D940666BCD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D04BE-AC0A-4ED0-96BD-A85F00969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9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03678043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18670684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99614128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Watts, James W., Henry Walker Herrick, and Lucius Stebbins.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Reading the Emancipation Proclamation / H.W. Herrick, del., J.W. Watts, SC.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ca. 1864. Steel engraving. Library of Congress Prints and Photographs Division.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https://www.loc.gov/item/2003678043/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Yorktown, Virginia vicinity. Confederate fortifications reinforced with bales of cotton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 1862. Photograph. Library of Congress Prints and Photographs Division.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https://www.loc.gov/item/2018670684/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04BE-AC0A-4ED0-96BD-A85F00969B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85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Richards, John T, and Alfred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Whital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Stern Collection Of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Lincolniana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Abraham Lincoln, the lawyer-statesman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Boston ; New York ; Houghton Mifflin, 1916. Image. https://www.loc.gov/item/16008365/.</a:t>
            </a:r>
          </a:p>
          <a:p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"Emancipation Day in South Carolina" - the Color-Sergeant of the 1st South Carolina Colored Volunteers addressing the regiment, after having been presented with the Stars and Stripes, at Smith's plantation, Port Royal Island, January 1 / From a sketch by our special artist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1863. Wood engraving. Library of Congress Prints and Photographs. </a:t>
            </a:r>
            <a:r>
              <a:rPr lang="en-US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https://www.loc.gov/item/99614128/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04BE-AC0A-4ED0-96BD-A85F00969B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95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B68C3-96AC-C079-5817-90861ED4E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03478-7807-54F5-3CBB-19A9D5B61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53CDB8-8007-EB10-3A77-EDEB0365E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 of Brownsville during the Civil War. From Frank Leslie's Illustrated Newspaper. Prints and Photographs Collection, 1980/10-4. Accessed September 2, 2025. https://www.tsl.texas.gov/exhibits/civilwar/1862_2.html 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08CC0-45D9-5EF7-B09B-829C8B03E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D04BE-AC0A-4ED0-96BD-A85F00969B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33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123A-0D80-1B78-91A3-68BF0A423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42FBB-9B90-CFFB-7A82-A760AA62F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BD337-F762-DA73-DABC-B117C5D26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3A649-02F2-E006-05F2-0623A3AD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7299B-439F-6949-6FD1-1A40E965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06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F4F9-8480-9E64-D2C5-40937DD2C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3AE00-5FF8-2D67-87C5-12F13F045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612AF-1A57-23F2-5829-0C91555A2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2D688-C6CF-FA03-D0D3-B062031A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8CA0D-B723-5166-344E-08328A115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8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79BBD-25D3-5A2A-B9E6-6FD2A0E6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F408E-DABC-27B0-B56D-CB46B4401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0CED9-C27E-F29A-72D0-4E9C97D2C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7607F-B6DC-8398-AF72-A66D56B01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A440-C599-0E19-83E4-D3709CF3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7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01D-B77E-F60C-2410-59D4AA0C5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EF507-1413-4250-8CDC-8EB0159C9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4EBE70-E8F9-AC2D-474E-522AD55F8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FBAAC-8430-1A86-E6B9-435BFD64E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09DAB1-7BE1-5417-F426-4C9F48CB7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7E7C01-BFC9-85CA-53CF-DDB3D21B6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58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B39A-F492-CF05-0A69-BB9E63467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B24DE-C1B5-7C14-1B0D-69465CBD4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A6168-906C-0C73-F972-51C5258F2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B79A4-06DE-0B9F-30D3-E284D532B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A0EF2E-CDA0-D5CD-8A4B-A057D31F9B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D3E09D-E07E-2E03-F5E9-DFBBEF744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6A5118-F420-7A87-8A7A-829B52F22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F919C4-EDEB-9C84-8D17-F485BDF7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96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29CF-4554-81F9-D027-48CCB4A4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974130-B5DB-AF51-1CE0-A5A9EF0F5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E32EA0-6CB2-5D88-4C51-F8C65A989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F4A21-1523-3C18-94FB-EB806B22B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4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A50BEC-DDFF-80AE-84B5-D463E0474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3F36C9-34B5-D9C7-D1FF-E2DFB7A0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A9737-3A98-8450-0233-40F1674F4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5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8BD60-4665-0DF7-5BDC-9E40B764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C49FB-68B9-0C3C-08D4-FCCDC5B35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165D6-F763-0CF0-72E5-53B9DD613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8E9EC-4E8A-935B-6884-2F9C4078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F507B-3FB1-CC38-4996-4E61016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0B28B-552F-891A-726F-D47F1D52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4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AD8C8-0C2F-64E7-9F2B-05FDD08DB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BCB9AC-7FBE-FF2A-1C89-6F93C0062A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A63AD-BB19-1155-E7DD-BF2DAB19B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EDB6D-B433-9D10-FA62-C914F4F41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C30241-3A0D-E9D5-E407-0E9BE6BBE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E8380-8AE1-5258-AD8E-1FB9C92D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1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685BC-CB5E-3939-D0D9-BD38E3C4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3AA33D-B8BD-3B9D-5536-3A35D6DC2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03DE8-D235-85AF-E587-DF3A8015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BECDE-8F1B-263E-F65B-0E0CBF0D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A48F8-6D5B-C99D-F8F1-FDB092106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3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302436-C10B-7E7D-43CE-C67BF3A8C9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C5A79-E97A-0BC5-3D54-B420AA8E0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32562-1A3A-7C69-744C-1632DC87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BFACA-2CC5-9469-5F25-5A4CB7AB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0778F-B7B3-846B-7C39-AD670CB8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98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99AB4-11EA-2EF7-BC14-507C46EC5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88630-C0D8-AEE4-087A-7978085F9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E9C63-3578-9AEB-2C69-9D5615724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B5168-E5B3-6681-7CA5-E079E853A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A7FD8-9950-4CAD-9019-8D386561B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30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AEC78-6D01-F976-75AF-2786B3F71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10C50-97BA-57AC-5060-A17B946BA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1A090-0F31-90DC-961A-4917794A0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883ED-827E-130A-B811-71A0D11BA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997D5-3AF8-2009-71D3-459940A1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70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7F00D-439A-DA30-583D-C2AEF335B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C418D-7580-D94D-FBE6-773096A19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70EE-E8A5-CC00-AD89-98DE42083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6D923-CA09-600B-CE05-88F28F85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529CA-E8A3-C211-A61D-7B663A6E1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6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2DA97-7F3A-1250-744C-F00E25FB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7F9CA-9966-0AF0-7CD5-A4CD31A1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CBC39-49D5-7A62-9DF1-147885874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FEE09-0F71-7EA3-D140-B77CFB326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32475-568A-55FB-B3BB-2175D769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D0006-E1E7-AF46-29C7-68CC9919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10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44B4D-4E9A-4D9A-D121-FD38B5E5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77BFC-26B2-0918-F607-C55AB9DBB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9D848-1E5C-FC85-0C0B-FB406F56B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EAFE5-17AF-79AD-497D-B6DB3A2F97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C42679-F77F-244A-E03F-5785ACA1C3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F92E52-A5EA-C530-D590-18C69500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AA7980-FE1E-A18C-6B20-EF7CC135E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40694A-9871-9732-CBE8-CA1FB098A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95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A3B70-553C-AB81-1D48-06CC62D0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46B08-F184-E1D1-33AE-FC26C3521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DE5D2-8908-C76D-AD5B-529DDA37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52196-621A-06BC-F7B5-201C37DF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75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5B011E-E20E-5E48-052A-27272F44D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9B6582-88D1-5B0A-0A01-4A856951E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38B72-B7C6-1BFE-5B6F-8D83621B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26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7AC5-D649-8D17-2865-33378B2FD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2FCA4-352B-C661-1DA9-DF3D76427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9FE1A-944A-4D36-4E77-AA7E6B1FD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58D2D-B503-1342-0F97-D9039BC98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1F6FA-D070-32C8-152C-E03074504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3C283-FACF-EF67-7694-94BEDEAB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12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DF25D-EBC7-FF5D-89CD-C5146C746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E2F8D9-CAF0-A34F-0743-A98CA2191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3D48B-940C-9496-68E6-9AFDFE935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D9992-8E3C-36CB-47C8-4AE573044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B3792-B134-0A45-A836-AB354C8DE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140A1-D5FB-3B98-0CA5-D9B9C96D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08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92B3-8445-7B21-B5F7-626E2FB16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6A29A-FA86-AA35-F273-0912ED332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E7A0D-47D1-466A-1DB7-10E1C8A03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DC77-DBB0-7C37-9194-B7CF519DA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5E0EA-DFBD-3E2D-5CC0-F9E30129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48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68504-E91F-C91A-7D39-A7DB3A116C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5A876-6F27-9173-9EA7-A9542C96D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ABD25-BB8F-6077-0A17-F3402E5CF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87650-6590-E14F-7714-13BD4AA1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22D6A-7093-F4F2-E47B-D3DAFE087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0966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91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4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257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745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991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007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960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991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27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094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68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948565-8DE3-E01B-860A-7513192C8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0347A-3BC6-EF7D-F865-76F070B39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B2570-30FD-37FF-7099-F06C011B1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97D686-AB03-43A7-B51B-D9164524D88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8CA3A-F62A-0837-895F-4BD5851EA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F7761-1784-5FF2-97EC-1CC41CEDE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0E86DA-6804-4C1B-AA4C-70C7361D6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1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A7266-29F9-C67F-9B5D-85F143562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BF55C-8A3D-15F8-E369-1B8FB7FC9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E2DBE-121C-FFC5-8A7D-AEA1A7A10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EE0DE-B61D-4686-9A74-FCC262FC058F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F88F5-DB59-EB14-6029-50C1AB501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5CB06-34EC-7429-4553-93446FD46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3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4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8"/>
            <a:ext cx="4620584" cy="3591076"/>
          </a:xfrm>
        </p:spPr>
        <p:txBody>
          <a:bodyPr>
            <a:normAutofit fontScale="90000"/>
          </a:bodyPr>
          <a:lstStyle/>
          <a:p>
            <a:pPr algn="l"/>
            <a:r>
              <a:rPr lang="en-US" sz="8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Unidad 8: </a:t>
            </a:r>
            <a:br>
              <a:rPr lang="en-US" sz="8800" b="1" i="1" dirty="0">
                <a:latin typeface="Gotham Book"/>
              </a:rPr>
            </a:br>
            <a:r>
              <a:rPr lang="en-US" sz="8800" b="1" dirty="0">
                <a:solidFill>
                  <a:srgbClr val="0070C0"/>
                </a:solidFill>
                <a:latin typeface="Gotham Book"/>
              </a:rPr>
              <a:t>Guerra Civil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5277684"/>
            <a:ext cx="5757333" cy="775494"/>
          </a:xfrm>
        </p:spPr>
        <p:txBody>
          <a:bodyPr>
            <a:noAutofit/>
          </a:bodyPr>
          <a:lstStyle/>
          <a:p>
            <a:pPr algn="l"/>
            <a:r>
              <a:rPr lang="en-US" sz="3600" b="1" i="1" dirty="0" err="1">
                <a:latin typeface="Gotham Book"/>
              </a:rPr>
              <a:t>Lección</a:t>
            </a:r>
            <a:r>
              <a:rPr lang="en-US" sz="3600" b="1" i="1" dirty="0">
                <a:latin typeface="Gotham Book"/>
              </a:rPr>
              <a:t> de </a:t>
            </a:r>
            <a:r>
              <a:rPr lang="en-US" sz="3600" b="1" i="1" dirty="0" err="1">
                <a:latin typeface="Gotham Book"/>
              </a:rPr>
              <a:t>repaso</a:t>
            </a:r>
            <a:r>
              <a:rPr lang="en-US" sz="3600" b="1" i="1" dirty="0">
                <a:latin typeface="Gotham Book"/>
              </a:rPr>
              <a:t>: </a:t>
            </a:r>
          </a:p>
          <a:p>
            <a:pPr algn="l"/>
            <a:r>
              <a:rPr lang="es-ES" sz="3600" b="1" dirty="0">
                <a:solidFill>
                  <a:srgbClr val="0070C0"/>
                </a:solidFill>
                <a:latin typeface="Gotham Book"/>
              </a:rPr>
              <a:t>Guía de estudio y tarjetas didácticas</a:t>
            </a:r>
            <a:endParaRPr lang="en-US" sz="3600" b="1" dirty="0">
              <a:solidFill>
                <a:srgbClr val="0070C0"/>
              </a:solidFill>
              <a:latin typeface="Gotham Book"/>
            </a:endParaRPr>
          </a:p>
        </p:txBody>
      </p:sp>
      <p:pic>
        <p:nvPicPr>
          <p:cNvPr id="1026" name="Picture 2" descr="Artwork depicting a small home of African Americans listening to a Black soldier read the Emancipation Proclamation by candle light.">
            <a:extLst>
              <a:ext uri="{FF2B5EF4-FFF2-40B4-BE49-F238E27FC236}">
                <a16:creationId xmlns:a16="http://schemas.microsoft.com/office/drawing/2014/main" id="{E8B03698-3A0D-A4FB-2D33-A8B3AEE67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2" r="23662" b="-1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BB7503-6137-6BD0-865A-067E9C320AF6}"/>
              </a:ext>
            </a:extLst>
          </p:cNvPr>
          <p:cNvSpPr txBox="1"/>
          <p:nvPr/>
        </p:nvSpPr>
        <p:spPr>
          <a:xfrm>
            <a:off x="7568619" y="5665431"/>
            <a:ext cx="4623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latin typeface="Gotham Book"/>
              </a:rPr>
              <a:t>Lectura de la Proclamación de Emancipación
La Biblioteca del Congreso</a:t>
            </a:r>
            <a:endParaRPr lang="en-US" sz="2000" dirty="0">
              <a:solidFill>
                <a:schemeClr val="bg1"/>
              </a:solidFill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91308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6B42A4E-4727-C868-B633-69B1B7D7E1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67522" y="13062"/>
            <a:ext cx="10249705" cy="13367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4500" b="1" dirty="0" err="1">
                <a:latin typeface="Gotham Medium"/>
              </a:rPr>
              <a:t>Calentamiento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 </a:t>
            </a:r>
            <a:b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800" dirty="0">
                <a:latin typeface="Gotham Medium"/>
              </a:rPr>
              <a:t>Sigue las instrucciones para completar tu calentamiento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1E10BE0-0CDD-02ED-52D7-EE09733BF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8268" y="3201779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C31A83F-3E23-EFCD-4194-0781D607F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1909" y="5666924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5998B19-8BF1-92D8-D6FD-5581993EB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08268" y="1234706"/>
            <a:ext cx="1208326" cy="12083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BBC931-398B-2034-E63D-43923F0B68E7}"/>
              </a:ext>
            </a:extLst>
          </p:cNvPr>
          <p:cNvSpPr txBox="1"/>
          <p:nvPr/>
        </p:nvSpPr>
        <p:spPr>
          <a:xfrm>
            <a:off x="3341912" y="1349829"/>
            <a:ext cx="46917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accent5"/>
                </a:solidFill>
                <a:latin typeface="Gotham Book"/>
              </a:rPr>
              <a:t>Lee cada declaración en el organizador gráfico</a:t>
            </a:r>
            <a:r>
              <a:rPr lang="en-US" sz="3600" dirty="0">
                <a:solidFill>
                  <a:schemeClr val="accent5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rgbClr val="0070C0"/>
                </a:solidFill>
                <a:latin typeface="Gotham Book"/>
              </a:rPr>
              <a:t>Rodea o resalta cada tema que creas que probablemente veremos en la prueba de la Unidad 8</a:t>
            </a:r>
            <a:r>
              <a:rPr lang="en-US" sz="3600" dirty="0">
                <a:solidFill>
                  <a:srgbClr val="0070C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00B050"/>
                </a:solidFill>
                <a:latin typeface="Gotham Book"/>
              </a:rPr>
              <a:t>Comparte</a:t>
            </a:r>
            <a:r>
              <a:rPr lang="en-US" sz="3600" dirty="0">
                <a:solidFill>
                  <a:srgbClr val="00B050"/>
                </a:solidFill>
                <a:latin typeface="Gotham Book"/>
              </a:rPr>
              <a:t> con </a:t>
            </a:r>
            <a:r>
              <a:rPr lang="en-US" sz="3600" dirty="0" err="1">
                <a:solidFill>
                  <a:srgbClr val="00B050"/>
                </a:solidFill>
                <a:latin typeface="Gotham Book"/>
              </a:rPr>
              <a:t>una</a:t>
            </a:r>
            <a:r>
              <a:rPr lang="en-US" sz="3600" dirty="0">
                <a:solidFill>
                  <a:srgbClr val="00B050"/>
                </a:solidFill>
                <a:latin typeface="Gotham Book"/>
              </a:rPr>
              <a:t> pareja. </a:t>
            </a:r>
          </a:p>
        </p:txBody>
      </p:sp>
    </p:spTree>
    <p:extLst>
      <p:ext uri="{BB962C8B-B14F-4D97-AF65-F5344CB8AC3E}">
        <p14:creationId xmlns:p14="http://schemas.microsoft.com/office/powerpoint/2010/main" val="384067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4C55181-3134-E6B1-C1CF-DF87023118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17287" y="13062"/>
            <a:ext cx="10132674" cy="1042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5400" b="1" dirty="0" err="1">
                <a:latin typeface="Gotham Medium"/>
              </a:rPr>
              <a:t>Comparte</a:t>
            </a:r>
            <a:r>
              <a:rPr lang="en-US" sz="5400" b="1" dirty="0">
                <a:latin typeface="Gotham Medium"/>
              </a:rPr>
              <a:t> con la </a:t>
            </a:r>
            <a:r>
              <a:rPr lang="en-US" sz="5400" b="1" dirty="0" err="1">
                <a:latin typeface="Gotham Medium"/>
              </a:rPr>
              <a:t>clase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9526335-7570-50B3-B09A-2D2C5481D8F9}"/>
              </a:ext>
            </a:extLst>
          </p:cNvPr>
          <p:cNvSpPr/>
          <p:nvPr/>
        </p:nvSpPr>
        <p:spPr>
          <a:xfrm>
            <a:off x="4195526" y="1657112"/>
            <a:ext cx="7767874" cy="2002143"/>
          </a:xfrm>
          <a:prstGeom prst="wedgeRoundRectCallout">
            <a:avLst>
              <a:gd name="adj1" fmla="val -62908"/>
              <a:gd name="adj2" fmla="val 34649"/>
              <a:gd name="adj3" fmla="val 16667"/>
            </a:avLst>
          </a:prstGeom>
          <a:solidFill>
            <a:srgbClr val="0073C2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800" dirty="0">
                <a:solidFill>
                  <a:prstClr val="white"/>
                </a:solidFill>
                <a:latin typeface="Gotham Book"/>
              </a:rPr>
              <a:t>Un tema que espero ver en la prueba de la Unidad 8 es ______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B44F705-0556-B2EC-9C3F-44913A238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2757" y="2390806"/>
            <a:ext cx="1268449" cy="126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0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A3BEE04-4757-C2F5-C482-47D8F8A292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69294" y="13062"/>
            <a:ext cx="8240486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972DD2-9631-36AD-15F5-1E1A9FB07975}"/>
              </a:ext>
            </a:extLst>
          </p:cNvPr>
          <p:cNvSpPr txBox="1"/>
          <p:nvPr/>
        </p:nvSpPr>
        <p:spPr>
          <a:xfrm>
            <a:off x="1120167" y="2286000"/>
            <a:ext cx="10363200" cy="330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80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Cuáles son los temas, temas, eventos, personas y términos clave que necesitamos conocer para tener éxito en la prueba de la Unidad 8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91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6A6384D-8638-DF6D-AE9F-F5B475FA0A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35478" y="13061"/>
            <a:ext cx="8493035" cy="14904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kumimoji="0" lang="en-US" sz="7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FC1A7-A711-E44B-2B9F-92E44778AF23}"/>
              </a:ext>
            </a:extLst>
          </p:cNvPr>
          <p:cNvSpPr txBox="1"/>
          <p:nvPr/>
        </p:nvSpPr>
        <p:spPr>
          <a:xfrm>
            <a:off x="478971" y="1785257"/>
            <a:ext cx="1096191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s-ES" sz="4000" b="1" i="1" u="sng" dirty="0">
                <a:solidFill>
                  <a:srgbClr val="00B050"/>
                </a:solidFill>
                <a:latin typeface="Gotham Book"/>
              </a:rPr>
              <a:t>Identificaremos y revisaremos</a:t>
            </a:r>
            <a:r>
              <a:rPr lang="es-ES" sz="4000" dirty="0">
                <a:solidFill>
                  <a:srgbClr val="00B050"/>
                </a:solidFill>
                <a:latin typeface="Gotham Book"/>
              </a:rPr>
              <a:t> información relevante para nuestra próxima prueba</a:t>
            </a:r>
            <a:r>
              <a:rPr lang="en-US" sz="4000" dirty="0">
                <a:solidFill>
                  <a:srgbClr val="00B050"/>
                </a:solidFill>
                <a:latin typeface="Gotham Book"/>
              </a:rPr>
              <a:t>.</a:t>
            </a:r>
          </a:p>
          <a:p>
            <a:pPr marL="742950" lvl="0" indent="-742950">
              <a:buFont typeface="+mj-lt"/>
              <a:buAutoNum type="arabicPeriod"/>
            </a:pPr>
            <a:r>
              <a:rPr lang="es-ES" sz="4000" b="1" i="1" u="sng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Usaré</a:t>
            </a:r>
            <a:r>
              <a:rPr lang="es-ES" sz="40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 mis trabajos y apuntes anteriores para completar mi guía de estudio. Identificaré términos y conceptos clave, ajustaré las relaciones de causa y efecto, crearé respuestas cortas y responderé preguntas de exámenes de práctica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830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37B6F24-3556-2C13-6904-46A382CD63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44487" y="-108858"/>
            <a:ext cx="9002484" cy="11103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5400" dirty="0" err="1">
                <a:latin typeface="Gotham Medium"/>
              </a:rPr>
              <a:t>Parte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I: </a:t>
            </a:r>
            <a:r>
              <a:rPr lang="en-US" sz="5400" b="1" dirty="0" err="1">
                <a:latin typeface="Gotham Medium"/>
              </a:rPr>
              <a:t>Términos</a:t>
            </a:r>
            <a:r>
              <a:rPr lang="en-US" sz="5400" b="1" dirty="0">
                <a:latin typeface="Gotham Medium"/>
              </a:rPr>
              <a:t> </a:t>
            </a:r>
            <a:r>
              <a:rPr lang="en-US" sz="5400" b="1" dirty="0" err="1">
                <a:latin typeface="Gotham Medium"/>
              </a:rPr>
              <a:t>significativos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2052" name="Picture 4" descr="A black and white photograph of rubble and debris around Confederate fortifications built up around pallets of cotton. A handful of Confederate soldiers sit and stand around the fortification.">
            <a:extLst>
              <a:ext uri="{FF2B5EF4-FFF2-40B4-BE49-F238E27FC236}">
                <a16:creationId xmlns:a16="http://schemas.microsoft.com/office/drawing/2014/main" id="{A6F08720-2F7A-C9BE-9C3B-A09184ED77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0266" r="295"/>
          <a:stretch>
            <a:fillRect/>
          </a:stretch>
        </p:blipFill>
        <p:spPr bwMode="auto">
          <a:xfrm>
            <a:off x="3425939" y="1001485"/>
            <a:ext cx="6439579" cy="4941596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831F40-18BC-F33A-D796-420B109FB603}"/>
              </a:ext>
            </a:extLst>
          </p:cNvPr>
          <p:cNvSpPr txBox="1"/>
          <p:nvPr/>
        </p:nvSpPr>
        <p:spPr>
          <a:xfrm>
            <a:off x="2852057" y="5943081"/>
            <a:ext cx="7554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latin typeface="Gotham Book"/>
              </a:rPr>
              <a:t>Fortificaciones confederadas reforzadas con fardos de algodón
La Biblioteca del Congreso</a:t>
            </a:r>
            <a:endParaRPr lang="en-US" sz="2200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793908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65D9C045-B326-E4B6-666B-630FBB15F1F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5658" y="13062"/>
            <a:ext cx="9873342" cy="10963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4400" dirty="0" err="1">
                <a:solidFill>
                  <a:schemeClr val="bg1"/>
                </a:solidFill>
                <a:latin typeface="Gotham Medium"/>
              </a:rPr>
              <a:t>Parte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II: </a:t>
            </a:r>
            <a:r>
              <a:rPr lang="es-ES" sz="4400" b="1" dirty="0">
                <a:solidFill>
                  <a:schemeClr val="bg1"/>
                </a:solidFill>
                <a:latin typeface="Gotham Medium"/>
              </a:rPr>
              <a:t>Coincidencia de causa y efecto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4" name="Picture 3" descr="A portrait of Abraham Lincoln with his cursive signature below. ">
            <a:extLst>
              <a:ext uri="{FF2B5EF4-FFF2-40B4-BE49-F238E27FC236}">
                <a16:creationId xmlns:a16="http://schemas.microsoft.com/office/drawing/2014/main" id="{83FDE678-7F32-D4A1-1CAD-6E330C154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1" y="1304694"/>
            <a:ext cx="3070258" cy="4834849"/>
          </a:xfrm>
          <a:prstGeom prst="rect">
            <a:avLst/>
          </a:prstGeom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074" name="Picture 2" descr="Artwork depicting the celebration by Black Union troops of the end of the Civil War and the emancipation of the enslaved people. A large group of Black soldiers and people surround Black soldiers holding American flags with their hands held high.">
            <a:extLst>
              <a:ext uri="{FF2B5EF4-FFF2-40B4-BE49-F238E27FC236}">
                <a16:creationId xmlns:a16="http://schemas.microsoft.com/office/drawing/2014/main" id="{7C21DB5A-AF5C-C4E7-41F5-BB33AD4DD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87" y="1337352"/>
            <a:ext cx="5606143" cy="4411244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69C195-2D63-0DFC-3840-030BE5848235}"/>
              </a:ext>
            </a:extLst>
          </p:cNvPr>
          <p:cNvSpPr txBox="1"/>
          <p:nvPr/>
        </p:nvSpPr>
        <p:spPr>
          <a:xfrm>
            <a:off x="533400" y="6139543"/>
            <a:ext cx="3897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Gotham Book"/>
              </a:rPr>
              <a:t>Abraham Lincoln</a:t>
            </a:r>
          </a:p>
          <a:p>
            <a:pPr algn="ctr"/>
            <a:r>
              <a:rPr lang="en-US" sz="2000" i="1" dirty="0">
                <a:latin typeface="Gotham Book"/>
              </a:rPr>
              <a:t>La Biblioteca del Congreso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646A55-9E0E-A96B-D05A-9ACA6229724D}"/>
              </a:ext>
            </a:extLst>
          </p:cNvPr>
          <p:cNvSpPr txBox="1"/>
          <p:nvPr/>
        </p:nvSpPr>
        <p:spPr>
          <a:xfrm>
            <a:off x="5812973" y="5785600"/>
            <a:ext cx="3897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Gotham Book"/>
              </a:rPr>
              <a:t>Celebración</a:t>
            </a:r>
            <a:r>
              <a:rPr lang="en-US" sz="2000" dirty="0">
                <a:latin typeface="Gotham Book"/>
              </a:rPr>
              <a:t> de la </a:t>
            </a:r>
            <a:r>
              <a:rPr lang="en-US" sz="2000" dirty="0" err="1">
                <a:latin typeface="Gotham Book"/>
              </a:rPr>
              <a:t>Emancipación</a:t>
            </a:r>
            <a:endParaRPr lang="en-US" sz="2000" dirty="0">
              <a:latin typeface="Gotham Book"/>
            </a:endParaRPr>
          </a:p>
          <a:p>
            <a:pPr algn="ctr"/>
            <a:r>
              <a:rPr lang="en-US" sz="2000" i="1" dirty="0">
                <a:latin typeface="Gotham Book"/>
              </a:rPr>
              <a:t>La Biblioteca del Congreso</a:t>
            </a:r>
          </a:p>
        </p:txBody>
      </p:sp>
    </p:spTree>
    <p:extLst>
      <p:ext uri="{BB962C8B-B14F-4D97-AF65-F5344CB8AC3E}">
        <p14:creationId xmlns:p14="http://schemas.microsoft.com/office/powerpoint/2010/main" val="2034677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4B411-03D3-0DFA-7BB9-7BFE9EF33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F952F127-39B6-A18A-01C8-4E588A25D6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33410" y="249706"/>
            <a:ext cx="9873342" cy="10963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4200" dirty="0" err="1">
                <a:solidFill>
                  <a:schemeClr val="bg1"/>
                </a:solidFill>
                <a:latin typeface="Gotham Medium"/>
              </a:rPr>
              <a:t>Parte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III: </a:t>
            </a:r>
            <a:r>
              <a:rPr lang="es-ES" sz="4200" b="1" dirty="0">
                <a:solidFill>
                  <a:schemeClr val="bg1"/>
                </a:solidFill>
                <a:latin typeface="Gotham Medium"/>
              </a:rPr>
              <a:t>Preguntas de exámenes de práctica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1026" name="Picture 2" descr="Artwork depicting a scene near Brownsville during the war. The town is visible in the distance. In the foreground are pallets of what appears to be cotton and other supplies bound for transport. ">
            <a:extLst>
              <a:ext uri="{FF2B5EF4-FFF2-40B4-BE49-F238E27FC236}">
                <a16:creationId xmlns:a16="http://schemas.microsoft.com/office/drawing/2014/main" id="{29D20FCB-64CB-F84F-3EAC-2572C1B70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56" y="1750559"/>
            <a:ext cx="11103887" cy="3790269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5370D7-B9B7-B7E6-0F8D-08AD8E9EEB24}"/>
              </a:ext>
            </a:extLst>
          </p:cNvPr>
          <p:cNvSpPr txBox="1"/>
          <p:nvPr/>
        </p:nvSpPr>
        <p:spPr>
          <a:xfrm>
            <a:off x="685800" y="5693229"/>
            <a:ext cx="10831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latin typeface="Gotham Book"/>
              </a:rPr>
              <a:t>Vista de Brownsville durante la Guerra Civil</a:t>
            </a:r>
            <a:endParaRPr lang="en-US" sz="2200" dirty="0">
              <a:latin typeface="Gotham Book"/>
            </a:endParaRPr>
          </a:p>
          <a:p>
            <a:pPr algn="ctr"/>
            <a:r>
              <a:rPr lang="es-ES" sz="2200" i="1" dirty="0">
                <a:latin typeface="Gotham Book"/>
              </a:rPr>
              <a:t>La Comisión de Bibliotecas y Archivos de los Estados de Texas</a:t>
            </a:r>
            <a:endParaRPr lang="en-US" sz="22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998060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C99E12-B875-A142-8262-46C9821DA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7ADD5D2F-1E9E-F22B-7966-14E9C0B7BFD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02230" y="13062"/>
            <a:ext cx="10689770" cy="13367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4500" b="1" dirty="0" err="1">
                <a:latin typeface="Gotham Medium"/>
              </a:rPr>
              <a:t>Billete</a:t>
            </a:r>
            <a:r>
              <a:rPr lang="en-US" sz="4500" b="1" dirty="0">
                <a:latin typeface="Gotham Medium"/>
              </a:rPr>
              <a:t> de </a:t>
            </a:r>
            <a:r>
              <a:rPr lang="en-US" sz="4500" b="1" dirty="0" err="1">
                <a:latin typeface="Gotham Medium"/>
              </a:rPr>
              <a:t>salida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 </a:t>
            </a:r>
            <a:b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4000" dirty="0">
                <a:latin typeface="Gotham Medium"/>
              </a:rPr>
              <a:t>Sigue las instrucciones para completar tu ticket de salida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0A9DF78-54C5-DFC8-8BD0-A4217A30D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8981" y="1821367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2B26EBE-7124-17BC-C39D-E6C2B463A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2321" y="4798589"/>
            <a:ext cx="842453" cy="842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FCD6E5-EED5-ACD9-C3A1-ED8263CB6DE6}"/>
              </a:ext>
            </a:extLst>
          </p:cNvPr>
          <p:cNvSpPr txBox="1"/>
          <p:nvPr/>
        </p:nvSpPr>
        <p:spPr>
          <a:xfrm>
            <a:off x="3102425" y="1671557"/>
            <a:ext cx="53122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4000" dirty="0">
                <a:solidFill>
                  <a:srgbClr val="A02B93"/>
                </a:solidFill>
                <a:latin typeface="Gotham Book"/>
              </a:rPr>
              <a:t>Completa las indicaciones en el organizador gráfico para evaluar tu preparación para nuestro examen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A02B93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4000" dirty="0" err="1">
                <a:solidFill>
                  <a:srgbClr val="00B050"/>
                </a:solidFill>
                <a:latin typeface="Gotham Book"/>
              </a:rPr>
              <a:t>Comparte</a:t>
            </a:r>
            <a:r>
              <a:rPr lang="en-US" sz="4000" dirty="0">
                <a:solidFill>
                  <a:srgbClr val="00B050"/>
                </a:solidFill>
                <a:latin typeface="Gotham Book"/>
              </a:rPr>
              <a:t> con </a:t>
            </a:r>
            <a:r>
              <a:rPr lang="en-US" sz="4000" dirty="0" err="1">
                <a:solidFill>
                  <a:srgbClr val="00B050"/>
                </a:solidFill>
                <a:latin typeface="Gotham Book"/>
              </a:rPr>
              <a:t>una</a:t>
            </a:r>
            <a:r>
              <a:rPr lang="en-US" sz="4000" dirty="0">
                <a:solidFill>
                  <a:srgbClr val="00B050"/>
                </a:solidFill>
                <a:latin typeface="Gotham Book"/>
              </a:rPr>
              <a:t> pareja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22288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1DCC05-9ED2-25BE-362B-D22EA3575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164C3F4-EEF3-5033-F085-DBCA9B22F8B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17287" y="13062"/>
            <a:ext cx="10132674" cy="1042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5400" b="1" dirty="0" err="1">
                <a:latin typeface="Gotham Medium"/>
              </a:rPr>
              <a:t>Comparte</a:t>
            </a:r>
            <a:r>
              <a:rPr lang="en-US" sz="5400" b="1" dirty="0">
                <a:latin typeface="Gotham Medium"/>
              </a:rPr>
              <a:t> con la </a:t>
            </a:r>
            <a:r>
              <a:rPr lang="en-US" sz="5400" b="1" dirty="0" err="1">
                <a:latin typeface="Gotham Medium"/>
              </a:rPr>
              <a:t>clase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84DCFF4-99FC-4AAF-EDBB-17DEF35591CE}"/>
              </a:ext>
            </a:extLst>
          </p:cNvPr>
          <p:cNvSpPr/>
          <p:nvPr/>
        </p:nvSpPr>
        <p:spPr>
          <a:xfrm>
            <a:off x="4195526" y="1657112"/>
            <a:ext cx="7767874" cy="2002143"/>
          </a:xfrm>
          <a:prstGeom prst="wedgeRoundRectCallout">
            <a:avLst>
              <a:gd name="adj1" fmla="val -62908"/>
              <a:gd name="adj2" fmla="val 34649"/>
              <a:gd name="adj3" fmla="val 16667"/>
            </a:avLst>
          </a:prstGeom>
          <a:solidFill>
            <a:srgbClr val="0073C2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400" dirty="0">
                <a:solidFill>
                  <a:prstClr val="white"/>
                </a:solidFill>
                <a:latin typeface="Gotham Book"/>
              </a:rPr>
              <a:t>Comparte una de tus respuestas desde tu ticket de salida</a:t>
            </a:r>
            <a:endParaRPr kumimoji="0" lang="en-US" sz="4400" b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26DC2D6-46B8-4454-EA3C-FE0C9D41D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2757" y="2390806"/>
            <a:ext cx="1268449" cy="126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95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948D5D-784D-4075-BC95-5BFB8134C4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499475-9653-4B2A-AA58-38D1CD18F151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3.xml><?xml version="1.0" encoding="utf-8"?>
<ds:datastoreItem xmlns:ds="http://schemas.openxmlformats.org/officeDocument/2006/customXml" ds:itemID="{C823B31F-CC02-449E-A209-F2C17FEFBA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547</Words>
  <Application>Microsoft Office PowerPoint</Application>
  <PresentationFormat>Widescreen</PresentationFormat>
  <Paragraphs>40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Light</vt:lpstr>
      <vt:lpstr>Gotham Book</vt:lpstr>
      <vt:lpstr>Gotham Medium</vt:lpstr>
      <vt:lpstr>Office Theme</vt:lpstr>
      <vt:lpstr>1_Office Theme</vt:lpstr>
      <vt:lpstr>2_Office Theme</vt:lpstr>
      <vt:lpstr>Unidad 8:  Guerra Civil</vt:lpstr>
      <vt:lpstr>Calentamiento:  Sigue las instrucciones para completar tu calentamiento</vt:lpstr>
      <vt:lpstr>Comparte con la clase</vt:lpstr>
      <vt:lpstr>Pregunta esencial</vt:lpstr>
      <vt:lpstr>En la lección de hoy...</vt:lpstr>
      <vt:lpstr>Parte I: Términos significativos</vt:lpstr>
      <vt:lpstr>Parte II: Coincidencia de causa y efecto</vt:lpstr>
      <vt:lpstr>Parte III: Preguntas de exámenes de práctica</vt:lpstr>
      <vt:lpstr>Billete de salida:  Sigue las instrucciones para completar tu ticket de salida</vt:lpstr>
      <vt:lpstr>Comparte con la clase2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5</cp:revision>
  <dcterms:created xsi:type="dcterms:W3CDTF">2025-08-29T21:11:09Z</dcterms:created>
  <dcterms:modified xsi:type="dcterms:W3CDTF">2026-02-12T02:02:44Z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