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5"/>
  </p:notesMasterIdLst>
  <p:sldIdLst>
    <p:sldId id="257" r:id="rId3"/>
    <p:sldId id="339" r:id="rId4"/>
    <p:sldId id="340" r:id="rId5"/>
    <p:sldId id="338" r:id="rId6"/>
    <p:sldId id="341" r:id="rId7"/>
    <p:sldId id="359" r:id="rId8"/>
    <p:sldId id="345" r:id="rId9"/>
    <p:sldId id="358" r:id="rId10"/>
    <p:sldId id="360" r:id="rId11"/>
    <p:sldId id="344" r:id="rId12"/>
    <p:sldId id="361" r:id="rId13"/>
    <p:sldId id="362"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9" d="100"/>
          <a:sy n="59" d="100"/>
        </p:scale>
        <p:origin x="128" y="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B6B4FEE-E4B8-4CAA-9B64-32239D78AE55}" type="datetimeFigureOut">
              <a:rPr lang="en-US" smtClean="0"/>
              <a:t>8/29/2025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7F7432B-558A-4419-99E2-933466CEEC96}" type="slidenum">
              <a:rPr lang="en-US" smtClean="0"/>
              <a:t>‹#›</a:t>
            </a:fld>
            <a:endParaRPr lang="en-US"/>
          </a:p>
        </p:txBody>
      </p:sp>
    </p:spTree>
    <p:extLst>
      <p:ext uri="{BB962C8B-B14F-4D97-AF65-F5344CB8AC3E}">
        <p14:creationId xmlns:p14="http://schemas.microsoft.com/office/powerpoint/2010/main" val="15474438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historictexasmaps.com/object/97091"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Wang, Thomas, Lila Rakoczy, and James Harkins. </a:t>
            </a:r>
            <a:r>
              <a:rPr lang="en-US" sz="1200" b="0" i="1" u="none" strike="noStrike" kern="1200" dirty="0">
                <a:solidFill>
                  <a:schemeClr val="tx1"/>
                </a:solidFill>
                <a:effectLst/>
                <a:latin typeface="+mn-lt"/>
                <a:ea typeface="+mn-ea"/>
                <a:cs typeface="+mn-cs"/>
              </a:rPr>
              <a:t>American Civil War Political Loyalties</a:t>
            </a:r>
            <a:r>
              <a:rPr lang="en-US" sz="1200" b="0" i="0" u="none" strike="noStrike" kern="1200" dirty="0">
                <a:solidFill>
                  <a:schemeClr val="tx1"/>
                </a:solidFill>
                <a:effectLst/>
                <a:latin typeface="+mn-lt"/>
                <a:ea typeface="+mn-ea"/>
                <a:cs typeface="+mn-cs"/>
              </a:rPr>
              <a:t>. 2022. Texas General Land Office, GIS Educational Maps. Map Database and Store. </a:t>
            </a:r>
            <a:r>
              <a:rPr lang="en-US" sz="1200" b="0" i="0" u="sng" strike="noStrike" kern="1200" dirty="0">
                <a:solidFill>
                  <a:schemeClr val="tx1"/>
                </a:solidFill>
                <a:effectLst/>
                <a:latin typeface="+mn-lt"/>
                <a:ea typeface="+mn-ea"/>
                <a:cs typeface="+mn-cs"/>
                <a:hlinkClick r:id="rId3"/>
              </a:rPr>
              <a:t>https://historictexasmaps.com/object/97091</a:t>
            </a:r>
            <a:r>
              <a:rPr lang="en-US" sz="1200" b="0" i="0" u="none" strike="noStrike" kern="1200" dirty="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6680DF-FBC2-44B2-B7B0-5E8793897DE1}"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1119185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Timeline: Texas Secession and Civil War (1861–1865) Accessed August 26, 2025. https://www.texasalmanac.com/articles/secession </a:t>
            </a:r>
          </a:p>
          <a:p>
            <a:endParaRPr lang="en-US" dirty="0"/>
          </a:p>
        </p:txBody>
      </p:sp>
      <p:sp>
        <p:nvSpPr>
          <p:cNvPr id="4" name="Slide Number Placeholder 3"/>
          <p:cNvSpPr>
            <a:spLocks noGrp="1"/>
          </p:cNvSpPr>
          <p:nvPr>
            <p:ph type="sldNum" sz="quarter" idx="5"/>
          </p:nvPr>
        </p:nvSpPr>
        <p:spPr/>
        <p:txBody>
          <a:bodyPr/>
          <a:lstStyle/>
          <a:p>
            <a:fld id="{77F7432B-558A-4419-99E2-933466CEEC96}" type="slidenum">
              <a:rPr lang="en-US" smtClean="0"/>
              <a:t>6</a:t>
            </a:fld>
            <a:endParaRPr lang="en-US"/>
          </a:p>
        </p:txBody>
      </p:sp>
    </p:spTree>
    <p:extLst>
      <p:ext uri="{BB962C8B-B14F-4D97-AF65-F5344CB8AC3E}">
        <p14:creationId xmlns:p14="http://schemas.microsoft.com/office/powerpoint/2010/main" val="22580783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Currier &amp; Ives. </a:t>
            </a:r>
            <a:r>
              <a:rPr lang="en-US" sz="1200" b="0" i="1" kern="1200" dirty="0">
                <a:solidFill>
                  <a:schemeClr val="tx1"/>
                </a:solidFill>
                <a:effectLst/>
                <a:latin typeface="+mn-lt"/>
                <a:ea typeface="+mn-ea"/>
                <a:cs typeface="+mn-cs"/>
              </a:rPr>
              <a:t>The "Secession Movement"</a:t>
            </a:r>
            <a:r>
              <a:rPr lang="en-US" sz="1200" b="0" i="0" kern="1200" dirty="0">
                <a:solidFill>
                  <a:schemeClr val="tx1"/>
                </a:solidFill>
                <a:effectLst/>
                <a:latin typeface="+mn-lt"/>
                <a:ea typeface="+mn-ea"/>
                <a:cs typeface="+mn-cs"/>
              </a:rPr>
              <a:t>. , ca. 1861. New York: Published by Currier &amp; Ives. Photograph. https://www.loc.gov/item/2003674576/.</a:t>
            </a:r>
          </a:p>
          <a:p>
            <a:br>
              <a:rPr lang="en-US" sz="1200" b="0" i="0" kern="1200" dirty="0">
                <a:solidFill>
                  <a:schemeClr val="tx1"/>
                </a:solidFill>
                <a:effectLst/>
                <a:latin typeface="+mn-lt"/>
                <a:ea typeface="+mn-ea"/>
                <a:cs typeface="+mn-cs"/>
              </a:rPr>
            </a:br>
            <a:endParaRPr lang="en-US" dirty="0"/>
          </a:p>
        </p:txBody>
      </p:sp>
      <p:sp>
        <p:nvSpPr>
          <p:cNvPr id="4" name="Slide Number Placeholder 3"/>
          <p:cNvSpPr>
            <a:spLocks noGrp="1"/>
          </p:cNvSpPr>
          <p:nvPr>
            <p:ph type="sldNum" sz="quarter" idx="5"/>
          </p:nvPr>
        </p:nvSpPr>
        <p:spPr/>
        <p:txBody>
          <a:bodyPr/>
          <a:lstStyle/>
          <a:p>
            <a:fld id="{77F7432B-558A-4419-99E2-933466CEEC96}" type="slidenum">
              <a:rPr lang="en-US" smtClean="0"/>
              <a:t>11</a:t>
            </a:fld>
            <a:endParaRPr lang="en-US"/>
          </a:p>
        </p:txBody>
      </p:sp>
    </p:spTree>
    <p:extLst>
      <p:ext uri="{BB962C8B-B14F-4D97-AF65-F5344CB8AC3E}">
        <p14:creationId xmlns:p14="http://schemas.microsoft.com/office/powerpoint/2010/main" val="32405251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D90C6C-6FF2-305F-FD54-BD6B0FAC64A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A3CBA04-A059-3289-F076-B6DCD337D31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8778E23-7CF2-FFF5-F128-7271CA5AAFCF}"/>
              </a:ext>
            </a:extLst>
          </p:cNvPr>
          <p:cNvSpPr>
            <a:spLocks noGrp="1"/>
          </p:cNvSpPr>
          <p:nvPr>
            <p:ph type="dt" sz="half" idx="10"/>
          </p:nvPr>
        </p:nvSpPr>
        <p:spPr/>
        <p:txBody>
          <a:bodyPr/>
          <a:lstStyle/>
          <a:p>
            <a:fld id="{F58F7968-C0D9-4720-B349-3A70E4285547}" type="datetimeFigureOut">
              <a:rPr lang="en-US" smtClean="0"/>
              <a:t>8/29/2025</a:t>
            </a:fld>
            <a:endParaRPr lang="en-US"/>
          </a:p>
        </p:txBody>
      </p:sp>
      <p:sp>
        <p:nvSpPr>
          <p:cNvPr id="5" name="Footer Placeholder 4">
            <a:extLst>
              <a:ext uri="{FF2B5EF4-FFF2-40B4-BE49-F238E27FC236}">
                <a16:creationId xmlns:a16="http://schemas.microsoft.com/office/drawing/2014/main" id="{3017D0DD-0BA6-0D13-6829-034839960F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3B6C752-9B99-6E92-5AE3-8377BEE504D5}"/>
              </a:ext>
            </a:extLst>
          </p:cNvPr>
          <p:cNvSpPr>
            <a:spLocks noGrp="1"/>
          </p:cNvSpPr>
          <p:nvPr>
            <p:ph type="sldNum" sz="quarter" idx="12"/>
          </p:nvPr>
        </p:nvSpPr>
        <p:spPr/>
        <p:txBody>
          <a:bodyPr/>
          <a:lstStyle/>
          <a:p>
            <a:fld id="{F8F9236E-02CE-4230-973F-764F8106F12B}" type="slidenum">
              <a:rPr lang="en-US" smtClean="0"/>
              <a:t>‹#›</a:t>
            </a:fld>
            <a:endParaRPr lang="en-US"/>
          </a:p>
        </p:txBody>
      </p:sp>
    </p:spTree>
    <p:extLst>
      <p:ext uri="{BB962C8B-B14F-4D97-AF65-F5344CB8AC3E}">
        <p14:creationId xmlns:p14="http://schemas.microsoft.com/office/powerpoint/2010/main" val="41031355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6D486D-D0EB-61F8-D3DE-8FAFB387D92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AEA9E75-100A-C4FC-B063-4A86D9B37D2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75FD0C3-EB91-071C-0CC2-49E221DB8ECD}"/>
              </a:ext>
            </a:extLst>
          </p:cNvPr>
          <p:cNvSpPr>
            <a:spLocks noGrp="1"/>
          </p:cNvSpPr>
          <p:nvPr>
            <p:ph type="dt" sz="half" idx="10"/>
          </p:nvPr>
        </p:nvSpPr>
        <p:spPr/>
        <p:txBody>
          <a:bodyPr/>
          <a:lstStyle/>
          <a:p>
            <a:fld id="{F58F7968-C0D9-4720-B349-3A70E4285547}" type="datetimeFigureOut">
              <a:rPr lang="en-US" smtClean="0"/>
              <a:t>8/29/2025</a:t>
            </a:fld>
            <a:endParaRPr lang="en-US"/>
          </a:p>
        </p:txBody>
      </p:sp>
      <p:sp>
        <p:nvSpPr>
          <p:cNvPr id="5" name="Footer Placeholder 4">
            <a:extLst>
              <a:ext uri="{FF2B5EF4-FFF2-40B4-BE49-F238E27FC236}">
                <a16:creationId xmlns:a16="http://schemas.microsoft.com/office/drawing/2014/main" id="{494FEEBF-4C74-2344-C044-8D13A9DC5EC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02B468F-CD9E-F823-3280-E4D104D55AF8}"/>
              </a:ext>
            </a:extLst>
          </p:cNvPr>
          <p:cNvSpPr>
            <a:spLocks noGrp="1"/>
          </p:cNvSpPr>
          <p:nvPr>
            <p:ph type="sldNum" sz="quarter" idx="12"/>
          </p:nvPr>
        </p:nvSpPr>
        <p:spPr/>
        <p:txBody>
          <a:bodyPr/>
          <a:lstStyle/>
          <a:p>
            <a:fld id="{F8F9236E-02CE-4230-973F-764F8106F12B}" type="slidenum">
              <a:rPr lang="en-US" smtClean="0"/>
              <a:t>‹#›</a:t>
            </a:fld>
            <a:endParaRPr lang="en-US"/>
          </a:p>
        </p:txBody>
      </p:sp>
    </p:spTree>
    <p:extLst>
      <p:ext uri="{BB962C8B-B14F-4D97-AF65-F5344CB8AC3E}">
        <p14:creationId xmlns:p14="http://schemas.microsoft.com/office/powerpoint/2010/main" val="7119120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799F097-49EA-A052-4F54-AF26C24BC24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5E94A7E-E6EB-5657-EF1F-21D8901C83E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9AAAB84-443B-1DAD-6BEC-A2D34CCEE64B}"/>
              </a:ext>
            </a:extLst>
          </p:cNvPr>
          <p:cNvSpPr>
            <a:spLocks noGrp="1"/>
          </p:cNvSpPr>
          <p:nvPr>
            <p:ph type="dt" sz="half" idx="10"/>
          </p:nvPr>
        </p:nvSpPr>
        <p:spPr/>
        <p:txBody>
          <a:bodyPr/>
          <a:lstStyle/>
          <a:p>
            <a:fld id="{F58F7968-C0D9-4720-B349-3A70E4285547}" type="datetimeFigureOut">
              <a:rPr lang="en-US" smtClean="0"/>
              <a:t>8/29/2025</a:t>
            </a:fld>
            <a:endParaRPr lang="en-US"/>
          </a:p>
        </p:txBody>
      </p:sp>
      <p:sp>
        <p:nvSpPr>
          <p:cNvPr id="5" name="Footer Placeholder 4">
            <a:extLst>
              <a:ext uri="{FF2B5EF4-FFF2-40B4-BE49-F238E27FC236}">
                <a16:creationId xmlns:a16="http://schemas.microsoft.com/office/drawing/2014/main" id="{18CB8023-3B02-1F77-CAB7-17AFA224856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56B4AB5-3169-F31F-DBB9-1A6C826E562E}"/>
              </a:ext>
            </a:extLst>
          </p:cNvPr>
          <p:cNvSpPr>
            <a:spLocks noGrp="1"/>
          </p:cNvSpPr>
          <p:nvPr>
            <p:ph type="sldNum" sz="quarter" idx="12"/>
          </p:nvPr>
        </p:nvSpPr>
        <p:spPr/>
        <p:txBody>
          <a:bodyPr/>
          <a:lstStyle/>
          <a:p>
            <a:fld id="{F8F9236E-02CE-4230-973F-764F8106F12B}" type="slidenum">
              <a:rPr lang="en-US" smtClean="0"/>
              <a:t>‹#›</a:t>
            </a:fld>
            <a:endParaRPr lang="en-US"/>
          </a:p>
        </p:txBody>
      </p:sp>
    </p:spTree>
    <p:extLst>
      <p:ext uri="{BB962C8B-B14F-4D97-AF65-F5344CB8AC3E}">
        <p14:creationId xmlns:p14="http://schemas.microsoft.com/office/powerpoint/2010/main" val="29267499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8029F6-0A65-33B2-F9D5-CA8B7A0DD60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8E49221-C863-27F8-F975-A2DAB07EECB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EF023AA-1E1A-37B4-CF6F-7310B74771FF}"/>
              </a:ext>
            </a:extLst>
          </p:cNvPr>
          <p:cNvSpPr>
            <a:spLocks noGrp="1"/>
          </p:cNvSpPr>
          <p:nvPr>
            <p:ph type="dt" sz="half" idx="10"/>
          </p:nvPr>
        </p:nvSpPr>
        <p:spPr/>
        <p:txBody>
          <a:bodyPr/>
          <a:lstStyle/>
          <a:p>
            <a:fld id="{52CDF7A6-26CA-4441-9B58-D6E64878D247}" type="datetimeFigureOut">
              <a:rPr lang="en-US" smtClean="0"/>
              <a:t>8/29/2025</a:t>
            </a:fld>
            <a:endParaRPr lang="en-US"/>
          </a:p>
        </p:txBody>
      </p:sp>
      <p:sp>
        <p:nvSpPr>
          <p:cNvPr id="5" name="Footer Placeholder 4">
            <a:extLst>
              <a:ext uri="{FF2B5EF4-FFF2-40B4-BE49-F238E27FC236}">
                <a16:creationId xmlns:a16="http://schemas.microsoft.com/office/drawing/2014/main" id="{AA072CD9-061D-25A6-E262-8DE889B0DEB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751F834-B621-B375-40A7-A9C94CF99D56}"/>
              </a:ext>
            </a:extLst>
          </p:cNvPr>
          <p:cNvSpPr>
            <a:spLocks noGrp="1"/>
          </p:cNvSpPr>
          <p:nvPr>
            <p:ph type="sldNum" sz="quarter" idx="12"/>
          </p:nvPr>
        </p:nvSpPr>
        <p:spPr/>
        <p:txBody>
          <a:bodyPr/>
          <a:lstStyle/>
          <a:p>
            <a:fld id="{C93B39B8-71E5-4DA2-97B3-4BBBCD943DEA}" type="slidenum">
              <a:rPr lang="en-US" smtClean="0"/>
              <a:t>‹#›</a:t>
            </a:fld>
            <a:endParaRPr lang="en-US"/>
          </a:p>
        </p:txBody>
      </p:sp>
    </p:spTree>
    <p:extLst>
      <p:ext uri="{BB962C8B-B14F-4D97-AF65-F5344CB8AC3E}">
        <p14:creationId xmlns:p14="http://schemas.microsoft.com/office/powerpoint/2010/main" val="5477280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2147A-68AA-767B-47BF-87B292CCF50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93B4C68-B503-57A1-A717-D42D4A39AF2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242AE3A-0086-570E-CAC8-86F60D4431C4}"/>
              </a:ext>
            </a:extLst>
          </p:cNvPr>
          <p:cNvSpPr>
            <a:spLocks noGrp="1"/>
          </p:cNvSpPr>
          <p:nvPr>
            <p:ph type="dt" sz="half" idx="10"/>
          </p:nvPr>
        </p:nvSpPr>
        <p:spPr/>
        <p:txBody>
          <a:bodyPr/>
          <a:lstStyle/>
          <a:p>
            <a:fld id="{52CDF7A6-26CA-4441-9B58-D6E64878D247}" type="datetimeFigureOut">
              <a:rPr lang="en-US" smtClean="0"/>
              <a:t>8/29/2025</a:t>
            </a:fld>
            <a:endParaRPr lang="en-US"/>
          </a:p>
        </p:txBody>
      </p:sp>
      <p:sp>
        <p:nvSpPr>
          <p:cNvPr id="5" name="Footer Placeholder 4">
            <a:extLst>
              <a:ext uri="{FF2B5EF4-FFF2-40B4-BE49-F238E27FC236}">
                <a16:creationId xmlns:a16="http://schemas.microsoft.com/office/drawing/2014/main" id="{E73F4EBE-A49C-385B-BD85-06180DC478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1A5AECF-83D1-C9D9-82F5-0415B03AED02}"/>
              </a:ext>
            </a:extLst>
          </p:cNvPr>
          <p:cNvSpPr>
            <a:spLocks noGrp="1"/>
          </p:cNvSpPr>
          <p:nvPr>
            <p:ph type="sldNum" sz="quarter" idx="12"/>
          </p:nvPr>
        </p:nvSpPr>
        <p:spPr/>
        <p:txBody>
          <a:bodyPr/>
          <a:lstStyle/>
          <a:p>
            <a:fld id="{C93B39B8-71E5-4DA2-97B3-4BBBCD943DEA}" type="slidenum">
              <a:rPr lang="en-US" smtClean="0"/>
              <a:t>‹#›</a:t>
            </a:fld>
            <a:endParaRPr lang="en-US"/>
          </a:p>
        </p:txBody>
      </p:sp>
    </p:spTree>
    <p:extLst>
      <p:ext uri="{BB962C8B-B14F-4D97-AF65-F5344CB8AC3E}">
        <p14:creationId xmlns:p14="http://schemas.microsoft.com/office/powerpoint/2010/main" val="17222051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0E47CD-5786-6CBB-356B-4870A9AC0C9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ABAFC19-DA61-3D8A-216B-985C7421DFA7}"/>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CE17181-B7E2-5C21-E515-A62D98383FF8}"/>
              </a:ext>
            </a:extLst>
          </p:cNvPr>
          <p:cNvSpPr>
            <a:spLocks noGrp="1"/>
          </p:cNvSpPr>
          <p:nvPr>
            <p:ph type="dt" sz="half" idx="10"/>
          </p:nvPr>
        </p:nvSpPr>
        <p:spPr/>
        <p:txBody>
          <a:bodyPr/>
          <a:lstStyle/>
          <a:p>
            <a:fld id="{52CDF7A6-26CA-4441-9B58-D6E64878D247}" type="datetimeFigureOut">
              <a:rPr lang="en-US" smtClean="0"/>
              <a:t>8/29/2025</a:t>
            </a:fld>
            <a:endParaRPr lang="en-US"/>
          </a:p>
        </p:txBody>
      </p:sp>
      <p:sp>
        <p:nvSpPr>
          <p:cNvPr id="5" name="Footer Placeholder 4">
            <a:extLst>
              <a:ext uri="{FF2B5EF4-FFF2-40B4-BE49-F238E27FC236}">
                <a16:creationId xmlns:a16="http://schemas.microsoft.com/office/drawing/2014/main" id="{CD930E2C-79DC-13F5-4738-80D9385C7FA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769C618-EA05-E57A-5A34-2F91527B1284}"/>
              </a:ext>
            </a:extLst>
          </p:cNvPr>
          <p:cNvSpPr>
            <a:spLocks noGrp="1"/>
          </p:cNvSpPr>
          <p:nvPr>
            <p:ph type="sldNum" sz="quarter" idx="12"/>
          </p:nvPr>
        </p:nvSpPr>
        <p:spPr/>
        <p:txBody>
          <a:bodyPr/>
          <a:lstStyle/>
          <a:p>
            <a:fld id="{C93B39B8-71E5-4DA2-97B3-4BBBCD943DEA}" type="slidenum">
              <a:rPr lang="en-US" smtClean="0"/>
              <a:t>‹#›</a:t>
            </a:fld>
            <a:endParaRPr lang="en-US"/>
          </a:p>
        </p:txBody>
      </p:sp>
    </p:spTree>
    <p:extLst>
      <p:ext uri="{BB962C8B-B14F-4D97-AF65-F5344CB8AC3E}">
        <p14:creationId xmlns:p14="http://schemas.microsoft.com/office/powerpoint/2010/main" val="9622189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FA4E6-B46C-4009-481B-DD87C494300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EA535D8-0B60-97D4-DA7C-636931D17BA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6AE291B-03EF-E27D-97BD-613B5D2C9B4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3E66B4A-AD47-AB6B-8A90-240C1599C47E}"/>
              </a:ext>
            </a:extLst>
          </p:cNvPr>
          <p:cNvSpPr>
            <a:spLocks noGrp="1"/>
          </p:cNvSpPr>
          <p:nvPr>
            <p:ph type="dt" sz="half" idx="10"/>
          </p:nvPr>
        </p:nvSpPr>
        <p:spPr/>
        <p:txBody>
          <a:bodyPr/>
          <a:lstStyle/>
          <a:p>
            <a:fld id="{52CDF7A6-26CA-4441-9B58-D6E64878D247}" type="datetimeFigureOut">
              <a:rPr lang="en-US" smtClean="0"/>
              <a:t>8/29/2025</a:t>
            </a:fld>
            <a:endParaRPr lang="en-US"/>
          </a:p>
        </p:txBody>
      </p:sp>
      <p:sp>
        <p:nvSpPr>
          <p:cNvPr id="6" name="Footer Placeholder 5">
            <a:extLst>
              <a:ext uri="{FF2B5EF4-FFF2-40B4-BE49-F238E27FC236}">
                <a16:creationId xmlns:a16="http://schemas.microsoft.com/office/drawing/2014/main" id="{F734C3FF-1795-DADD-9108-1E99822372B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B0CF02E-D8C9-558D-EDAC-303CC0B12472}"/>
              </a:ext>
            </a:extLst>
          </p:cNvPr>
          <p:cNvSpPr>
            <a:spLocks noGrp="1"/>
          </p:cNvSpPr>
          <p:nvPr>
            <p:ph type="sldNum" sz="quarter" idx="12"/>
          </p:nvPr>
        </p:nvSpPr>
        <p:spPr/>
        <p:txBody>
          <a:bodyPr/>
          <a:lstStyle/>
          <a:p>
            <a:fld id="{C93B39B8-71E5-4DA2-97B3-4BBBCD943DEA}" type="slidenum">
              <a:rPr lang="en-US" smtClean="0"/>
              <a:t>‹#›</a:t>
            </a:fld>
            <a:endParaRPr lang="en-US"/>
          </a:p>
        </p:txBody>
      </p:sp>
    </p:spTree>
    <p:extLst>
      <p:ext uri="{BB962C8B-B14F-4D97-AF65-F5344CB8AC3E}">
        <p14:creationId xmlns:p14="http://schemas.microsoft.com/office/powerpoint/2010/main" val="35998895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647E0-B645-EB48-C212-B8285F0A168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DB625E1-D17B-8303-C559-3B3B6A807B4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C4AFE2A-5063-3BDF-3EFF-9E8EF134B66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331193B-7FE7-DC74-F0B9-A89FB16B892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CEE0452-43CB-FC71-31AF-50DDA8B3759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DBB2339-51B0-7DA3-3318-09E66123CB6D}"/>
              </a:ext>
            </a:extLst>
          </p:cNvPr>
          <p:cNvSpPr>
            <a:spLocks noGrp="1"/>
          </p:cNvSpPr>
          <p:nvPr>
            <p:ph type="dt" sz="half" idx="10"/>
          </p:nvPr>
        </p:nvSpPr>
        <p:spPr/>
        <p:txBody>
          <a:bodyPr/>
          <a:lstStyle/>
          <a:p>
            <a:fld id="{52CDF7A6-26CA-4441-9B58-D6E64878D247}" type="datetimeFigureOut">
              <a:rPr lang="en-US" smtClean="0"/>
              <a:t>8/29/2025</a:t>
            </a:fld>
            <a:endParaRPr lang="en-US"/>
          </a:p>
        </p:txBody>
      </p:sp>
      <p:sp>
        <p:nvSpPr>
          <p:cNvPr id="8" name="Footer Placeholder 7">
            <a:extLst>
              <a:ext uri="{FF2B5EF4-FFF2-40B4-BE49-F238E27FC236}">
                <a16:creationId xmlns:a16="http://schemas.microsoft.com/office/drawing/2014/main" id="{12EB1EED-E945-FB7A-2751-9F7BAFE93A8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1D35AA1-BFF3-360F-9F3C-018264FE79A8}"/>
              </a:ext>
            </a:extLst>
          </p:cNvPr>
          <p:cNvSpPr>
            <a:spLocks noGrp="1"/>
          </p:cNvSpPr>
          <p:nvPr>
            <p:ph type="sldNum" sz="quarter" idx="12"/>
          </p:nvPr>
        </p:nvSpPr>
        <p:spPr/>
        <p:txBody>
          <a:bodyPr/>
          <a:lstStyle/>
          <a:p>
            <a:fld id="{C93B39B8-71E5-4DA2-97B3-4BBBCD943DEA}" type="slidenum">
              <a:rPr lang="en-US" smtClean="0"/>
              <a:t>‹#›</a:t>
            </a:fld>
            <a:endParaRPr lang="en-US"/>
          </a:p>
        </p:txBody>
      </p:sp>
    </p:spTree>
    <p:extLst>
      <p:ext uri="{BB962C8B-B14F-4D97-AF65-F5344CB8AC3E}">
        <p14:creationId xmlns:p14="http://schemas.microsoft.com/office/powerpoint/2010/main" val="40022400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7A0961-B900-B0DF-4295-1E9F2791739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9C794AF-89FC-FFB9-888E-5AC4E52F05EA}"/>
              </a:ext>
            </a:extLst>
          </p:cNvPr>
          <p:cNvSpPr>
            <a:spLocks noGrp="1"/>
          </p:cNvSpPr>
          <p:nvPr>
            <p:ph type="dt" sz="half" idx="10"/>
          </p:nvPr>
        </p:nvSpPr>
        <p:spPr/>
        <p:txBody>
          <a:bodyPr/>
          <a:lstStyle/>
          <a:p>
            <a:fld id="{52CDF7A6-26CA-4441-9B58-D6E64878D247}" type="datetimeFigureOut">
              <a:rPr lang="en-US" smtClean="0"/>
              <a:t>8/29/2025</a:t>
            </a:fld>
            <a:endParaRPr lang="en-US"/>
          </a:p>
        </p:txBody>
      </p:sp>
      <p:sp>
        <p:nvSpPr>
          <p:cNvPr id="4" name="Footer Placeholder 3">
            <a:extLst>
              <a:ext uri="{FF2B5EF4-FFF2-40B4-BE49-F238E27FC236}">
                <a16:creationId xmlns:a16="http://schemas.microsoft.com/office/drawing/2014/main" id="{0F321961-0C61-8C11-02E1-0DEB9936AB0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997A14B-3C68-6618-9C38-D34B7EBF6583}"/>
              </a:ext>
            </a:extLst>
          </p:cNvPr>
          <p:cNvSpPr>
            <a:spLocks noGrp="1"/>
          </p:cNvSpPr>
          <p:nvPr>
            <p:ph type="sldNum" sz="quarter" idx="12"/>
          </p:nvPr>
        </p:nvSpPr>
        <p:spPr/>
        <p:txBody>
          <a:bodyPr/>
          <a:lstStyle/>
          <a:p>
            <a:fld id="{C93B39B8-71E5-4DA2-97B3-4BBBCD943DEA}" type="slidenum">
              <a:rPr lang="en-US" smtClean="0"/>
              <a:t>‹#›</a:t>
            </a:fld>
            <a:endParaRPr lang="en-US"/>
          </a:p>
        </p:txBody>
      </p:sp>
    </p:spTree>
    <p:extLst>
      <p:ext uri="{BB962C8B-B14F-4D97-AF65-F5344CB8AC3E}">
        <p14:creationId xmlns:p14="http://schemas.microsoft.com/office/powerpoint/2010/main" val="40424711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6B0F70B-BFEA-CB7C-0582-7C7D508A053A}"/>
              </a:ext>
            </a:extLst>
          </p:cNvPr>
          <p:cNvSpPr>
            <a:spLocks noGrp="1"/>
          </p:cNvSpPr>
          <p:nvPr>
            <p:ph type="dt" sz="half" idx="10"/>
          </p:nvPr>
        </p:nvSpPr>
        <p:spPr/>
        <p:txBody>
          <a:bodyPr/>
          <a:lstStyle/>
          <a:p>
            <a:fld id="{52CDF7A6-26CA-4441-9B58-D6E64878D247}" type="datetimeFigureOut">
              <a:rPr lang="en-US" smtClean="0"/>
              <a:t>8/29/2025</a:t>
            </a:fld>
            <a:endParaRPr lang="en-US"/>
          </a:p>
        </p:txBody>
      </p:sp>
      <p:sp>
        <p:nvSpPr>
          <p:cNvPr id="3" name="Footer Placeholder 2">
            <a:extLst>
              <a:ext uri="{FF2B5EF4-FFF2-40B4-BE49-F238E27FC236}">
                <a16:creationId xmlns:a16="http://schemas.microsoft.com/office/drawing/2014/main" id="{EA05C4CC-948C-5228-40F3-E77774043F0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C9C2827-21AE-8EC7-5A18-37FD051240AE}"/>
              </a:ext>
            </a:extLst>
          </p:cNvPr>
          <p:cNvSpPr>
            <a:spLocks noGrp="1"/>
          </p:cNvSpPr>
          <p:nvPr>
            <p:ph type="sldNum" sz="quarter" idx="12"/>
          </p:nvPr>
        </p:nvSpPr>
        <p:spPr/>
        <p:txBody>
          <a:bodyPr/>
          <a:lstStyle/>
          <a:p>
            <a:fld id="{C93B39B8-71E5-4DA2-97B3-4BBBCD943DEA}" type="slidenum">
              <a:rPr lang="en-US" smtClean="0"/>
              <a:t>‹#›</a:t>
            </a:fld>
            <a:endParaRPr lang="en-US"/>
          </a:p>
        </p:txBody>
      </p:sp>
    </p:spTree>
    <p:extLst>
      <p:ext uri="{BB962C8B-B14F-4D97-AF65-F5344CB8AC3E}">
        <p14:creationId xmlns:p14="http://schemas.microsoft.com/office/powerpoint/2010/main" val="15442588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BE711C-F82B-422E-F6ED-3935E3BDFF2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A17CB31-818B-CFEB-6B5E-35F7AFA2C44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794373C-5776-64B4-0287-304095D650A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574D56E-5C53-5CD4-2CDB-7EFFA82F14B7}"/>
              </a:ext>
            </a:extLst>
          </p:cNvPr>
          <p:cNvSpPr>
            <a:spLocks noGrp="1"/>
          </p:cNvSpPr>
          <p:nvPr>
            <p:ph type="dt" sz="half" idx="10"/>
          </p:nvPr>
        </p:nvSpPr>
        <p:spPr/>
        <p:txBody>
          <a:bodyPr/>
          <a:lstStyle/>
          <a:p>
            <a:fld id="{52CDF7A6-26CA-4441-9B58-D6E64878D247}" type="datetimeFigureOut">
              <a:rPr lang="en-US" smtClean="0"/>
              <a:t>8/29/2025</a:t>
            </a:fld>
            <a:endParaRPr lang="en-US"/>
          </a:p>
        </p:txBody>
      </p:sp>
      <p:sp>
        <p:nvSpPr>
          <p:cNvPr id="6" name="Footer Placeholder 5">
            <a:extLst>
              <a:ext uri="{FF2B5EF4-FFF2-40B4-BE49-F238E27FC236}">
                <a16:creationId xmlns:a16="http://schemas.microsoft.com/office/drawing/2014/main" id="{98D9DE75-3FF1-CF47-A287-7C3DCF536D5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2B4C7BE-FFA2-B9BD-E90E-40E06E6FDEB9}"/>
              </a:ext>
            </a:extLst>
          </p:cNvPr>
          <p:cNvSpPr>
            <a:spLocks noGrp="1"/>
          </p:cNvSpPr>
          <p:nvPr>
            <p:ph type="sldNum" sz="quarter" idx="12"/>
          </p:nvPr>
        </p:nvSpPr>
        <p:spPr/>
        <p:txBody>
          <a:bodyPr/>
          <a:lstStyle/>
          <a:p>
            <a:fld id="{C93B39B8-71E5-4DA2-97B3-4BBBCD943DEA}" type="slidenum">
              <a:rPr lang="en-US" smtClean="0"/>
              <a:t>‹#›</a:t>
            </a:fld>
            <a:endParaRPr lang="en-US"/>
          </a:p>
        </p:txBody>
      </p:sp>
    </p:spTree>
    <p:extLst>
      <p:ext uri="{BB962C8B-B14F-4D97-AF65-F5344CB8AC3E}">
        <p14:creationId xmlns:p14="http://schemas.microsoft.com/office/powerpoint/2010/main" val="2454823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441670-D572-4E30-FF29-6D1FF9CE61D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439430E-617A-386A-245E-EE9B4678040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D77EA28-3E6D-9513-F4BF-F38D10909F65}"/>
              </a:ext>
            </a:extLst>
          </p:cNvPr>
          <p:cNvSpPr>
            <a:spLocks noGrp="1"/>
          </p:cNvSpPr>
          <p:nvPr>
            <p:ph type="dt" sz="half" idx="10"/>
          </p:nvPr>
        </p:nvSpPr>
        <p:spPr/>
        <p:txBody>
          <a:bodyPr/>
          <a:lstStyle/>
          <a:p>
            <a:fld id="{F58F7968-C0D9-4720-B349-3A70E4285547}" type="datetimeFigureOut">
              <a:rPr lang="en-US" smtClean="0"/>
              <a:t>8/29/2025</a:t>
            </a:fld>
            <a:endParaRPr lang="en-US"/>
          </a:p>
        </p:txBody>
      </p:sp>
      <p:sp>
        <p:nvSpPr>
          <p:cNvPr id="5" name="Footer Placeholder 4">
            <a:extLst>
              <a:ext uri="{FF2B5EF4-FFF2-40B4-BE49-F238E27FC236}">
                <a16:creationId xmlns:a16="http://schemas.microsoft.com/office/drawing/2014/main" id="{EE81BC45-4676-CBAA-2B65-D990774A0B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D781E73-0B86-B85A-70DD-A3964D8130D7}"/>
              </a:ext>
            </a:extLst>
          </p:cNvPr>
          <p:cNvSpPr>
            <a:spLocks noGrp="1"/>
          </p:cNvSpPr>
          <p:nvPr>
            <p:ph type="sldNum" sz="quarter" idx="12"/>
          </p:nvPr>
        </p:nvSpPr>
        <p:spPr/>
        <p:txBody>
          <a:bodyPr/>
          <a:lstStyle/>
          <a:p>
            <a:fld id="{F8F9236E-02CE-4230-973F-764F8106F12B}" type="slidenum">
              <a:rPr lang="en-US" smtClean="0"/>
              <a:t>‹#›</a:t>
            </a:fld>
            <a:endParaRPr lang="en-US"/>
          </a:p>
        </p:txBody>
      </p:sp>
    </p:spTree>
    <p:extLst>
      <p:ext uri="{BB962C8B-B14F-4D97-AF65-F5344CB8AC3E}">
        <p14:creationId xmlns:p14="http://schemas.microsoft.com/office/powerpoint/2010/main" val="34322779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E9B7A7-FB98-ADCA-A33C-4C0FE3ACD97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7153111-3441-D0D5-B94E-DFE8146DC62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8A1CEF0-4F10-93C9-43CF-7D190CC4EA0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6A2FC29-8A20-F5A0-189E-2B7F4D958AB4}"/>
              </a:ext>
            </a:extLst>
          </p:cNvPr>
          <p:cNvSpPr>
            <a:spLocks noGrp="1"/>
          </p:cNvSpPr>
          <p:nvPr>
            <p:ph type="dt" sz="half" idx="10"/>
          </p:nvPr>
        </p:nvSpPr>
        <p:spPr/>
        <p:txBody>
          <a:bodyPr/>
          <a:lstStyle/>
          <a:p>
            <a:fld id="{52CDF7A6-26CA-4441-9B58-D6E64878D247}" type="datetimeFigureOut">
              <a:rPr lang="en-US" smtClean="0"/>
              <a:t>8/29/2025</a:t>
            </a:fld>
            <a:endParaRPr lang="en-US"/>
          </a:p>
        </p:txBody>
      </p:sp>
      <p:sp>
        <p:nvSpPr>
          <p:cNvPr id="6" name="Footer Placeholder 5">
            <a:extLst>
              <a:ext uri="{FF2B5EF4-FFF2-40B4-BE49-F238E27FC236}">
                <a16:creationId xmlns:a16="http://schemas.microsoft.com/office/drawing/2014/main" id="{F3641BF7-1FD0-4B80-E2E0-E2512CF922F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F9546EA-8C77-F1FB-C36A-1A0EF2E69469}"/>
              </a:ext>
            </a:extLst>
          </p:cNvPr>
          <p:cNvSpPr>
            <a:spLocks noGrp="1"/>
          </p:cNvSpPr>
          <p:nvPr>
            <p:ph type="sldNum" sz="quarter" idx="12"/>
          </p:nvPr>
        </p:nvSpPr>
        <p:spPr/>
        <p:txBody>
          <a:bodyPr/>
          <a:lstStyle/>
          <a:p>
            <a:fld id="{C93B39B8-71E5-4DA2-97B3-4BBBCD943DEA}" type="slidenum">
              <a:rPr lang="en-US" smtClean="0"/>
              <a:t>‹#›</a:t>
            </a:fld>
            <a:endParaRPr lang="en-US"/>
          </a:p>
        </p:txBody>
      </p:sp>
    </p:spTree>
    <p:extLst>
      <p:ext uri="{BB962C8B-B14F-4D97-AF65-F5344CB8AC3E}">
        <p14:creationId xmlns:p14="http://schemas.microsoft.com/office/powerpoint/2010/main" val="328332747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B5005F-8ECE-8094-31F3-B562087A7CB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BF895E2-87DC-85B7-AB05-DE26A9D1E37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5F0CE32-52B5-158F-7307-C5BDED6781FD}"/>
              </a:ext>
            </a:extLst>
          </p:cNvPr>
          <p:cNvSpPr>
            <a:spLocks noGrp="1"/>
          </p:cNvSpPr>
          <p:nvPr>
            <p:ph type="dt" sz="half" idx="10"/>
          </p:nvPr>
        </p:nvSpPr>
        <p:spPr/>
        <p:txBody>
          <a:bodyPr/>
          <a:lstStyle/>
          <a:p>
            <a:fld id="{52CDF7A6-26CA-4441-9B58-D6E64878D247}" type="datetimeFigureOut">
              <a:rPr lang="en-US" smtClean="0"/>
              <a:t>8/29/2025</a:t>
            </a:fld>
            <a:endParaRPr lang="en-US"/>
          </a:p>
        </p:txBody>
      </p:sp>
      <p:sp>
        <p:nvSpPr>
          <p:cNvPr id="5" name="Footer Placeholder 4">
            <a:extLst>
              <a:ext uri="{FF2B5EF4-FFF2-40B4-BE49-F238E27FC236}">
                <a16:creationId xmlns:a16="http://schemas.microsoft.com/office/drawing/2014/main" id="{62AACCA5-C055-44F9-02D7-93AC7B5F539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2464514-312A-D22B-949E-B120AEB5F502}"/>
              </a:ext>
            </a:extLst>
          </p:cNvPr>
          <p:cNvSpPr>
            <a:spLocks noGrp="1"/>
          </p:cNvSpPr>
          <p:nvPr>
            <p:ph type="sldNum" sz="quarter" idx="12"/>
          </p:nvPr>
        </p:nvSpPr>
        <p:spPr/>
        <p:txBody>
          <a:bodyPr/>
          <a:lstStyle/>
          <a:p>
            <a:fld id="{C93B39B8-71E5-4DA2-97B3-4BBBCD943DEA}" type="slidenum">
              <a:rPr lang="en-US" smtClean="0"/>
              <a:t>‹#›</a:t>
            </a:fld>
            <a:endParaRPr lang="en-US"/>
          </a:p>
        </p:txBody>
      </p:sp>
    </p:spTree>
    <p:extLst>
      <p:ext uri="{BB962C8B-B14F-4D97-AF65-F5344CB8AC3E}">
        <p14:creationId xmlns:p14="http://schemas.microsoft.com/office/powerpoint/2010/main" val="36715225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6A7D760-5864-4C87-984E-1D05E304346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389F5E0-DA14-1785-877A-3AC2DA74E74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9A86BE8-E631-2DA8-05F6-E19BAEA34EBE}"/>
              </a:ext>
            </a:extLst>
          </p:cNvPr>
          <p:cNvSpPr>
            <a:spLocks noGrp="1"/>
          </p:cNvSpPr>
          <p:nvPr>
            <p:ph type="dt" sz="half" idx="10"/>
          </p:nvPr>
        </p:nvSpPr>
        <p:spPr/>
        <p:txBody>
          <a:bodyPr/>
          <a:lstStyle/>
          <a:p>
            <a:fld id="{52CDF7A6-26CA-4441-9B58-D6E64878D247}" type="datetimeFigureOut">
              <a:rPr lang="en-US" smtClean="0"/>
              <a:t>8/29/2025</a:t>
            </a:fld>
            <a:endParaRPr lang="en-US"/>
          </a:p>
        </p:txBody>
      </p:sp>
      <p:sp>
        <p:nvSpPr>
          <p:cNvPr id="5" name="Footer Placeholder 4">
            <a:extLst>
              <a:ext uri="{FF2B5EF4-FFF2-40B4-BE49-F238E27FC236}">
                <a16:creationId xmlns:a16="http://schemas.microsoft.com/office/drawing/2014/main" id="{F8C4A731-CAE7-0693-F768-0EE6833A9A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AFA7AE2-AAA9-9E8D-855E-7DA5B8A8450C}"/>
              </a:ext>
            </a:extLst>
          </p:cNvPr>
          <p:cNvSpPr>
            <a:spLocks noGrp="1"/>
          </p:cNvSpPr>
          <p:nvPr>
            <p:ph type="sldNum" sz="quarter" idx="12"/>
          </p:nvPr>
        </p:nvSpPr>
        <p:spPr/>
        <p:txBody>
          <a:bodyPr/>
          <a:lstStyle/>
          <a:p>
            <a:fld id="{C93B39B8-71E5-4DA2-97B3-4BBBCD943DEA}" type="slidenum">
              <a:rPr lang="en-US" smtClean="0"/>
              <a:t>‹#›</a:t>
            </a:fld>
            <a:endParaRPr lang="en-US"/>
          </a:p>
        </p:txBody>
      </p:sp>
    </p:spTree>
    <p:extLst>
      <p:ext uri="{BB962C8B-B14F-4D97-AF65-F5344CB8AC3E}">
        <p14:creationId xmlns:p14="http://schemas.microsoft.com/office/powerpoint/2010/main" val="16240901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133160-D367-D756-6B86-107345CFB02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0F84C73-ECE6-EF2A-A3CA-7DFAD1643BB7}"/>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80AF6AC-EE1C-E1C9-AE03-5B7DBE0DDE45}"/>
              </a:ext>
            </a:extLst>
          </p:cNvPr>
          <p:cNvSpPr>
            <a:spLocks noGrp="1"/>
          </p:cNvSpPr>
          <p:nvPr>
            <p:ph type="dt" sz="half" idx="10"/>
          </p:nvPr>
        </p:nvSpPr>
        <p:spPr/>
        <p:txBody>
          <a:bodyPr/>
          <a:lstStyle/>
          <a:p>
            <a:fld id="{F58F7968-C0D9-4720-B349-3A70E4285547}" type="datetimeFigureOut">
              <a:rPr lang="en-US" smtClean="0"/>
              <a:t>8/29/2025</a:t>
            </a:fld>
            <a:endParaRPr lang="en-US"/>
          </a:p>
        </p:txBody>
      </p:sp>
      <p:sp>
        <p:nvSpPr>
          <p:cNvPr id="5" name="Footer Placeholder 4">
            <a:extLst>
              <a:ext uri="{FF2B5EF4-FFF2-40B4-BE49-F238E27FC236}">
                <a16:creationId xmlns:a16="http://schemas.microsoft.com/office/drawing/2014/main" id="{B29D1E54-C500-6DA1-3DCC-2EF09E33DD9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AACE88-2B7E-00D5-9BE6-0A3F7D0328A5}"/>
              </a:ext>
            </a:extLst>
          </p:cNvPr>
          <p:cNvSpPr>
            <a:spLocks noGrp="1"/>
          </p:cNvSpPr>
          <p:nvPr>
            <p:ph type="sldNum" sz="quarter" idx="12"/>
          </p:nvPr>
        </p:nvSpPr>
        <p:spPr/>
        <p:txBody>
          <a:bodyPr/>
          <a:lstStyle/>
          <a:p>
            <a:fld id="{F8F9236E-02CE-4230-973F-764F8106F12B}" type="slidenum">
              <a:rPr lang="en-US" smtClean="0"/>
              <a:t>‹#›</a:t>
            </a:fld>
            <a:endParaRPr lang="en-US"/>
          </a:p>
        </p:txBody>
      </p:sp>
    </p:spTree>
    <p:extLst>
      <p:ext uri="{BB962C8B-B14F-4D97-AF65-F5344CB8AC3E}">
        <p14:creationId xmlns:p14="http://schemas.microsoft.com/office/powerpoint/2010/main" val="33392647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DA4B0B-BC46-80EB-5157-AE6B1CD9CE5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3D6C82F-3F54-65F7-C1A5-586AEAF8908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03535C7-83C8-6301-3877-1C066785295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521E86C-A975-186F-790C-5EAD98D09A6B}"/>
              </a:ext>
            </a:extLst>
          </p:cNvPr>
          <p:cNvSpPr>
            <a:spLocks noGrp="1"/>
          </p:cNvSpPr>
          <p:nvPr>
            <p:ph type="dt" sz="half" idx="10"/>
          </p:nvPr>
        </p:nvSpPr>
        <p:spPr/>
        <p:txBody>
          <a:bodyPr/>
          <a:lstStyle/>
          <a:p>
            <a:fld id="{F58F7968-C0D9-4720-B349-3A70E4285547}" type="datetimeFigureOut">
              <a:rPr lang="en-US" smtClean="0"/>
              <a:t>8/29/2025</a:t>
            </a:fld>
            <a:endParaRPr lang="en-US"/>
          </a:p>
        </p:txBody>
      </p:sp>
      <p:sp>
        <p:nvSpPr>
          <p:cNvPr id="6" name="Footer Placeholder 5">
            <a:extLst>
              <a:ext uri="{FF2B5EF4-FFF2-40B4-BE49-F238E27FC236}">
                <a16:creationId xmlns:a16="http://schemas.microsoft.com/office/drawing/2014/main" id="{A050FAE6-8B75-3720-15C8-88911A62AC8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90A2FE1-0852-76C0-B9DE-4F6406B421EA}"/>
              </a:ext>
            </a:extLst>
          </p:cNvPr>
          <p:cNvSpPr>
            <a:spLocks noGrp="1"/>
          </p:cNvSpPr>
          <p:nvPr>
            <p:ph type="sldNum" sz="quarter" idx="12"/>
          </p:nvPr>
        </p:nvSpPr>
        <p:spPr/>
        <p:txBody>
          <a:bodyPr/>
          <a:lstStyle/>
          <a:p>
            <a:fld id="{F8F9236E-02CE-4230-973F-764F8106F12B}" type="slidenum">
              <a:rPr lang="en-US" smtClean="0"/>
              <a:t>‹#›</a:t>
            </a:fld>
            <a:endParaRPr lang="en-US"/>
          </a:p>
        </p:txBody>
      </p:sp>
    </p:spTree>
    <p:extLst>
      <p:ext uri="{BB962C8B-B14F-4D97-AF65-F5344CB8AC3E}">
        <p14:creationId xmlns:p14="http://schemas.microsoft.com/office/powerpoint/2010/main" val="23293373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E058F3-F79A-75CE-0F2C-9D5E6092C8D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8927B14-9F2F-AA05-1CE1-B2A1D019F33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DB38263-8353-C924-847B-B8B4798587F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CDD715A-0673-8B02-56A0-E3D4FBA0A2C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332B7A7-266B-590C-5BCD-16A248D1B4C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B71A1D1-8529-6131-F108-669E37087D08}"/>
              </a:ext>
            </a:extLst>
          </p:cNvPr>
          <p:cNvSpPr>
            <a:spLocks noGrp="1"/>
          </p:cNvSpPr>
          <p:nvPr>
            <p:ph type="dt" sz="half" idx="10"/>
          </p:nvPr>
        </p:nvSpPr>
        <p:spPr/>
        <p:txBody>
          <a:bodyPr/>
          <a:lstStyle/>
          <a:p>
            <a:fld id="{F58F7968-C0D9-4720-B349-3A70E4285547}" type="datetimeFigureOut">
              <a:rPr lang="en-US" smtClean="0"/>
              <a:t>8/29/2025</a:t>
            </a:fld>
            <a:endParaRPr lang="en-US"/>
          </a:p>
        </p:txBody>
      </p:sp>
      <p:sp>
        <p:nvSpPr>
          <p:cNvPr id="8" name="Footer Placeholder 7">
            <a:extLst>
              <a:ext uri="{FF2B5EF4-FFF2-40B4-BE49-F238E27FC236}">
                <a16:creationId xmlns:a16="http://schemas.microsoft.com/office/drawing/2014/main" id="{3B9CAFED-41C9-4CEA-76DF-C3E86161A33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DE14420-74B7-22AF-B8B4-2285558755B0}"/>
              </a:ext>
            </a:extLst>
          </p:cNvPr>
          <p:cNvSpPr>
            <a:spLocks noGrp="1"/>
          </p:cNvSpPr>
          <p:nvPr>
            <p:ph type="sldNum" sz="quarter" idx="12"/>
          </p:nvPr>
        </p:nvSpPr>
        <p:spPr/>
        <p:txBody>
          <a:bodyPr/>
          <a:lstStyle/>
          <a:p>
            <a:fld id="{F8F9236E-02CE-4230-973F-764F8106F12B}" type="slidenum">
              <a:rPr lang="en-US" smtClean="0"/>
              <a:t>‹#›</a:t>
            </a:fld>
            <a:endParaRPr lang="en-US"/>
          </a:p>
        </p:txBody>
      </p:sp>
    </p:spTree>
    <p:extLst>
      <p:ext uri="{BB962C8B-B14F-4D97-AF65-F5344CB8AC3E}">
        <p14:creationId xmlns:p14="http://schemas.microsoft.com/office/powerpoint/2010/main" val="36700263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73EE98-3986-D109-56B9-A75B1539391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48B02EE-B463-CCA3-2874-9F2AD545E681}"/>
              </a:ext>
            </a:extLst>
          </p:cNvPr>
          <p:cNvSpPr>
            <a:spLocks noGrp="1"/>
          </p:cNvSpPr>
          <p:nvPr>
            <p:ph type="dt" sz="half" idx="10"/>
          </p:nvPr>
        </p:nvSpPr>
        <p:spPr/>
        <p:txBody>
          <a:bodyPr/>
          <a:lstStyle/>
          <a:p>
            <a:fld id="{F58F7968-C0D9-4720-B349-3A70E4285547}" type="datetimeFigureOut">
              <a:rPr lang="en-US" smtClean="0"/>
              <a:t>8/29/2025</a:t>
            </a:fld>
            <a:endParaRPr lang="en-US"/>
          </a:p>
        </p:txBody>
      </p:sp>
      <p:sp>
        <p:nvSpPr>
          <p:cNvPr id="4" name="Footer Placeholder 3">
            <a:extLst>
              <a:ext uri="{FF2B5EF4-FFF2-40B4-BE49-F238E27FC236}">
                <a16:creationId xmlns:a16="http://schemas.microsoft.com/office/drawing/2014/main" id="{72817A4D-77E7-5501-C5D7-D0E6A715B4D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60DDC04-1DDE-BE5E-1930-84530C4BB62A}"/>
              </a:ext>
            </a:extLst>
          </p:cNvPr>
          <p:cNvSpPr>
            <a:spLocks noGrp="1"/>
          </p:cNvSpPr>
          <p:nvPr>
            <p:ph type="sldNum" sz="quarter" idx="12"/>
          </p:nvPr>
        </p:nvSpPr>
        <p:spPr/>
        <p:txBody>
          <a:bodyPr/>
          <a:lstStyle/>
          <a:p>
            <a:fld id="{F8F9236E-02CE-4230-973F-764F8106F12B}" type="slidenum">
              <a:rPr lang="en-US" smtClean="0"/>
              <a:t>‹#›</a:t>
            </a:fld>
            <a:endParaRPr lang="en-US"/>
          </a:p>
        </p:txBody>
      </p:sp>
    </p:spTree>
    <p:extLst>
      <p:ext uri="{BB962C8B-B14F-4D97-AF65-F5344CB8AC3E}">
        <p14:creationId xmlns:p14="http://schemas.microsoft.com/office/powerpoint/2010/main" val="26918481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934D1D8-84AB-3D7B-0BF0-F536E3182C30}"/>
              </a:ext>
            </a:extLst>
          </p:cNvPr>
          <p:cNvSpPr>
            <a:spLocks noGrp="1"/>
          </p:cNvSpPr>
          <p:nvPr>
            <p:ph type="dt" sz="half" idx="10"/>
          </p:nvPr>
        </p:nvSpPr>
        <p:spPr/>
        <p:txBody>
          <a:bodyPr/>
          <a:lstStyle/>
          <a:p>
            <a:fld id="{F58F7968-C0D9-4720-B349-3A70E4285547}" type="datetimeFigureOut">
              <a:rPr lang="en-US" smtClean="0"/>
              <a:t>8/29/2025</a:t>
            </a:fld>
            <a:endParaRPr lang="en-US"/>
          </a:p>
        </p:txBody>
      </p:sp>
      <p:sp>
        <p:nvSpPr>
          <p:cNvPr id="3" name="Footer Placeholder 2">
            <a:extLst>
              <a:ext uri="{FF2B5EF4-FFF2-40B4-BE49-F238E27FC236}">
                <a16:creationId xmlns:a16="http://schemas.microsoft.com/office/drawing/2014/main" id="{7237816D-51E8-0DE4-9EEE-457B9A71334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60E14BD-C891-2EB3-85B9-8ACB5282FCAF}"/>
              </a:ext>
            </a:extLst>
          </p:cNvPr>
          <p:cNvSpPr>
            <a:spLocks noGrp="1"/>
          </p:cNvSpPr>
          <p:nvPr>
            <p:ph type="sldNum" sz="quarter" idx="12"/>
          </p:nvPr>
        </p:nvSpPr>
        <p:spPr/>
        <p:txBody>
          <a:bodyPr/>
          <a:lstStyle/>
          <a:p>
            <a:fld id="{F8F9236E-02CE-4230-973F-764F8106F12B}" type="slidenum">
              <a:rPr lang="en-US" smtClean="0"/>
              <a:t>‹#›</a:t>
            </a:fld>
            <a:endParaRPr lang="en-US"/>
          </a:p>
        </p:txBody>
      </p:sp>
    </p:spTree>
    <p:extLst>
      <p:ext uri="{BB962C8B-B14F-4D97-AF65-F5344CB8AC3E}">
        <p14:creationId xmlns:p14="http://schemas.microsoft.com/office/powerpoint/2010/main" val="20528152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43C756-7873-C583-683D-25A5BA82D0C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1A6F732-60D8-DE25-B65A-F4CD129F4BA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3722FB9-5418-883A-1A8F-A676C1178B8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06BF852-5BA6-2F1D-A80F-DAE5BE240F85}"/>
              </a:ext>
            </a:extLst>
          </p:cNvPr>
          <p:cNvSpPr>
            <a:spLocks noGrp="1"/>
          </p:cNvSpPr>
          <p:nvPr>
            <p:ph type="dt" sz="half" idx="10"/>
          </p:nvPr>
        </p:nvSpPr>
        <p:spPr/>
        <p:txBody>
          <a:bodyPr/>
          <a:lstStyle/>
          <a:p>
            <a:fld id="{F58F7968-C0D9-4720-B349-3A70E4285547}" type="datetimeFigureOut">
              <a:rPr lang="en-US" smtClean="0"/>
              <a:t>8/29/2025</a:t>
            </a:fld>
            <a:endParaRPr lang="en-US"/>
          </a:p>
        </p:txBody>
      </p:sp>
      <p:sp>
        <p:nvSpPr>
          <p:cNvPr id="6" name="Footer Placeholder 5">
            <a:extLst>
              <a:ext uri="{FF2B5EF4-FFF2-40B4-BE49-F238E27FC236}">
                <a16:creationId xmlns:a16="http://schemas.microsoft.com/office/drawing/2014/main" id="{0FC17D2D-5F3F-4948-7543-C6E13B8A1F2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82CB144-0415-3322-0F68-EE6123A1F370}"/>
              </a:ext>
            </a:extLst>
          </p:cNvPr>
          <p:cNvSpPr>
            <a:spLocks noGrp="1"/>
          </p:cNvSpPr>
          <p:nvPr>
            <p:ph type="sldNum" sz="quarter" idx="12"/>
          </p:nvPr>
        </p:nvSpPr>
        <p:spPr/>
        <p:txBody>
          <a:bodyPr/>
          <a:lstStyle/>
          <a:p>
            <a:fld id="{F8F9236E-02CE-4230-973F-764F8106F12B}" type="slidenum">
              <a:rPr lang="en-US" smtClean="0"/>
              <a:t>‹#›</a:t>
            </a:fld>
            <a:endParaRPr lang="en-US"/>
          </a:p>
        </p:txBody>
      </p:sp>
    </p:spTree>
    <p:extLst>
      <p:ext uri="{BB962C8B-B14F-4D97-AF65-F5344CB8AC3E}">
        <p14:creationId xmlns:p14="http://schemas.microsoft.com/office/powerpoint/2010/main" val="2889765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494ED3-4476-592D-F4F6-A31C315A20C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0C7D91A-5B98-6CFE-413E-BE8A4CBE0A9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08C2AFB-7B22-1E68-D211-5E1EE925BE4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DDD5B67-48E5-9696-CF2E-E872758E3D9F}"/>
              </a:ext>
            </a:extLst>
          </p:cNvPr>
          <p:cNvSpPr>
            <a:spLocks noGrp="1"/>
          </p:cNvSpPr>
          <p:nvPr>
            <p:ph type="dt" sz="half" idx="10"/>
          </p:nvPr>
        </p:nvSpPr>
        <p:spPr/>
        <p:txBody>
          <a:bodyPr/>
          <a:lstStyle/>
          <a:p>
            <a:fld id="{F58F7968-C0D9-4720-B349-3A70E4285547}" type="datetimeFigureOut">
              <a:rPr lang="en-US" smtClean="0"/>
              <a:t>8/29/2025</a:t>
            </a:fld>
            <a:endParaRPr lang="en-US"/>
          </a:p>
        </p:txBody>
      </p:sp>
      <p:sp>
        <p:nvSpPr>
          <p:cNvPr id="6" name="Footer Placeholder 5">
            <a:extLst>
              <a:ext uri="{FF2B5EF4-FFF2-40B4-BE49-F238E27FC236}">
                <a16:creationId xmlns:a16="http://schemas.microsoft.com/office/drawing/2014/main" id="{BED3A8EF-5396-D8AC-2A5E-1DB862D3D12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8D552F3-9623-4987-9B04-236BD2EB7061}"/>
              </a:ext>
            </a:extLst>
          </p:cNvPr>
          <p:cNvSpPr>
            <a:spLocks noGrp="1"/>
          </p:cNvSpPr>
          <p:nvPr>
            <p:ph type="sldNum" sz="quarter" idx="12"/>
          </p:nvPr>
        </p:nvSpPr>
        <p:spPr/>
        <p:txBody>
          <a:bodyPr/>
          <a:lstStyle/>
          <a:p>
            <a:fld id="{F8F9236E-02CE-4230-973F-764F8106F12B}" type="slidenum">
              <a:rPr lang="en-US" smtClean="0"/>
              <a:t>‹#›</a:t>
            </a:fld>
            <a:endParaRPr lang="en-US"/>
          </a:p>
        </p:txBody>
      </p:sp>
    </p:spTree>
    <p:extLst>
      <p:ext uri="{BB962C8B-B14F-4D97-AF65-F5344CB8AC3E}">
        <p14:creationId xmlns:p14="http://schemas.microsoft.com/office/powerpoint/2010/main" val="32973586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C85D44B-4D78-F7CF-E3C8-73A28149901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A523974-1FE6-BBA5-2DDA-4BB4DA563B5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A4D5C79-B6BC-A3C7-F444-96E231CAD32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F58F7968-C0D9-4720-B349-3A70E4285547}" type="datetimeFigureOut">
              <a:rPr lang="en-US" smtClean="0"/>
              <a:t>8/29/2025</a:t>
            </a:fld>
            <a:endParaRPr lang="en-US"/>
          </a:p>
        </p:txBody>
      </p:sp>
      <p:sp>
        <p:nvSpPr>
          <p:cNvPr id="5" name="Footer Placeholder 4">
            <a:extLst>
              <a:ext uri="{FF2B5EF4-FFF2-40B4-BE49-F238E27FC236}">
                <a16:creationId xmlns:a16="http://schemas.microsoft.com/office/drawing/2014/main" id="{84B21FFA-B269-0152-C290-129C6D199B9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3CE32BC7-BBD8-89F8-0663-9E2CC2B9468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8F9236E-02CE-4230-973F-764F8106F12B}" type="slidenum">
              <a:rPr lang="en-US" smtClean="0"/>
              <a:t>‹#›</a:t>
            </a:fld>
            <a:endParaRPr lang="en-US"/>
          </a:p>
        </p:txBody>
      </p:sp>
    </p:spTree>
    <p:extLst>
      <p:ext uri="{BB962C8B-B14F-4D97-AF65-F5344CB8AC3E}">
        <p14:creationId xmlns:p14="http://schemas.microsoft.com/office/powerpoint/2010/main" val="39746961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52E5BF8-8CEA-E905-3D3A-06A60F58E38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DA2CB9B-E73D-B1BB-E87E-0F7FD1156CC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45A5083-BDCB-CF50-6DB5-D68349EEB85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52CDF7A6-26CA-4441-9B58-D6E64878D247}" type="datetimeFigureOut">
              <a:rPr lang="en-US" smtClean="0"/>
              <a:t>8/29/2025</a:t>
            </a:fld>
            <a:endParaRPr lang="en-US"/>
          </a:p>
        </p:txBody>
      </p:sp>
      <p:sp>
        <p:nvSpPr>
          <p:cNvPr id="5" name="Footer Placeholder 4">
            <a:extLst>
              <a:ext uri="{FF2B5EF4-FFF2-40B4-BE49-F238E27FC236}">
                <a16:creationId xmlns:a16="http://schemas.microsoft.com/office/drawing/2014/main" id="{19FE8719-4643-492A-464E-CEC0CA06525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5A72AC13-FAC7-6E3B-B240-983CDEEBD3C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C93B39B8-71E5-4DA2-97B3-4BBBCD943DEA}" type="slidenum">
              <a:rPr lang="en-US" smtClean="0"/>
              <a:t>‹#›</a:t>
            </a:fld>
            <a:endParaRPr lang="en-US"/>
          </a:p>
        </p:txBody>
      </p:sp>
    </p:spTree>
    <p:extLst>
      <p:ext uri="{BB962C8B-B14F-4D97-AF65-F5344CB8AC3E}">
        <p14:creationId xmlns:p14="http://schemas.microsoft.com/office/powerpoint/2010/main" val="229399446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6.svg"/></Relationships>
</file>

<file path=ppt/slides/_rels/slide2.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8.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 Id="rId9"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png"/><Relationship Id="rId1" Type="http://schemas.openxmlformats.org/officeDocument/2006/relationships/slideLayout" Target="../slideLayouts/slideLayout18.xml"/><Relationship Id="rId4" Type="http://schemas.openxmlformats.org/officeDocument/2006/relationships/image" Target="../media/image6.svg"/></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62" name="Rectangle 1061">
            <a:extLst>
              <a:ext uri="{FF2B5EF4-FFF2-40B4-BE49-F238E27FC236}">
                <a16:creationId xmlns:a16="http://schemas.microsoft.com/office/drawing/2014/main" id="{ECC07320-C2CA-4E29-8481-9D9E143C77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map showing the Southern states that made up the Confederacy during the war, including Texas, Arkansas, Louisiana, Mississippi, Alabama, Georgia, Florida, South Carolina, North Carolina, Virginia, and Tennessee.">
            <a:extLst>
              <a:ext uri="{FF2B5EF4-FFF2-40B4-BE49-F238E27FC236}">
                <a16:creationId xmlns:a16="http://schemas.microsoft.com/office/drawing/2014/main" id="{DA46FE05-7EE1-2466-6E22-A50EB5A93D6B}"/>
              </a:ext>
            </a:extLst>
          </p:cNvPr>
          <p:cNvPicPr>
            <a:picLocks noChangeAspect="1"/>
          </p:cNvPicPr>
          <p:nvPr/>
        </p:nvPicPr>
        <p:blipFill>
          <a:blip r:embed="rId3"/>
          <a:srcRect l="8484" r="5859" b="-1"/>
          <a:stretch>
            <a:fillRect/>
          </a:stretch>
        </p:blipFill>
        <p:spPr>
          <a:xfrm>
            <a:off x="1" y="10"/>
            <a:ext cx="9669642" cy="6857990"/>
          </a:xfrm>
          <a:prstGeom prst="rect">
            <a:avLst/>
          </a:prstGeom>
        </p:spPr>
      </p:pic>
      <p:sp>
        <p:nvSpPr>
          <p:cNvPr id="1064" name="Rectangle 1063">
            <a:extLst>
              <a:ext uri="{FF2B5EF4-FFF2-40B4-BE49-F238E27FC236}">
                <a16:creationId xmlns:a16="http://schemas.microsoft.com/office/drawing/2014/main" id="{178FB36B-5BFE-42CA-BC60-1115E0D95E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7C0AF97-B1C7-ACDC-AA84-18DD3E14F324}"/>
              </a:ext>
            </a:extLst>
          </p:cNvPr>
          <p:cNvSpPr>
            <a:spLocks noGrp="1"/>
          </p:cNvSpPr>
          <p:nvPr>
            <p:ph type="ctrTitle"/>
          </p:nvPr>
        </p:nvSpPr>
        <p:spPr>
          <a:xfrm>
            <a:off x="7935402" y="743447"/>
            <a:ext cx="4115084" cy="3578182"/>
          </a:xfrm>
          <a:noFill/>
        </p:spPr>
        <p:txBody>
          <a:bodyPr>
            <a:normAutofit/>
          </a:bodyPr>
          <a:lstStyle/>
          <a:p>
            <a:pPr algn="l"/>
            <a:r>
              <a:rPr lang="en-US" sz="7200" b="1" dirty="0">
                <a:solidFill>
                  <a:schemeClr val="bg2">
                    <a:lumMod val="50000"/>
                  </a:schemeClr>
                </a:solidFill>
                <a:latin typeface="Gotham book"/>
              </a:rPr>
              <a:t>Unit 8: </a:t>
            </a:r>
            <a:br>
              <a:rPr lang="en-US" sz="7200" b="1" dirty="0">
                <a:latin typeface="Gotham book"/>
              </a:rPr>
            </a:br>
            <a:r>
              <a:rPr lang="en-US" sz="7200" b="1" dirty="0">
                <a:solidFill>
                  <a:srgbClr val="C00000"/>
                </a:solidFill>
                <a:latin typeface="Gotham book"/>
              </a:rPr>
              <a:t>Civil War</a:t>
            </a:r>
          </a:p>
        </p:txBody>
      </p:sp>
      <p:sp>
        <p:nvSpPr>
          <p:cNvPr id="3" name="Subtitle 2">
            <a:extLst>
              <a:ext uri="{FF2B5EF4-FFF2-40B4-BE49-F238E27FC236}">
                <a16:creationId xmlns:a16="http://schemas.microsoft.com/office/drawing/2014/main" id="{DE5E7D88-B411-0667-9CA2-7DAF8B9F01D0}"/>
              </a:ext>
            </a:extLst>
          </p:cNvPr>
          <p:cNvSpPr>
            <a:spLocks noGrp="1"/>
          </p:cNvSpPr>
          <p:nvPr>
            <p:ph type="subTitle" idx="1"/>
          </p:nvPr>
        </p:nvSpPr>
        <p:spPr>
          <a:xfrm>
            <a:off x="7935402" y="4629234"/>
            <a:ext cx="4115083" cy="1485319"/>
          </a:xfrm>
          <a:noFill/>
        </p:spPr>
        <p:txBody>
          <a:bodyPr>
            <a:normAutofit/>
          </a:bodyPr>
          <a:lstStyle/>
          <a:p>
            <a:pPr algn="l"/>
            <a:r>
              <a:rPr lang="en-US" sz="3600" b="1" dirty="0">
                <a:solidFill>
                  <a:schemeClr val="bg2">
                    <a:lumMod val="50000"/>
                  </a:schemeClr>
                </a:solidFill>
                <a:latin typeface="Gotham book"/>
              </a:rPr>
              <a:t>Extension Lesson: </a:t>
            </a:r>
          </a:p>
          <a:p>
            <a:pPr algn="l"/>
            <a:r>
              <a:rPr lang="en-US" sz="3600" b="1" dirty="0">
                <a:solidFill>
                  <a:srgbClr val="C00000"/>
                </a:solidFill>
                <a:latin typeface="Gotham book"/>
              </a:rPr>
              <a:t>Texas &amp; Secession</a:t>
            </a:r>
          </a:p>
        </p:txBody>
      </p:sp>
    </p:spTree>
    <p:extLst>
      <p:ext uri="{BB962C8B-B14F-4D97-AF65-F5344CB8AC3E}">
        <p14:creationId xmlns:p14="http://schemas.microsoft.com/office/powerpoint/2010/main" val="36881101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8B544EEC-700F-1FB7-D928-DE7619AD2DB7}"/>
            </a:ext>
          </a:extLst>
        </p:cNvPr>
        <p:cNvGrpSpPr/>
        <p:nvPr/>
      </p:nvGrpSpPr>
      <p:grpSpPr>
        <a:xfrm>
          <a:off x="0" y="0"/>
          <a:ext cx="0" cy="0"/>
          <a:chOff x="0" y="0"/>
          <a:chExt cx="0" cy="0"/>
        </a:xfrm>
      </p:grpSpPr>
      <p:sp>
        <p:nvSpPr>
          <p:cNvPr id="2" name="Title 5">
            <a:extLst>
              <a:ext uri="{FF2B5EF4-FFF2-40B4-BE49-F238E27FC236}">
                <a16:creationId xmlns:a16="http://schemas.microsoft.com/office/drawing/2014/main" id="{452789B0-E0D1-8439-492F-95D930D5091C}"/>
              </a:ext>
            </a:extLst>
          </p:cNvPr>
          <p:cNvSpPr txBox="1">
            <a:spLocks noGrp="1"/>
          </p:cNvSpPr>
          <p:nvPr>
            <p:ph type="title" idx="4294967295"/>
          </p:nvPr>
        </p:nvSpPr>
        <p:spPr>
          <a:xfrm>
            <a:off x="903515" y="15980"/>
            <a:ext cx="10602686" cy="32932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6000" b="0" i="0" u="none" strike="noStrike" kern="1200" cap="none" spc="0" normalizeH="0" baseline="0" noProof="0" dirty="0">
                <a:ln>
                  <a:noFill/>
                </a:ln>
                <a:solidFill>
                  <a:schemeClr val="tx1"/>
                </a:solidFill>
                <a:effectLst/>
                <a:uLnTx/>
                <a:uFillTx/>
                <a:latin typeface="Gotham Medium"/>
                <a:ea typeface="+mj-ea"/>
                <a:cs typeface="+mj-cs"/>
              </a:rPr>
              <a:t>Use the excerpt and translation to answer the questions on your worksheet</a:t>
            </a:r>
          </a:p>
        </p:txBody>
      </p:sp>
    </p:spTree>
    <p:extLst>
      <p:ext uri="{BB962C8B-B14F-4D97-AF65-F5344CB8AC3E}">
        <p14:creationId xmlns:p14="http://schemas.microsoft.com/office/powerpoint/2010/main" val="2955470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E70D73DD-57F3-4E5D-6CE7-70181A895FF2}"/>
            </a:ext>
          </a:extLst>
        </p:cNvPr>
        <p:cNvGrpSpPr/>
        <p:nvPr/>
      </p:nvGrpSpPr>
      <p:grpSpPr>
        <a:xfrm>
          <a:off x="0" y="0"/>
          <a:ext cx="0" cy="0"/>
          <a:chOff x="0" y="0"/>
          <a:chExt cx="0" cy="0"/>
        </a:xfrm>
      </p:grpSpPr>
      <p:sp>
        <p:nvSpPr>
          <p:cNvPr id="2" name="Title 5">
            <a:extLst>
              <a:ext uri="{FF2B5EF4-FFF2-40B4-BE49-F238E27FC236}">
                <a16:creationId xmlns:a16="http://schemas.microsoft.com/office/drawing/2014/main" id="{DC16EF74-143E-DAD0-8BCE-C61955120291}"/>
              </a:ext>
            </a:extLst>
          </p:cNvPr>
          <p:cNvSpPr txBox="1">
            <a:spLocks noGrp="1"/>
          </p:cNvSpPr>
          <p:nvPr>
            <p:ph type="title" idx="4294967295"/>
          </p:nvPr>
        </p:nvSpPr>
        <p:spPr>
          <a:xfrm>
            <a:off x="1859298" y="-225591"/>
            <a:ext cx="4410873" cy="1368591"/>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7200" b="1" i="1" u="none" strike="noStrike" kern="1200" cap="none" spc="0" normalizeH="0" baseline="0" noProof="0" dirty="0">
                <a:ln>
                  <a:noFill/>
                </a:ln>
                <a:solidFill>
                  <a:schemeClr val="tx1"/>
                </a:solidFill>
                <a:effectLst/>
                <a:uLnTx/>
                <a:uFillTx/>
                <a:latin typeface="Gotham Medium"/>
                <a:ea typeface="+mj-ea"/>
                <a:cs typeface="+mj-cs"/>
              </a:rPr>
              <a:t>Exit Ticket</a:t>
            </a:r>
            <a:endParaRPr kumimoji="0" lang="en-US" sz="4400" b="0" i="0" u="none" strike="noStrike" kern="1200" cap="none" spc="0" normalizeH="0" baseline="0" noProof="0" dirty="0">
              <a:ln>
                <a:noFill/>
              </a:ln>
              <a:solidFill>
                <a:schemeClr val="tx1"/>
              </a:solidFill>
              <a:effectLst/>
              <a:uLnTx/>
              <a:uFillTx/>
              <a:latin typeface="Gotham Medium"/>
              <a:ea typeface="+mj-ea"/>
              <a:cs typeface="+mj-cs"/>
            </a:endParaRPr>
          </a:p>
        </p:txBody>
      </p:sp>
      <p:pic>
        <p:nvPicPr>
          <p:cNvPr id="8" name="Picture 7" descr="A political cartoon showing men riding horses. Each man is holding a flag with the name of a Southern state that seceded on the flag. The horses are all racing toward the edge of a cliff and one is racing very quickly downhill. The political cartoon is titled &quot;The Secession Movement&quot;">
            <a:extLst>
              <a:ext uri="{FF2B5EF4-FFF2-40B4-BE49-F238E27FC236}">
                <a16:creationId xmlns:a16="http://schemas.microsoft.com/office/drawing/2014/main" id="{7E6B2FC1-A92F-0B99-A2FE-1001D91DD7B2}"/>
              </a:ext>
            </a:extLst>
          </p:cNvPr>
          <p:cNvPicPr>
            <a:picLocks noChangeAspect="1"/>
          </p:cNvPicPr>
          <p:nvPr/>
        </p:nvPicPr>
        <p:blipFill>
          <a:blip r:embed="rId4"/>
          <a:stretch>
            <a:fillRect/>
          </a:stretch>
        </p:blipFill>
        <p:spPr>
          <a:xfrm>
            <a:off x="2420039" y="1143000"/>
            <a:ext cx="7351922" cy="5277506"/>
          </a:xfrm>
          <a:prstGeom prst="rect">
            <a:avLst/>
          </a:prstGeom>
          <a:effectLst>
            <a:outerShdw blurRad="50800" dist="50800" dir="7920000" algn="ctr" rotWithShape="0">
              <a:srgbClr val="000000">
                <a:alpha val="43137"/>
              </a:srgbClr>
            </a:outerShdw>
          </a:effectLst>
        </p:spPr>
      </p:pic>
      <p:sp>
        <p:nvSpPr>
          <p:cNvPr id="9" name="TextBox 8">
            <a:extLst>
              <a:ext uri="{FF2B5EF4-FFF2-40B4-BE49-F238E27FC236}">
                <a16:creationId xmlns:a16="http://schemas.microsoft.com/office/drawing/2014/main" id="{929F2880-4F61-D072-6A04-B0DB38F58DF6}"/>
              </a:ext>
            </a:extLst>
          </p:cNvPr>
          <p:cNvSpPr txBox="1"/>
          <p:nvPr/>
        </p:nvSpPr>
        <p:spPr>
          <a:xfrm>
            <a:off x="6270171" y="-21306"/>
            <a:ext cx="5540828" cy="1077218"/>
          </a:xfrm>
          <a:prstGeom prst="rect">
            <a:avLst/>
          </a:prstGeom>
          <a:noFill/>
        </p:spPr>
        <p:txBody>
          <a:bodyPr wrap="square" rtlCol="0">
            <a:spAutoFit/>
          </a:bodyPr>
          <a:lstStyle/>
          <a:p>
            <a:r>
              <a:rPr lang="en-US" sz="3200" dirty="0">
                <a:latin typeface="Gotham Medium"/>
              </a:rPr>
              <a:t>Use the image to complete your exit ticket</a:t>
            </a:r>
            <a:endParaRPr lang="en-US" sz="3200" dirty="0"/>
          </a:p>
        </p:txBody>
      </p:sp>
    </p:spTree>
    <p:extLst>
      <p:ext uri="{BB962C8B-B14F-4D97-AF65-F5344CB8AC3E}">
        <p14:creationId xmlns:p14="http://schemas.microsoft.com/office/powerpoint/2010/main" val="31516099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3246E66E-3CBD-BA18-095D-25FDCDAB0E45}"/>
            </a:ext>
          </a:extLst>
        </p:cNvPr>
        <p:cNvGrpSpPr/>
        <p:nvPr/>
      </p:nvGrpSpPr>
      <p:grpSpPr>
        <a:xfrm>
          <a:off x="0" y="0"/>
          <a:ext cx="0" cy="0"/>
          <a:chOff x="0" y="0"/>
          <a:chExt cx="0" cy="0"/>
        </a:xfrm>
      </p:grpSpPr>
      <p:sp>
        <p:nvSpPr>
          <p:cNvPr id="2" name="Title 5">
            <a:extLst>
              <a:ext uri="{FF2B5EF4-FFF2-40B4-BE49-F238E27FC236}">
                <a16:creationId xmlns:a16="http://schemas.microsoft.com/office/drawing/2014/main" id="{D5D035C0-D2A0-AC72-3C66-83680A8491CC}"/>
              </a:ext>
            </a:extLst>
          </p:cNvPr>
          <p:cNvSpPr txBox="1">
            <a:spLocks noGrp="1"/>
          </p:cNvSpPr>
          <p:nvPr>
            <p:ph type="title" idx="4294967295"/>
          </p:nvPr>
        </p:nvSpPr>
        <p:spPr>
          <a:xfrm>
            <a:off x="1812149" y="0"/>
            <a:ext cx="9010288" cy="1097282"/>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6000" b="0" i="0" u="none" strike="noStrike" kern="1200" cap="none" spc="0" normalizeH="0" baseline="0" noProof="0" dirty="0">
                <a:ln>
                  <a:noFill/>
                </a:ln>
                <a:solidFill>
                  <a:schemeClr val="tx1"/>
                </a:solidFill>
                <a:effectLst/>
                <a:uLnTx/>
                <a:uFillTx/>
                <a:latin typeface="Gotham Medium"/>
                <a:ea typeface="+mj-ea"/>
                <a:cs typeface="+mj-cs"/>
              </a:rPr>
              <a:t>Share with the class: </a:t>
            </a:r>
            <a:r>
              <a:rPr kumimoji="0" lang="en-US" sz="6000" b="0" i="0" u="none" strike="noStrike" kern="1200" cap="none" spc="0" normalizeH="0" baseline="0" noProof="0" dirty="0">
                <a:ln>
                  <a:noFill/>
                </a:ln>
                <a:solidFill>
                  <a:schemeClr val="bg1"/>
                </a:solidFill>
                <a:effectLst/>
                <a:uLnTx/>
                <a:uFillTx/>
                <a:latin typeface="Gotham Medium"/>
                <a:ea typeface="+mj-ea"/>
                <a:cs typeface="+mj-cs"/>
              </a:rPr>
              <a:t>2</a:t>
            </a:r>
          </a:p>
        </p:txBody>
      </p:sp>
      <p:sp>
        <p:nvSpPr>
          <p:cNvPr id="3" name="Speech Bubble: Rectangle with Corners Rounded 2">
            <a:extLst>
              <a:ext uri="{FF2B5EF4-FFF2-40B4-BE49-F238E27FC236}">
                <a16:creationId xmlns:a16="http://schemas.microsoft.com/office/drawing/2014/main" id="{08F1269F-29D0-90DB-088F-12BF666E4D55}"/>
              </a:ext>
            </a:extLst>
          </p:cNvPr>
          <p:cNvSpPr/>
          <p:nvPr/>
        </p:nvSpPr>
        <p:spPr>
          <a:xfrm>
            <a:off x="2006702" y="1883229"/>
            <a:ext cx="7355012" cy="3423646"/>
          </a:xfrm>
          <a:prstGeom prst="wedgeRoundRectCallout">
            <a:avLst>
              <a:gd name="adj1" fmla="val 62531"/>
              <a:gd name="adj2" fmla="val 35266"/>
              <a:gd name="adj3" fmla="val 16667"/>
            </a:avLst>
          </a:prstGeom>
          <a:solidFill>
            <a:srgbClr val="F3D1D3"/>
          </a:solidFill>
          <a:ln w="28575">
            <a:solidFill>
              <a:srgbClr val="C00000"/>
            </a:solidFill>
          </a:ln>
          <a:effectLst>
            <a:outerShdw blurRad="50800" dist="50800" dir="7860000" algn="ctr" rotWithShape="0">
              <a:srgbClr val="000000">
                <a:alpha val="43137"/>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srgbClr val="C00000"/>
                </a:solidFill>
                <a:effectLst/>
                <a:uLnTx/>
                <a:uFillTx/>
                <a:latin typeface="Gotham book"/>
              </a:rPr>
              <a:t>I think the illustrator </a:t>
            </a:r>
            <a:r>
              <a:rPr kumimoji="0" lang="en-US" sz="4800" b="1" i="1" u="sng" strike="noStrike" kern="1200" cap="none" spc="0" normalizeH="0" baseline="0" noProof="0" dirty="0">
                <a:ln>
                  <a:noFill/>
                </a:ln>
                <a:solidFill>
                  <a:srgbClr val="C00000"/>
                </a:solidFill>
                <a:effectLst/>
                <a:uLnTx/>
                <a:uFillTx/>
                <a:latin typeface="Gotham book"/>
              </a:rPr>
              <a:t>supported</a:t>
            </a:r>
            <a:r>
              <a:rPr kumimoji="0" lang="en-US" sz="4800" strike="noStrike" kern="1200" cap="none" spc="0" normalizeH="0" baseline="0" noProof="0" dirty="0">
                <a:ln>
                  <a:noFill/>
                </a:ln>
                <a:solidFill>
                  <a:srgbClr val="C00000"/>
                </a:solidFill>
                <a:effectLst/>
                <a:uLnTx/>
                <a:uFillTx/>
                <a:latin typeface="Gotham book"/>
              </a:rPr>
              <a:t> / </a:t>
            </a:r>
            <a:r>
              <a:rPr kumimoji="0" lang="en-US" sz="4800" b="1" i="1" u="sng" strike="noStrike" kern="1200" cap="none" spc="0" normalizeH="0" baseline="0" noProof="0" dirty="0">
                <a:ln>
                  <a:noFill/>
                </a:ln>
                <a:solidFill>
                  <a:srgbClr val="C00000"/>
                </a:solidFill>
                <a:effectLst/>
                <a:uLnTx/>
                <a:uFillTx/>
                <a:latin typeface="Gotham book"/>
              </a:rPr>
              <a:t>opposed</a:t>
            </a:r>
            <a:r>
              <a:rPr kumimoji="0" lang="en-US" sz="4800" strike="noStrike" kern="1200" cap="none" spc="0" normalizeH="0" baseline="0" noProof="0" dirty="0">
                <a:ln>
                  <a:noFill/>
                </a:ln>
                <a:solidFill>
                  <a:srgbClr val="C00000"/>
                </a:solidFill>
                <a:effectLst/>
                <a:uLnTx/>
                <a:uFillTx/>
                <a:latin typeface="Gotham book"/>
              </a:rPr>
              <a:t> secession because</a:t>
            </a:r>
            <a:r>
              <a:rPr kumimoji="0" lang="en-US" sz="4800" b="0" i="0" u="none" strike="noStrike" kern="1200" cap="none" spc="0" normalizeH="0" baseline="0" noProof="0" dirty="0">
                <a:ln>
                  <a:noFill/>
                </a:ln>
                <a:solidFill>
                  <a:srgbClr val="C00000"/>
                </a:solidFill>
                <a:effectLst/>
                <a:uLnTx/>
                <a:uFillTx/>
                <a:latin typeface="Gotham book"/>
              </a:rPr>
              <a:t> _____________</a:t>
            </a:r>
          </a:p>
        </p:txBody>
      </p:sp>
      <p:pic>
        <p:nvPicPr>
          <p:cNvPr id="4" name="Graphic 3">
            <a:extLst>
              <a:ext uri="{FF2B5EF4-FFF2-40B4-BE49-F238E27FC236}">
                <a16:creationId xmlns:a16="http://schemas.microsoft.com/office/drawing/2014/main" id="{D2F91C78-6A6C-C69F-F21C-A1408D7B7327}"/>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596513" y="3962399"/>
            <a:ext cx="1344476" cy="1344476"/>
          </a:xfrm>
          <a:prstGeom prst="rect">
            <a:avLst/>
          </a:prstGeom>
        </p:spPr>
      </p:pic>
    </p:spTree>
    <p:extLst>
      <p:ext uri="{BB962C8B-B14F-4D97-AF65-F5344CB8AC3E}">
        <p14:creationId xmlns:p14="http://schemas.microsoft.com/office/powerpoint/2010/main" val="42885941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E70D73DD-57F3-4E5D-6CE7-70181A895FF2}"/>
            </a:ext>
          </a:extLst>
        </p:cNvPr>
        <p:cNvGrpSpPr/>
        <p:nvPr/>
      </p:nvGrpSpPr>
      <p:grpSpPr>
        <a:xfrm>
          <a:off x="0" y="0"/>
          <a:ext cx="0" cy="0"/>
          <a:chOff x="0" y="0"/>
          <a:chExt cx="0" cy="0"/>
        </a:xfrm>
      </p:grpSpPr>
      <p:sp>
        <p:nvSpPr>
          <p:cNvPr id="2" name="Title 5">
            <a:extLst>
              <a:ext uri="{FF2B5EF4-FFF2-40B4-BE49-F238E27FC236}">
                <a16:creationId xmlns:a16="http://schemas.microsoft.com/office/drawing/2014/main" id="{DC16EF74-143E-DAD0-8BCE-C61955120291}"/>
              </a:ext>
            </a:extLst>
          </p:cNvPr>
          <p:cNvSpPr txBox="1">
            <a:spLocks noGrp="1"/>
          </p:cNvSpPr>
          <p:nvPr>
            <p:ph type="title" idx="4294967295"/>
          </p:nvPr>
        </p:nvSpPr>
        <p:spPr>
          <a:xfrm>
            <a:off x="1859298" y="35666"/>
            <a:ext cx="9864090" cy="1724299"/>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7200" b="1" i="1" u="none" strike="noStrike" kern="1200" cap="none" spc="0" normalizeH="0" baseline="0" noProof="0" dirty="0">
                <a:ln>
                  <a:noFill/>
                </a:ln>
                <a:solidFill>
                  <a:schemeClr val="tx1"/>
                </a:solidFill>
                <a:effectLst/>
                <a:uLnTx/>
                <a:uFillTx/>
                <a:latin typeface="Gotham Medium"/>
                <a:ea typeface="+mj-ea"/>
                <a:cs typeface="+mj-cs"/>
              </a:rPr>
              <a:t>Warm-up</a:t>
            </a:r>
            <a:br>
              <a:rPr kumimoji="0" lang="en-US" sz="4400" b="0" i="0" u="none" strike="noStrike" kern="1200" cap="none" spc="0" normalizeH="0" baseline="0" noProof="0" dirty="0">
                <a:ln>
                  <a:noFill/>
                </a:ln>
                <a:solidFill>
                  <a:schemeClr val="tx1"/>
                </a:solidFill>
                <a:effectLst/>
                <a:uLnTx/>
                <a:uFillTx/>
                <a:latin typeface="Gotham Medium"/>
                <a:ea typeface="+mj-ea"/>
                <a:cs typeface="+mj-cs"/>
              </a:rPr>
            </a:br>
            <a:r>
              <a:rPr kumimoji="0" lang="en-US" sz="3200" b="0" i="0" u="none" strike="noStrike" kern="1200" cap="none" spc="0" normalizeH="0" baseline="0" noProof="0" dirty="0">
                <a:ln>
                  <a:noFill/>
                </a:ln>
                <a:solidFill>
                  <a:schemeClr val="tx1"/>
                </a:solidFill>
                <a:effectLst/>
                <a:uLnTx/>
                <a:uFillTx/>
                <a:latin typeface="Gotham Medium"/>
                <a:ea typeface="+mj-ea"/>
                <a:cs typeface="+mj-cs"/>
              </a:rPr>
              <a:t>Follow the directions below to complete your warm-up </a:t>
            </a:r>
            <a:endParaRPr kumimoji="0" lang="en-US" sz="4400" b="0" i="0" u="none" strike="noStrike" kern="1200" cap="none" spc="0" normalizeH="0" baseline="0" noProof="0" dirty="0">
              <a:ln>
                <a:noFill/>
              </a:ln>
              <a:solidFill>
                <a:schemeClr val="tx1"/>
              </a:solidFill>
              <a:effectLst/>
              <a:uLnTx/>
              <a:uFillTx/>
              <a:latin typeface="Gotham Medium"/>
              <a:ea typeface="+mj-ea"/>
              <a:cs typeface="+mj-cs"/>
            </a:endParaRPr>
          </a:p>
        </p:txBody>
      </p:sp>
      <p:pic>
        <p:nvPicPr>
          <p:cNvPr id="5" name="Graphic 4">
            <a:extLst>
              <a:ext uri="{FF2B5EF4-FFF2-40B4-BE49-F238E27FC236}">
                <a16:creationId xmlns:a16="http://schemas.microsoft.com/office/drawing/2014/main" id="{E99BECC2-27E1-52A7-E63A-5368BB564B5F}"/>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108678" y="3517342"/>
            <a:ext cx="925793" cy="925793"/>
          </a:xfrm>
          <a:prstGeom prst="rect">
            <a:avLst/>
          </a:prstGeom>
        </p:spPr>
      </p:pic>
      <p:pic>
        <p:nvPicPr>
          <p:cNvPr id="6" name="Graphic 5">
            <a:extLst>
              <a:ext uri="{FF2B5EF4-FFF2-40B4-BE49-F238E27FC236}">
                <a16:creationId xmlns:a16="http://schemas.microsoft.com/office/drawing/2014/main" id="{CBD02AEC-3B6B-58D5-F2CD-6AC579EB5ED3}"/>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178846" y="5656287"/>
            <a:ext cx="842453" cy="842453"/>
          </a:xfrm>
          <a:prstGeom prst="rect">
            <a:avLst/>
          </a:prstGeom>
        </p:spPr>
      </p:pic>
      <p:pic>
        <p:nvPicPr>
          <p:cNvPr id="7" name="Graphic 6">
            <a:extLst>
              <a:ext uri="{FF2B5EF4-FFF2-40B4-BE49-F238E27FC236}">
                <a16:creationId xmlns:a16="http://schemas.microsoft.com/office/drawing/2014/main" id="{FF11153F-C08F-CAEA-8854-76551020ECC8}"/>
              </a:ex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967412" y="1981200"/>
            <a:ext cx="1208326" cy="1208326"/>
          </a:xfrm>
          <a:prstGeom prst="rect">
            <a:avLst/>
          </a:prstGeom>
        </p:spPr>
      </p:pic>
      <p:sp>
        <p:nvSpPr>
          <p:cNvPr id="8" name="TextBox 7">
            <a:extLst>
              <a:ext uri="{FF2B5EF4-FFF2-40B4-BE49-F238E27FC236}">
                <a16:creationId xmlns:a16="http://schemas.microsoft.com/office/drawing/2014/main" id="{9DB47241-E486-6B1D-DD2B-88FA9D75F310}"/>
              </a:ext>
            </a:extLst>
          </p:cNvPr>
          <p:cNvSpPr txBox="1"/>
          <p:nvPr/>
        </p:nvSpPr>
        <p:spPr>
          <a:xfrm>
            <a:off x="3439886" y="1981200"/>
            <a:ext cx="5312228" cy="4401205"/>
          </a:xfrm>
          <a:prstGeom prst="rect">
            <a:avLst/>
          </a:prstGeom>
          <a:noFill/>
        </p:spPr>
        <p:txBody>
          <a:bodyPr wrap="square" rtlCol="0">
            <a:spAutoFit/>
          </a:bodyPr>
          <a:lstStyle/>
          <a:p>
            <a:pPr marL="571500" indent="-571500">
              <a:buFont typeface="Arial" panose="020B0604020202020204" pitchFamily="34" charset="0"/>
              <a:buChar char="•"/>
            </a:pPr>
            <a:r>
              <a:rPr lang="en-US" sz="4000" dirty="0">
                <a:solidFill>
                  <a:srgbClr val="C00000"/>
                </a:solidFill>
                <a:latin typeface="Gotham book"/>
              </a:rPr>
              <a:t>Read the primary source excerpt.</a:t>
            </a:r>
          </a:p>
          <a:p>
            <a:pPr marL="571500" indent="-571500">
              <a:buFont typeface="Arial" panose="020B0604020202020204" pitchFamily="34" charset="0"/>
              <a:buChar char="•"/>
            </a:pPr>
            <a:r>
              <a:rPr lang="en-US" sz="4000" dirty="0">
                <a:solidFill>
                  <a:srgbClr val="0070C0"/>
                </a:solidFill>
                <a:latin typeface="Gotham book"/>
              </a:rPr>
              <a:t>Paraphrase the main idea of the material. (Write it in your own words)</a:t>
            </a:r>
          </a:p>
          <a:p>
            <a:pPr marL="571500" indent="-571500">
              <a:buFont typeface="Arial" panose="020B0604020202020204" pitchFamily="34" charset="0"/>
              <a:buChar char="•"/>
            </a:pPr>
            <a:r>
              <a:rPr lang="en-US" sz="4000" dirty="0">
                <a:solidFill>
                  <a:srgbClr val="7030A0"/>
                </a:solidFill>
                <a:latin typeface="Gotham book"/>
              </a:rPr>
              <a:t>Share with a partner</a:t>
            </a:r>
          </a:p>
        </p:txBody>
      </p:sp>
      <p:pic>
        <p:nvPicPr>
          <p:cNvPr id="10" name="Picture 9">
            <a:extLst>
              <a:ext uri="{FF2B5EF4-FFF2-40B4-BE49-F238E27FC236}">
                <a16:creationId xmlns:a16="http://schemas.microsoft.com/office/drawing/2014/main" id="{A0D20357-BA79-71C0-965E-AD62DCEE9D75}"/>
              </a:ext>
              <a:ext uri="{C183D7F6-B498-43B3-948B-1728B52AA6E4}">
                <adec:decorative xmlns:adec="http://schemas.microsoft.com/office/drawing/2017/decorative" val="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588633" y="1333265"/>
            <a:ext cx="4552950" cy="4972050"/>
          </a:xfrm>
          <a:prstGeom prst="rect">
            <a:avLst/>
          </a:prstGeom>
        </p:spPr>
      </p:pic>
    </p:spTree>
    <p:extLst>
      <p:ext uri="{BB962C8B-B14F-4D97-AF65-F5344CB8AC3E}">
        <p14:creationId xmlns:p14="http://schemas.microsoft.com/office/powerpoint/2010/main" val="33015600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F4B69F84-A3F1-085D-45E9-BC98FE1EECFA}"/>
            </a:ext>
          </a:extLst>
        </p:cNvPr>
        <p:cNvGrpSpPr/>
        <p:nvPr/>
      </p:nvGrpSpPr>
      <p:grpSpPr>
        <a:xfrm>
          <a:off x="0" y="0"/>
          <a:ext cx="0" cy="0"/>
          <a:chOff x="0" y="0"/>
          <a:chExt cx="0" cy="0"/>
        </a:xfrm>
      </p:grpSpPr>
      <p:sp>
        <p:nvSpPr>
          <p:cNvPr id="2" name="Title 5">
            <a:extLst>
              <a:ext uri="{FF2B5EF4-FFF2-40B4-BE49-F238E27FC236}">
                <a16:creationId xmlns:a16="http://schemas.microsoft.com/office/drawing/2014/main" id="{116D8F28-590A-D200-C3E3-275F4CC0ED3A}"/>
              </a:ext>
            </a:extLst>
          </p:cNvPr>
          <p:cNvSpPr txBox="1">
            <a:spLocks noGrp="1"/>
          </p:cNvSpPr>
          <p:nvPr>
            <p:ph type="title" idx="4294967295"/>
          </p:nvPr>
        </p:nvSpPr>
        <p:spPr>
          <a:xfrm>
            <a:off x="1812149" y="0"/>
            <a:ext cx="9010288" cy="1097282"/>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6000" b="0" i="0" u="none" strike="noStrike" kern="1200" cap="none" spc="0" normalizeH="0" baseline="0" noProof="0" dirty="0">
                <a:ln>
                  <a:noFill/>
                </a:ln>
                <a:solidFill>
                  <a:schemeClr val="tx1"/>
                </a:solidFill>
                <a:effectLst/>
                <a:uLnTx/>
                <a:uFillTx/>
                <a:latin typeface="Gotham Medium"/>
                <a:ea typeface="+mj-ea"/>
                <a:cs typeface="+mj-cs"/>
              </a:rPr>
              <a:t>Share with the class:</a:t>
            </a:r>
            <a:endParaRPr kumimoji="0" lang="en-US" sz="6000" b="0" i="0" u="none" strike="noStrike" kern="1200" cap="none" spc="0" normalizeH="0" baseline="0" noProof="0" dirty="0">
              <a:ln>
                <a:noFill/>
              </a:ln>
              <a:solidFill>
                <a:schemeClr val="bg1"/>
              </a:solidFill>
              <a:effectLst/>
              <a:uLnTx/>
              <a:uFillTx/>
              <a:latin typeface="Gotham Medium"/>
              <a:ea typeface="+mj-ea"/>
              <a:cs typeface="+mj-cs"/>
            </a:endParaRPr>
          </a:p>
        </p:txBody>
      </p:sp>
      <p:sp>
        <p:nvSpPr>
          <p:cNvPr id="3" name="Speech Bubble: Rectangle with Corners Rounded 2">
            <a:extLst>
              <a:ext uri="{FF2B5EF4-FFF2-40B4-BE49-F238E27FC236}">
                <a16:creationId xmlns:a16="http://schemas.microsoft.com/office/drawing/2014/main" id="{CD019BFF-4ED0-C81E-3141-6FD2B967D594}"/>
              </a:ext>
            </a:extLst>
          </p:cNvPr>
          <p:cNvSpPr/>
          <p:nvPr/>
        </p:nvSpPr>
        <p:spPr>
          <a:xfrm>
            <a:off x="2344160" y="1850569"/>
            <a:ext cx="5791200" cy="2438401"/>
          </a:xfrm>
          <a:prstGeom prst="wedgeRoundRectCallout">
            <a:avLst>
              <a:gd name="adj1" fmla="val 79543"/>
              <a:gd name="adj2" fmla="val 42210"/>
              <a:gd name="adj3" fmla="val 16667"/>
            </a:avLst>
          </a:prstGeom>
          <a:solidFill>
            <a:srgbClr val="F3D1D3"/>
          </a:solidFill>
          <a:ln w="28575">
            <a:solidFill>
              <a:srgbClr val="C00000"/>
            </a:solidFill>
          </a:ln>
          <a:effectLst>
            <a:outerShdw blurRad="50800" dist="50800" dir="7860000" algn="ctr" rotWithShape="0">
              <a:srgbClr val="000000">
                <a:alpha val="43137"/>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C00000"/>
                </a:solidFill>
                <a:effectLst/>
                <a:uLnTx/>
                <a:uFillTx/>
                <a:latin typeface="Calibri" panose="020F0502020204030204"/>
                <a:ea typeface="+mn-ea"/>
                <a:cs typeface="+mn-cs"/>
              </a:rPr>
              <a:t>In my own words, this source is saying that ___________________</a:t>
            </a:r>
          </a:p>
        </p:txBody>
      </p:sp>
      <p:pic>
        <p:nvPicPr>
          <p:cNvPr id="4" name="Graphic 3">
            <a:extLst>
              <a:ext uri="{FF2B5EF4-FFF2-40B4-BE49-F238E27FC236}">
                <a16:creationId xmlns:a16="http://schemas.microsoft.com/office/drawing/2014/main" id="{0C259E0C-0219-C91B-9FD9-3D7B3D564ED6}"/>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150199" y="2944494"/>
            <a:ext cx="1344476" cy="1344476"/>
          </a:xfrm>
          <a:prstGeom prst="rect">
            <a:avLst/>
          </a:prstGeom>
        </p:spPr>
      </p:pic>
    </p:spTree>
    <p:extLst>
      <p:ext uri="{BB962C8B-B14F-4D97-AF65-F5344CB8AC3E}">
        <p14:creationId xmlns:p14="http://schemas.microsoft.com/office/powerpoint/2010/main" val="32019685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5">
            <a:extLst>
              <a:ext uri="{FF2B5EF4-FFF2-40B4-BE49-F238E27FC236}">
                <a16:creationId xmlns:a16="http://schemas.microsoft.com/office/drawing/2014/main" id="{B37FC376-EC91-34E2-7F6A-EA899A842DE8}"/>
              </a:ext>
            </a:extLst>
          </p:cNvPr>
          <p:cNvSpPr txBox="1">
            <a:spLocks noGrp="1"/>
          </p:cNvSpPr>
          <p:nvPr>
            <p:ph type="title" idx="4294967295"/>
          </p:nvPr>
        </p:nvSpPr>
        <p:spPr>
          <a:xfrm>
            <a:off x="2203107" y="13062"/>
            <a:ext cx="8240486" cy="1291955"/>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8000" b="0" i="0" u="none" strike="noStrike" kern="1200" cap="none" spc="0" normalizeH="0" baseline="0" noProof="0" dirty="0">
                <a:ln>
                  <a:noFill/>
                </a:ln>
                <a:solidFill>
                  <a:schemeClr val="bg1"/>
                </a:solidFill>
                <a:effectLst/>
                <a:uLnTx/>
                <a:uFillTx/>
                <a:latin typeface="Gotham Medium"/>
                <a:ea typeface="+mj-ea"/>
                <a:cs typeface="+mj-cs"/>
              </a:rPr>
              <a:t>Essential Question</a:t>
            </a:r>
          </a:p>
        </p:txBody>
      </p:sp>
      <p:sp>
        <p:nvSpPr>
          <p:cNvPr id="3" name="TextBox 2">
            <a:extLst>
              <a:ext uri="{FF2B5EF4-FFF2-40B4-BE49-F238E27FC236}">
                <a16:creationId xmlns:a16="http://schemas.microsoft.com/office/drawing/2014/main" id="{4E749B0F-B873-9D1D-8410-CEB4810829B9}"/>
              </a:ext>
            </a:extLst>
          </p:cNvPr>
          <p:cNvSpPr txBox="1"/>
          <p:nvPr/>
        </p:nvSpPr>
        <p:spPr>
          <a:xfrm>
            <a:off x="1055915" y="1908943"/>
            <a:ext cx="10559142" cy="34163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5400" dirty="0">
                <a:solidFill>
                  <a:srgbClr val="C00000"/>
                </a:solidFill>
                <a:latin typeface="Calibri" panose="020F0502020204030204"/>
              </a:rPr>
              <a:t>What event caused the Southern states to secede from the Union, and what reasons did Texas give for seceding</a:t>
            </a:r>
            <a:r>
              <a:rPr kumimoji="0" lang="en-US" sz="5400" b="0" u="none" strike="noStrike" kern="1200" cap="none" spc="0" normalizeH="0" baseline="0" noProof="0" dirty="0">
                <a:ln>
                  <a:noFill/>
                </a:ln>
                <a:solidFill>
                  <a:srgbClr val="C00000"/>
                </a:solidFill>
                <a:effectLst/>
                <a:uLnTx/>
                <a:uFillTx/>
                <a:latin typeface="Calibri" panose="020F0502020204030204"/>
                <a:ea typeface="+mn-ea"/>
                <a:cs typeface="+mn-cs"/>
              </a:rPr>
              <a:t>?</a:t>
            </a:r>
          </a:p>
        </p:txBody>
      </p:sp>
    </p:spTree>
    <p:extLst>
      <p:ext uri="{BB962C8B-B14F-4D97-AF65-F5344CB8AC3E}">
        <p14:creationId xmlns:p14="http://schemas.microsoft.com/office/powerpoint/2010/main" val="35869659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5">
            <a:extLst>
              <a:ext uri="{FF2B5EF4-FFF2-40B4-BE49-F238E27FC236}">
                <a16:creationId xmlns:a16="http://schemas.microsoft.com/office/drawing/2014/main" id="{84BFAC29-EF51-C89D-4D0A-E092BF6D9DC9}"/>
              </a:ext>
            </a:extLst>
          </p:cNvPr>
          <p:cNvSpPr txBox="1">
            <a:spLocks noGrp="1"/>
          </p:cNvSpPr>
          <p:nvPr>
            <p:ph type="title" idx="4294967295"/>
          </p:nvPr>
        </p:nvSpPr>
        <p:spPr>
          <a:xfrm>
            <a:off x="1879724" y="13062"/>
            <a:ext cx="8240486" cy="1291955"/>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8000" b="0" i="0" u="none" strike="noStrike" kern="1200" cap="none" spc="0" normalizeH="0" baseline="0" noProof="0" dirty="0">
                <a:ln>
                  <a:noFill/>
                </a:ln>
                <a:solidFill>
                  <a:schemeClr val="bg1"/>
                </a:solidFill>
                <a:effectLst/>
                <a:uLnTx/>
                <a:uFillTx/>
                <a:latin typeface="Gotham Medium"/>
                <a:ea typeface="+mj-ea"/>
                <a:cs typeface="+mj-cs"/>
              </a:rPr>
              <a:t>In Today’s Lesson</a:t>
            </a:r>
          </a:p>
        </p:txBody>
      </p:sp>
      <p:sp>
        <p:nvSpPr>
          <p:cNvPr id="3" name="TextBox 2">
            <a:extLst>
              <a:ext uri="{FF2B5EF4-FFF2-40B4-BE49-F238E27FC236}">
                <a16:creationId xmlns:a16="http://schemas.microsoft.com/office/drawing/2014/main" id="{B8FD51CF-8891-4238-A8FD-8B05D72CBC10}"/>
              </a:ext>
            </a:extLst>
          </p:cNvPr>
          <p:cNvSpPr txBox="1"/>
          <p:nvPr/>
        </p:nvSpPr>
        <p:spPr>
          <a:xfrm>
            <a:off x="214209" y="1541952"/>
            <a:ext cx="11571515" cy="5016758"/>
          </a:xfrm>
          <a:prstGeom prst="rect">
            <a:avLst/>
          </a:prstGeom>
          <a:noFill/>
        </p:spPr>
        <p:txBody>
          <a:bodyPr wrap="square" rtlCol="0">
            <a:spAutoFit/>
          </a:bodyPr>
          <a:lstStyle/>
          <a:p>
            <a:pPr marL="914400" marR="0" lvl="0" indent="-9144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4000" b="1" i="1" u="sng" strike="noStrike" kern="1200" cap="none" spc="0" normalizeH="0" baseline="0" noProof="0" dirty="0">
                <a:ln>
                  <a:noFill/>
                </a:ln>
                <a:solidFill>
                  <a:srgbClr val="C00000"/>
                </a:solidFill>
                <a:effectLst/>
                <a:uLnTx/>
                <a:uFillTx/>
                <a:latin typeface="Calibri" panose="020F0502020204030204"/>
                <a:ea typeface="+mn-ea"/>
                <a:cs typeface="+mn-cs"/>
              </a:rPr>
              <a:t>We will</a:t>
            </a:r>
            <a:r>
              <a:rPr kumimoji="0" lang="en-US" sz="4000" strike="noStrike" kern="1200" cap="none" spc="0" normalizeH="0" baseline="0" noProof="0" dirty="0">
                <a:ln>
                  <a:noFill/>
                </a:ln>
                <a:solidFill>
                  <a:srgbClr val="C00000"/>
                </a:solidFill>
                <a:effectLst/>
                <a:uLnTx/>
                <a:uFillTx/>
                <a:latin typeface="Calibri" panose="020F0502020204030204"/>
                <a:ea typeface="+mn-ea"/>
                <a:cs typeface="+mn-cs"/>
              </a:rPr>
              <a:t> analyze excerpts from Texas’ Declaration of the Causes of Secession to determine why most Texans voted in favor of secession from the United States.</a:t>
            </a:r>
            <a:endParaRPr kumimoji="0" lang="en-US" sz="4000" b="0" i="1" u="none" strike="noStrike" kern="1200" cap="none" spc="0" normalizeH="0" baseline="0" noProof="0" dirty="0">
              <a:ln>
                <a:noFill/>
              </a:ln>
              <a:solidFill>
                <a:srgbClr val="C00000"/>
              </a:solidFill>
              <a:effectLst/>
              <a:uLnTx/>
              <a:uFillTx/>
              <a:latin typeface="Calibri" panose="020F0502020204030204"/>
              <a:ea typeface="+mn-ea"/>
              <a:cs typeface="+mn-cs"/>
            </a:endParaRPr>
          </a:p>
          <a:p>
            <a:pPr marL="914400" marR="0" lvl="0" indent="-9144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4000" b="1" i="1" u="sng" strike="noStrike" kern="1200" cap="none" spc="0" normalizeH="0" baseline="0" noProof="0" dirty="0">
                <a:ln>
                  <a:noFill/>
                </a:ln>
                <a:solidFill>
                  <a:srgbClr val="002060"/>
                </a:solidFill>
                <a:effectLst/>
                <a:uLnTx/>
                <a:uFillTx/>
                <a:latin typeface="Calibri" panose="020F0502020204030204"/>
                <a:ea typeface="+mn-ea"/>
                <a:cs typeface="+mn-cs"/>
              </a:rPr>
              <a:t>I will</a:t>
            </a:r>
            <a:r>
              <a:rPr kumimoji="0" lang="en-US" sz="4000" b="1" i="1" strike="noStrike" kern="1200" cap="none" spc="0" normalizeH="0" baseline="0" noProof="0" dirty="0">
                <a:ln>
                  <a:noFill/>
                </a:ln>
                <a:solidFill>
                  <a:srgbClr val="002060"/>
                </a:solidFill>
                <a:effectLst/>
                <a:uLnTx/>
                <a:uFillTx/>
                <a:latin typeface="Calibri" panose="020F0502020204030204"/>
                <a:ea typeface="+mn-ea"/>
                <a:cs typeface="+mn-cs"/>
              </a:rPr>
              <a:t> </a:t>
            </a:r>
            <a:r>
              <a:rPr kumimoji="0" lang="en-US" sz="4000" strike="noStrike" kern="1200" cap="none" spc="0" normalizeH="0" baseline="0" noProof="0" dirty="0">
                <a:ln>
                  <a:noFill/>
                </a:ln>
                <a:solidFill>
                  <a:srgbClr val="002060"/>
                </a:solidFill>
                <a:effectLst/>
                <a:uLnTx/>
                <a:uFillTx/>
                <a:latin typeface="Calibri" panose="020F0502020204030204"/>
                <a:ea typeface="+mn-ea"/>
                <a:cs typeface="+mn-cs"/>
              </a:rPr>
              <a:t>match primary source excerpt cards to their modern-day translation cards, then use the information in the cards to answer comprehension questions about Texas’ reasons for secession.</a:t>
            </a:r>
            <a:endParaRPr kumimoji="0" lang="en-US" sz="4000" b="0" i="1" u="none" strike="noStrike" kern="1200" cap="none" spc="0" normalizeH="0" baseline="0" noProof="0" dirty="0">
              <a:ln>
                <a:noFill/>
              </a:ln>
              <a:solidFill>
                <a:srgbClr val="00206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97127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6" name="Rectangle 1035">
            <a:extLst>
              <a:ext uri="{FF2B5EF4-FFF2-40B4-BE49-F238E27FC236}">
                <a16:creationId xmlns:a16="http://schemas.microsoft.com/office/drawing/2014/main" id="{9089EED9-F54D-4F20-A2C6-949DE41769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8" name="Rectangle 1037">
            <a:extLst>
              <a:ext uri="{FF2B5EF4-FFF2-40B4-BE49-F238E27FC236}">
                <a16:creationId xmlns:a16="http://schemas.microsoft.com/office/drawing/2014/main" id="{7E46F721-3785-414D-8697-16AF490E68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0" y="0"/>
            <a:ext cx="6096000" cy="6858000"/>
          </a:xfrm>
          <a:prstGeom prst="rect">
            <a:avLst/>
          </a:pr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5">
            <a:extLst>
              <a:ext uri="{FF2B5EF4-FFF2-40B4-BE49-F238E27FC236}">
                <a16:creationId xmlns:a16="http://schemas.microsoft.com/office/drawing/2014/main" id="{30B76CBA-ADE4-63AC-A66F-A82CE9DA4747}"/>
              </a:ext>
            </a:extLst>
          </p:cNvPr>
          <p:cNvSpPr txBox="1">
            <a:spLocks noGrp="1"/>
          </p:cNvSpPr>
          <p:nvPr>
            <p:ph type="title" idx="4294967295"/>
          </p:nvPr>
        </p:nvSpPr>
        <p:spPr>
          <a:xfrm>
            <a:off x="7447214" y="-320559"/>
            <a:ext cx="4744786" cy="2380681"/>
          </a:xfrm>
          <a:prstGeom prst="rect">
            <a:avLst/>
          </a:prstGeom>
        </p:spPr>
        <p:txBody>
          <a:bodyPr rot="0" spcFirstLastPara="0" vertOverflow="overflow" horzOverflow="overflow" vert="horz" lIns="91440" tIns="45720" rIns="91440" bIns="45720" numCol="1" spcCol="0" rtlCol="0" fromWordArt="0" anchor="b"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fontAlgn="auto">
              <a:spcAft>
                <a:spcPts val="0"/>
              </a:spcAft>
              <a:buClrTx/>
              <a:buSzTx/>
              <a:tabLst/>
              <a:defRPr/>
            </a:pPr>
            <a:r>
              <a:rPr kumimoji="0" lang="en-US" b="0" i="0" u="none" strike="noStrike" cap="none" spc="0" normalizeH="0" baseline="0" noProof="0" dirty="0">
                <a:ln>
                  <a:noFill/>
                </a:ln>
                <a:solidFill>
                  <a:srgbClr val="C00000"/>
                </a:solidFill>
                <a:effectLst/>
                <a:uLnTx/>
                <a:uFillTx/>
                <a:latin typeface="Gotham book"/>
              </a:rPr>
              <a:t>A Timeline of Secession</a:t>
            </a:r>
          </a:p>
        </p:txBody>
      </p:sp>
      <p:pic>
        <p:nvPicPr>
          <p:cNvPr id="1026" name="Picture 2" descr="A map showing how the counties of Texas voted on the secession referendum.  Most eastern counties voted in favor of secession. Some northeastern counties along the border with Oklahoma voted against secession. Counties with a large German population around Fredericksburg in the Hill Country also voted against secession. Many counties on the western frontier did not report results. Much of the Great Plain also reported no results. ">
            <a:extLst>
              <a:ext uri="{FF2B5EF4-FFF2-40B4-BE49-F238E27FC236}">
                <a16:creationId xmlns:a16="http://schemas.microsoft.com/office/drawing/2014/main" id="{3A106341-E627-CE14-8042-1A5791E5FDE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3029" r="1963" b="2"/>
          <a:stretch>
            <a:fillRect/>
          </a:stretch>
        </p:blipFill>
        <p:spPr bwMode="auto">
          <a:xfrm>
            <a:off x="20" y="1"/>
            <a:ext cx="7665573" cy="6857999"/>
          </a:xfrm>
          <a:custGeom>
            <a:avLst/>
            <a:gdLst/>
            <a:ahLst/>
            <a:cxnLst/>
            <a:rect l="l" t="t" r="r" b="b"/>
            <a:pathLst>
              <a:path w="7665593" h="6857999">
                <a:moveTo>
                  <a:pt x="0" y="0"/>
                </a:moveTo>
                <a:lnTo>
                  <a:pt x="7363783" y="0"/>
                </a:lnTo>
                <a:lnTo>
                  <a:pt x="7372954" y="18152"/>
                </a:lnTo>
                <a:cubicBezTo>
                  <a:pt x="7378508" y="27417"/>
                  <a:pt x="7383821" y="35694"/>
                  <a:pt x="7386404" y="41707"/>
                </a:cubicBezTo>
                <a:lnTo>
                  <a:pt x="7389058" y="60832"/>
                </a:lnTo>
                <a:lnTo>
                  <a:pt x="7394074" y="60137"/>
                </a:lnTo>
                <a:lnTo>
                  <a:pt x="7394443" y="67241"/>
                </a:lnTo>
                <a:lnTo>
                  <a:pt x="7394565" y="83099"/>
                </a:lnTo>
                <a:cubicBezTo>
                  <a:pt x="7395324" y="92994"/>
                  <a:pt x="7394122" y="120511"/>
                  <a:pt x="7395957" y="130584"/>
                </a:cubicBezTo>
                <a:cubicBezTo>
                  <a:pt x="7401306" y="133490"/>
                  <a:pt x="7404223" y="137975"/>
                  <a:pt x="7405574" y="143540"/>
                </a:cubicBezTo>
                <a:lnTo>
                  <a:pt x="7405725" y="155795"/>
                </a:lnTo>
                <a:lnTo>
                  <a:pt x="7418615" y="226869"/>
                </a:lnTo>
                <a:lnTo>
                  <a:pt x="7419579" y="236641"/>
                </a:lnTo>
                <a:lnTo>
                  <a:pt x="7423900" y="241933"/>
                </a:lnTo>
                <a:cubicBezTo>
                  <a:pt x="7424763" y="245974"/>
                  <a:pt x="7424206" y="257579"/>
                  <a:pt x="7424760" y="260885"/>
                </a:cubicBezTo>
                <a:cubicBezTo>
                  <a:pt x="7425580" y="261177"/>
                  <a:pt x="7426400" y="261469"/>
                  <a:pt x="7427220" y="261761"/>
                </a:cubicBezTo>
                <a:cubicBezTo>
                  <a:pt x="7431152" y="272291"/>
                  <a:pt x="7444241" y="311893"/>
                  <a:pt x="7448344" y="324055"/>
                </a:cubicBezTo>
                <a:cubicBezTo>
                  <a:pt x="7444563" y="326484"/>
                  <a:pt x="7450535" y="331924"/>
                  <a:pt x="7451833" y="334727"/>
                </a:cubicBezTo>
                <a:cubicBezTo>
                  <a:pt x="7449286" y="335161"/>
                  <a:pt x="7448510" y="341947"/>
                  <a:pt x="7450776" y="343948"/>
                </a:cubicBezTo>
                <a:cubicBezTo>
                  <a:pt x="7463202" y="391652"/>
                  <a:pt x="7437523" y="367773"/>
                  <a:pt x="7453791" y="395003"/>
                </a:cubicBezTo>
                <a:cubicBezTo>
                  <a:pt x="7454869" y="399820"/>
                  <a:pt x="7453841" y="403723"/>
                  <a:pt x="7451939" y="407147"/>
                </a:cubicBezTo>
                <a:lnTo>
                  <a:pt x="7448030" y="412254"/>
                </a:lnTo>
                <a:lnTo>
                  <a:pt x="7455416" y="432021"/>
                </a:lnTo>
                <a:cubicBezTo>
                  <a:pt x="7457991" y="441758"/>
                  <a:pt x="7459699" y="452007"/>
                  <a:pt x="7460479" y="462523"/>
                </a:cubicBezTo>
                <a:cubicBezTo>
                  <a:pt x="7455275" y="464882"/>
                  <a:pt x="7462669" y="473136"/>
                  <a:pt x="7464133" y="477020"/>
                </a:cubicBezTo>
                <a:cubicBezTo>
                  <a:pt x="7460734" y="477060"/>
                  <a:pt x="7459104" y="485663"/>
                  <a:pt x="7461914" y="488716"/>
                </a:cubicBezTo>
                <a:cubicBezTo>
                  <a:pt x="7474065" y="552879"/>
                  <a:pt x="7442314" y="516775"/>
                  <a:pt x="7461353" y="555280"/>
                </a:cubicBezTo>
                <a:cubicBezTo>
                  <a:pt x="7462345" y="561721"/>
                  <a:pt x="7460642" y="566553"/>
                  <a:pt x="7457829" y="570585"/>
                </a:cubicBezTo>
                <a:lnTo>
                  <a:pt x="7450804" y="577839"/>
                </a:lnTo>
                <a:lnTo>
                  <a:pt x="7453309" y="583524"/>
                </a:lnTo>
                <a:cubicBezTo>
                  <a:pt x="7453505" y="604977"/>
                  <a:pt x="7446306" y="611303"/>
                  <a:pt x="7453558" y="623785"/>
                </a:cubicBezTo>
                <a:cubicBezTo>
                  <a:pt x="7438483" y="642230"/>
                  <a:pt x="7452055" y="636019"/>
                  <a:pt x="7454362" y="650049"/>
                </a:cubicBezTo>
                <a:cubicBezTo>
                  <a:pt x="7457368" y="661117"/>
                  <a:pt x="7463152" y="640798"/>
                  <a:pt x="7464006" y="651645"/>
                </a:cubicBezTo>
                <a:cubicBezTo>
                  <a:pt x="7460114" y="663380"/>
                  <a:pt x="7472201" y="662829"/>
                  <a:pt x="7467442" y="675032"/>
                </a:cubicBezTo>
                <a:cubicBezTo>
                  <a:pt x="7458335" y="672068"/>
                  <a:pt x="7469207" y="699114"/>
                  <a:pt x="7461251" y="699956"/>
                </a:cubicBezTo>
                <a:cubicBezTo>
                  <a:pt x="7472628" y="710321"/>
                  <a:pt x="7458614" y="715529"/>
                  <a:pt x="7462119" y="729331"/>
                </a:cubicBezTo>
                <a:cubicBezTo>
                  <a:pt x="7466423" y="735831"/>
                  <a:pt x="7467162" y="740521"/>
                  <a:pt x="7462533" y="746910"/>
                </a:cubicBezTo>
                <a:cubicBezTo>
                  <a:pt x="7483486" y="776851"/>
                  <a:pt x="7463470" y="765024"/>
                  <a:pt x="7471529" y="793043"/>
                </a:cubicBezTo>
                <a:cubicBezTo>
                  <a:pt x="7480002" y="817184"/>
                  <a:pt x="7485500" y="844550"/>
                  <a:pt x="7505730" y="867898"/>
                </a:cubicBezTo>
                <a:cubicBezTo>
                  <a:pt x="7511461" y="872184"/>
                  <a:pt x="7513630" y="882707"/>
                  <a:pt x="7510576" y="891400"/>
                </a:cubicBezTo>
                <a:cubicBezTo>
                  <a:pt x="7510049" y="892894"/>
                  <a:pt x="7509385" y="894278"/>
                  <a:pt x="7508604" y="895508"/>
                </a:cubicBezTo>
                <a:cubicBezTo>
                  <a:pt x="7511698" y="915692"/>
                  <a:pt x="7525520" y="989520"/>
                  <a:pt x="7529143" y="1012510"/>
                </a:cubicBezTo>
                <a:cubicBezTo>
                  <a:pt x="7521781" y="1014371"/>
                  <a:pt x="7535067" y="1025997"/>
                  <a:pt x="7530347" y="1033444"/>
                </a:cubicBezTo>
                <a:cubicBezTo>
                  <a:pt x="7526204" y="1038777"/>
                  <a:pt x="7529270" y="1043549"/>
                  <a:pt x="7529596" y="1049120"/>
                </a:cubicBezTo>
                <a:cubicBezTo>
                  <a:pt x="7526339" y="1056460"/>
                  <a:pt x="7532220" y="1080398"/>
                  <a:pt x="7536437" y="1086639"/>
                </a:cubicBezTo>
                <a:cubicBezTo>
                  <a:pt x="7551094" y="1101553"/>
                  <a:pt x="7540210" y="1135442"/>
                  <a:pt x="7551438" y="1147834"/>
                </a:cubicBezTo>
                <a:cubicBezTo>
                  <a:pt x="7553086" y="1152330"/>
                  <a:pt x="7553752" y="1156729"/>
                  <a:pt x="7553808" y="1161047"/>
                </a:cubicBezTo>
                <a:lnTo>
                  <a:pt x="7552572" y="1173130"/>
                </a:lnTo>
                <a:lnTo>
                  <a:pt x="7549434" y="1176566"/>
                </a:lnTo>
                <a:lnTo>
                  <a:pt x="7550211" y="1183950"/>
                </a:lnTo>
                <a:lnTo>
                  <a:pt x="7549733" y="1186066"/>
                </a:lnTo>
                <a:cubicBezTo>
                  <a:pt x="7548807" y="1190108"/>
                  <a:pt x="7548001" y="1194099"/>
                  <a:pt x="7547683" y="1198047"/>
                </a:cubicBezTo>
                <a:cubicBezTo>
                  <a:pt x="7563423" y="1192855"/>
                  <a:pt x="7547566" y="1230782"/>
                  <a:pt x="7560295" y="1219849"/>
                </a:cubicBezTo>
                <a:cubicBezTo>
                  <a:pt x="7561281" y="1240644"/>
                  <a:pt x="7573138" y="1224782"/>
                  <a:pt x="7561835" y="1249779"/>
                </a:cubicBezTo>
                <a:cubicBezTo>
                  <a:pt x="7574707" y="1282065"/>
                  <a:pt x="7569916" y="1332957"/>
                  <a:pt x="7589445" y="1358245"/>
                </a:cubicBezTo>
                <a:cubicBezTo>
                  <a:pt x="7581989" y="1355103"/>
                  <a:pt x="7576204" y="1368711"/>
                  <a:pt x="7579904" y="1378136"/>
                </a:cubicBezTo>
                <a:cubicBezTo>
                  <a:pt x="7550647" y="1367117"/>
                  <a:pt x="7606267" y="1415404"/>
                  <a:pt x="7586303" y="1423699"/>
                </a:cubicBezTo>
                <a:cubicBezTo>
                  <a:pt x="7604838" y="1424108"/>
                  <a:pt x="7636267" y="1466352"/>
                  <a:pt x="7621059" y="1486236"/>
                </a:cubicBezTo>
                <a:cubicBezTo>
                  <a:pt x="7624771" y="1516526"/>
                  <a:pt x="7640092" y="1537976"/>
                  <a:pt x="7633966" y="1569734"/>
                </a:cubicBezTo>
                <a:cubicBezTo>
                  <a:pt x="7636447" y="1570719"/>
                  <a:pt x="7638522" y="1572334"/>
                  <a:pt x="7640304" y="1574384"/>
                </a:cubicBezTo>
                <a:lnTo>
                  <a:pt x="7644628" y="1581242"/>
                </a:lnTo>
                <a:lnTo>
                  <a:pt x="7644313" y="1582567"/>
                </a:lnTo>
                <a:cubicBezTo>
                  <a:pt x="7644257" y="1587776"/>
                  <a:pt x="7645302" y="1590443"/>
                  <a:pt x="7646831" y="1591983"/>
                </a:cubicBezTo>
                <a:cubicBezTo>
                  <a:pt x="7647577" y="1592347"/>
                  <a:pt x="7648323" y="1592711"/>
                  <a:pt x="7649069" y="1593074"/>
                </a:cubicBezTo>
                <a:lnTo>
                  <a:pt x="7651326" y="1599230"/>
                </a:lnTo>
                <a:lnTo>
                  <a:pt x="7657195" y="1610539"/>
                </a:lnTo>
                <a:lnTo>
                  <a:pt x="7656957" y="1613422"/>
                </a:lnTo>
                <a:lnTo>
                  <a:pt x="7663730" y="1631673"/>
                </a:lnTo>
                <a:lnTo>
                  <a:pt x="7663189" y="1632289"/>
                </a:lnTo>
                <a:cubicBezTo>
                  <a:pt x="7662131" y="1634085"/>
                  <a:pt x="7661641" y="1636199"/>
                  <a:pt x="7662326" y="1639024"/>
                </a:cubicBezTo>
                <a:cubicBezTo>
                  <a:pt x="7651979" y="1640024"/>
                  <a:pt x="7659188" y="1642819"/>
                  <a:pt x="7662125" y="1651067"/>
                </a:cubicBezTo>
                <a:cubicBezTo>
                  <a:pt x="7646711" y="1654462"/>
                  <a:pt x="7660667" y="1674670"/>
                  <a:pt x="7653812" y="1683345"/>
                </a:cubicBezTo>
                <a:cubicBezTo>
                  <a:pt x="7656316" y="1689330"/>
                  <a:pt x="7658683" y="1695719"/>
                  <a:pt x="7660803" y="1702414"/>
                </a:cubicBezTo>
                <a:lnTo>
                  <a:pt x="7661867" y="1756201"/>
                </a:lnTo>
                <a:lnTo>
                  <a:pt x="7649453" y="1812530"/>
                </a:lnTo>
                <a:cubicBezTo>
                  <a:pt x="7649183" y="1833366"/>
                  <a:pt x="7644573" y="1851408"/>
                  <a:pt x="7647823" y="1869041"/>
                </a:cubicBezTo>
                <a:cubicBezTo>
                  <a:pt x="7644238" y="1876204"/>
                  <a:pt x="7642789" y="1882956"/>
                  <a:pt x="7648156" y="1889503"/>
                </a:cubicBezTo>
                <a:cubicBezTo>
                  <a:pt x="7646365" y="1908946"/>
                  <a:pt x="7638702" y="1913653"/>
                  <a:pt x="7644679" y="1925974"/>
                </a:cubicBezTo>
                <a:cubicBezTo>
                  <a:pt x="7632281" y="1936898"/>
                  <a:pt x="7637013" y="1937545"/>
                  <a:pt x="7640564" y="1942678"/>
                </a:cubicBezTo>
                <a:lnTo>
                  <a:pt x="7640816" y="1943410"/>
                </a:lnTo>
                <a:lnTo>
                  <a:pt x="7639044" y="1944904"/>
                </a:lnTo>
                <a:lnTo>
                  <a:pt x="7638223" y="1947993"/>
                </a:lnTo>
                <a:lnTo>
                  <a:pt x="7638752" y="1956430"/>
                </a:lnTo>
                <a:lnTo>
                  <a:pt x="7639407" y="1959603"/>
                </a:lnTo>
                <a:cubicBezTo>
                  <a:pt x="7639690" y="1961788"/>
                  <a:pt x="7639658" y="1963239"/>
                  <a:pt x="7639396" y="1964244"/>
                </a:cubicBezTo>
                <a:lnTo>
                  <a:pt x="7639249" y="1964361"/>
                </a:lnTo>
                <a:lnTo>
                  <a:pt x="7639521" y="1968708"/>
                </a:lnTo>
                <a:cubicBezTo>
                  <a:pt x="7640315" y="1976045"/>
                  <a:pt x="7641402" y="1983186"/>
                  <a:pt x="7642694" y="1989983"/>
                </a:cubicBezTo>
                <a:cubicBezTo>
                  <a:pt x="7634556" y="1995729"/>
                  <a:pt x="7644169" y="2020842"/>
                  <a:pt x="7628828" y="2018094"/>
                </a:cubicBezTo>
                <a:cubicBezTo>
                  <a:pt x="7630116" y="2027262"/>
                  <a:pt x="7636485" y="2032807"/>
                  <a:pt x="7626423" y="2029720"/>
                </a:cubicBezTo>
                <a:cubicBezTo>
                  <a:pt x="7626559" y="2032738"/>
                  <a:pt x="7625703" y="2034598"/>
                  <a:pt x="7624364" y="2035929"/>
                </a:cubicBezTo>
                <a:lnTo>
                  <a:pt x="7623733" y="2036314"/>
                </a:lnTo>
                <a:lnTo>
                  <a:pt x="7626847" y="2056711"/>
                </a:lnTo>
                <a:lnTo>
                  <a:pt x="7626090" y="2059419"/>
                </a:lnTo>
                <a:lnTo>
                  <a:pt x="7629618" y="2072712"/>
                </a:lnTo>
                <a:lnTo>
                  <a:pt x="7630641" y="2079581"/>
                </a:lnTo>
                <a:lnTo>
                  <a:pt x="7632577" y="2081522"/>
                </a:lnTo>
                <a:cubicBezTo>
                  <a:pt x="7633753" y="2083617"/>
                  <a:pt x="7634261" y="2086620"/>
                  <a:pt x="7633251" y="2091658"/>
                </a:cubicBezTo>
                <a:lnTo>
                  <a:pt x="7632707" y="2092825"/>
                </a:lnTo>
                <a:lnTo>
                  <a:pt x="7635575" y="2101184"/>
                </a:lnTo>
                <a:cubicBezTo>
                  <a:pt x="7636900" y="2103876"/>
                  <a:pt x="7638586" y="2106260"/>
                  <a:pt x="7640772" y="2108190"/>
                </a:cubicBezTo>
                <a:cubicBezTo>
                  <a:pt x="7629093" y="2136655"/>
                  <a:pt x="7639778" y="2163513"/>
                  <a:pt x="7637758" y="2194409"/>
                </a:cubicBezTo>
                <a:cubicBezTo>
                  <a:pt x="7619585" y="2207765"/>
                  <a:pt x="7641835" y="2261154"/>
                  <a:pt x="7659453" y="2268824"/>
                </a:cubicBezTo>
                <a:cubicBezTo>
                  <a:pt x="7644015" y="2268997"/>
                  <a:pt x="7665037" y="2307714"/>
                  <a:pt x="7665583" y="2317700"/>
                </a:cubicBezTo>
                <a:cubicBezTo>
                  <a:pt x="7665764" y="2321029"/>
                  <a:pt x="7663671" y="2321166"/>
                  <a:pt x="7657195" y="2315619"/>
                </a:cubicBezTo>
                <a:cubicBezTo>
                  <a:pt x="7658997" y="2326231"/>
                  <a:pt x="7650972" y="2337185"/>
                  <a:pt x="7644431" y="2331209"/>
                </a:cubicBezTo>
                <a:cubicBezTo>
                  <a:pt x="7658433" y="2363448"/>
                  <a:pt x="7644510" y="2411031"/>
                  <a:pt x="7650869" y="2447461"/>
                </a:cubicBezTo>
                <a:cubicBezTo>
                  <a:pt x="7635485" y="2467322"/>
                  <a:pt x="7649719" y="2456555"/>
                  <a:pt x="7646841" y="2477156"/>
                </a:cubicBezTo>
                <a:cubicBezTo>
                  <a:pt x="7661004" y="2471521"/>
                  <a:pt x="7638896" y="2502164"/>
                  <a:pt x="7654880" y="2503292"/>
                </a:cubicBezTo>
                <a:cubicBezTo>
                  <a:pt x="7653849" y="2507005"/>
                  <a:pt x="7652348" y="2510567"/>
                  <a:pt x="7650720" y="2514131"/>
                </a:cubicBezTo>
                <a:lnTo>
                  <a:pt x="7649876" y="2516003"/>
                </a:lnTo>
                <a:lnTo>
                  <a:pt x="7649263" y="2523483"/>
                </a:lnTo>
                <a:lnTo>
                  <a:pt x="7645633" y="2525592"/>
                </a:lnTo>
                <a:lnTo>
                  <a:pt x="7642233" y="2536851"/>
                </a:lnTo>
                <a:cubicBezTo>
                  <a:pt x="7641494" y="2541069"/>
                  <a:pt x="7641323" y="2545607"/>
                  <a:pt x="7642069" y="2550622"/>
                </a:cubicBezTo>
                <a:cubicBezTo>
                  <a:pt x="7648404" y="2562959"/>
                  <a:pt x="7640640" y="2582170"/>
                  <a:pt x="7641110" y="2599544"/>
                </a:cubicBezTo>
                <a:lnTo>
                  <a:pt x="7643071" y="2607523"/>
                </a:lnTo>
                <a:lnTo>
                  <a:pt x="7639801" y="2633566"/>
                </a:lnTo>
                <a:cubicBezTo>
                  <a:pt x="7639166" y="2640978"/>
                  <a:pt x="7638833" y="2648672"/>
                  <a:pt x="7639065" y="2656773"/>
                </a:cubicBezTo>
                <a:lnTo>
                  <a:pt x="7640624" y="2671810"/>
                </a:lnTo>
                <a:lnTo>
                  <a:pt x="7639332" y="2675751"/>
                </a:lnTo>
                <a:cubicBezTo>
                  <a:pt x="7639476" y="2682617"/>
                  <a:pt x="7644027" y="2691703"/>
                  <a:pt x="7638498" y="2690893"/>
                </a:cubicBezTo>
                <a:lnTo>
                  <a:pt x="7640415" y="2698606"/>
                </a:lnTo>
                <a:lnTo>
                  <a:pt x="7636002" y="2706218"/>
                </a:lnTo>
                <a:cubicBezTo>
                  <a:pt x="7634978" y="2707053"/>
                  <a:pt x="7633887" y="2707679"/>
                  <a:pt x="7632770" y="2708079"/>
                </a:cubicBezTo>
                <a:lnTo>
                  <a:pt x="7634220" y="2718854"/>
                </a:lnTo>
                <a:lnTo>
                  <a:pt x="7631061" y="2727688"/>
                </a:lnTo>
                <a:lnTo>
                  <a:pt x="7633127" y="2735389"/>
                </a:lnTo>
                <a:lnTo>
                  <a:pt x="7632661" y="2738584"/>
                </a:lnTo>
                <a:lnTo>
                  <a:pt x="7631098" y="2746529"/>
                </a:lnTo>
                <a:cubicBezTo>
                  <a:pt x="7630002" y="2750602"/>
                  <a:pt x="7628681" y="2755160"/>
                  <a:pt x="7627624" y="2760235"/>
                </a:cubicBezTo>
                <a:lnTo>
                  <a:pt x="7627140" y="2764511"/>
                </a:lnTo>
                <a:lnTo>
                  <a:pt x="7621827" y="2773820"/>
                </a:lnTo>
                <a:cubicBezTo>
                  <a:pt x="7617811" y="2780593"/>
                  <a:pt x="7615104" y="2785923"/>
                  <a:pt x="7617284" y="2791840"/>
                </a:cubicBezTo>
                <a:cubicBezTo>
                  <a:pt x="7612094" y="2801924"/>
                  <a:pt x="7597550" y="2808970"/>
                  <a:pt x="7601430" y="2823567"/>
                </a:cubicBezTo>
                <a:cubicBezTo>
                  <a:pt x="7594841" y="2819137"/>
                  <a:pt x="7600633" y="2839778"/>
                  <a:pt x="7593865" y="2842217"/>
                </a:cubicBezTo>
                <a:cubicBezTo>
                  <a:pt x="7588415" y="2843342"/>
                  <a:pt x="7588901" y="2849866"/>
                  <a:pt x="7586893" y="2854834"/>
                </a:cubicBezTo>
                <a:cubicBezTo>
                  <a:pt x="7581327" y="2858374"/>
                  <a:pt x="7576244" y="2883372"/>
                  <a:pt x="7577046" y="2892075"/>
                </a:cubicBezTo>
                <a:cubicBezTo>
                  <a:pt x="7582584" y="2916606"/>
                  <a:pt x="7560175" y="2936338"/>
                  <a:pt x="7564026" y="2955950"/>
                </a:cubicBezTo>
                <a:cubicBezTo>
                  <a:pt x="7563501" y="2961086"/>
                  <a:pt x="7562240" y="2965343"/>
                  <a:pt x="7560529" y="2969031"/>
                </a:cubicBezTo>
                <a:lnTo>
                  <a:pt x="7554631" y="2978222"/>
                </a:lnTo>
                <a:lnTo>
                  <a:pt x="7550747" y="2978564"/>
                </a:lnTo>
                <a:lnTo>
                  <a:pt x="7548359" y="2985429"/>
                </a:lnTo>
                <a:lnTo>
                  <a:pt x="7547120" y="2986826"/>
                </a:lnTo>
                <a:cubicBezTo>
                  <a:pt x="7544741" y="2989483"/>
                  <a:pt x="7542480" y="2992194"/>
                  <a:pt x="7540621" y="2995267"/>
                </a:cubicBezTo>
                <a:cubicBezTo>
                  <a:pt x="7555200" y="3003715"/>
                  <a:pt x="7527208" y="3022799"/>
                  <a:pt x="7541739" y="3023946"/>
                </a:cubicBezTo>
                <a:cubicBezTo>
                  <a:pt x="7534059" y="3042303"/>
                  <a:pt x="7549904" y="3038579"/>
                  <a:pt x="7530781" y="3050462"/>
                </a:cubicBezTo>
                <a:cubicBezTo>
                  <a:pt x="7527838" y="3088204"/>
                  <a:pt x="7503338" y="3127251"/>
                  <a:pt x="7508515" y="3164510"/>
                </a:cubicBezTo>
                <a:cubicBezTo>
                  <a:pt x="7503888" y="3155782"/>
                  <a:pt x="7493770" y="3162549"/>
                  <a:pt x="7492866" y="3173520"/>
                </a:cubicBezTo>
                <a:cubicBezTo>
                  <a:pt x="7474179" y="3140376"/>
                  <a:pt x="7498581" y="3226463"/>
                  <a:pt x="7479395" y="3217191"/>
                </a:cubicBezTo>
                <a:cubicBezTo>
                  <a:pt x="7493905" y="3232643"/>
                  <a:pt x="7501608" y="3293915"/>
                  <a:pt x="7481475" y="3298298"/>
                </a:cubicBezTo>
                <a:cubicBezTo>
                  <a:pt x="7472089" y="3326890"/>
                  <a:pt x="7475493" y="3357480"/>
                  <a:pt x="7457722" y="3379292"/>
                </a:cubicBezTo>
                <a:cubicBezTo>
                  <a:pt x="7459285" y="3382143"/>
                  <a:pt x="7460273" y="3385199"/>
                  <a:pt x="7460850" y="3388381"/>
                </a:cubicBezTo>
                <a:lnTo>
                  <a:pt x="7461482" y="3397694"/>
                </a:lnTo>
                <a:lnTo>
                  <a:pt x="7460695" y="3398556"/>
                </a:lnTo>
                <a:cubicBezTo>
                  <a:pt x="7458532" y="3402904"/>
                  <a:pt x="7458275" y="3406007"/>
                  <a:pt x="7458858" y="3408553"/>
                </a:cubicBezTo>
                <a:lnTo>
                  <a:pt x="7460185" y="3411299"/>
                </a:lnTo>
                <a:lnTo>
                  <a:pt x="7459468" y="3418333"/>
                </a:lnTo>
                <a:lnTo>
                  <a:pt x="7459515" y="3432662"/>
                </a:lnTo>
                <a:lnTo>
                  <a:pt x="7458154" y="3434902"/>
                </a:lnTo>
                <a:lnTo>
                  <a:pt x="7456091" y="3455825"/>
                </a:lnTo>
                <a:cubicBezTo>
                  <a:pt x="7455865" y="3455850"/>
                  <a:pt x="7455638" y="3455877"/>
                  <a:pt x="7455413" y="3455903"/>
                </a:cubicBezTo>
                <a:cubicBezTo>
                  <a:pt x="7453843" y="3456557"/>
                  <a:pt x="7452596" y="3457940"/>
                  <a:pt x="7451989" y="3460886"/>
                </a:cubicBezTo>
                <a:cubicBezTo>
                  <a:pt x="7443388" y="3453296"/>
                  <a:pt x="7447961" y="3461529"/>
                  <a:pt x="7446929" y="3470886"/>
                </a:cubicBezTo>
                <a:cubicBezTo>
                  <a:pt x="7433341" y="3461186"/>
                  <a:pt x="7436171" y="3489615"/>
                  <a:pt x="7427213" y="3491353"/>
                </a:cubicBezTo>
                <a:cubicBezTo>
                  <a:pt x="7426761" y="3498443"/>
                  <a:pt x="7426037" y="3505767"/>
                  <a:pt x="7424990" y="3513143"/>
                </a:cubicBezTo>
                <a:lnTo>
                  <a:pt x="7424186" y="3517424"/>
                </a:lnTo>
                <a:cubicBezTo>
                  <a:pt x="7424132" y="3517438"/>
                  <a:pt x="7424077" y="3517453"/>
                  <a:pt x="7424024" y="3517467"/>
                </a:cubicBezTo>
                <a:cubicBezTo>
                  <a:pt x="7423536" y="3518305"/>
                  <a:pt x="7423153" y="3519678"/>
                  <a:pt x="7422883" y="3521896"/>
                </a:cubicBezTo>
                <a:lnTo>
                  <a:pt x="7422723" y="3525229"/>
                </a:lnTo>
                <a:lnTo>
                  <a:pt x="7421163" y="3533534"/>
                </a:lnTo>
                <a:lnTo>
                  <a:pt x="7419650" y="3536108"/>
                </a:lnTo>
                <a:lnTo>
                  <a:pt x="7417640" y="3536718"/>
                </a:lnTo>
                <a:lnTo>
                  <a:pt x="7417697" y="3537534"/>
                </a:lnTo>
                <a:cubicBezTo>
                  <a:pt x="7419749" y="3544077"/>
                  <a:pt x="7423989" y="3546875"/>
                  <a:pt x="7409814" y="3551598"/>
                </a:cubicBezTo>
                <a:cubicBezTo>
                  <a:pt x="7412376" y="3566128"/>
                  <a:pt x="7404108" y="3567090"/>
                  <a:pt x="7397719" y="3584844"/>
                </a:cubicBezTo>
                <a:cubicBezTo>
                  <a:pt x="7401116" y="3593573"/>
                  <a:pt x="7398130" y="3599358"/>
                  <a:pt x="7393057" y="3604546"/>
                </a:cubicBezTo>
                <a:cubicBezTo>
                  <a:pt x="7391792" y="3622895"/>
                  <a:pt x="7383125" y="3638008"/>
                  <a:pt x="7377811" y="3657793"/>
                </a:cubicBezTo>
                <a:cubicBezTo>
                  <a:pt x="7379886" y="3680874"/>
                  <a:pt x="7366255" y="3689531"/>
                  <a:pt x="7360624" y="3710685"/>
                </a:cubicBezTo>
                <a:cubicBezTo>
                  <a:pt x="7367950" y="3731637"/>
                  <a:pt x="7347999" y="3723947"/>
                  <a:pt x="7341489" y="3734006"/>
                </a:cubicBezTo>
                <a:lnTo>
                  <a:pt x="7340478" y="3737028"/>
                </a:lnTo>
                <a:lnTo>
                  <a:pt x="7340489" y="3745476"/>
                </a:lnTo>
                <a:lnTo>
                  <a:pt x="7340950" y="3748687"/>
                </a:lnTo>
                <a:cubicBezTo>
                  <a:pt x="7341098" y="3750887"/>
                  <a:pt x="7340976" y="3752333"/>
                  <a:pt x="7340653" y="3753314"/>
                </a:cubicBezTo>
                <a:lnTo>
                  <a:pt x="7340500" y="3753419"/>
                </a:lnTo>
                <a:lnTo>
                  <a:pt x="7340506" y="3757774"/>
                </a:lnTo>
                <a:cubicBezTo>
                  <a:pt x="7340847" y="3765147"/>
                  <a:pt x="7341495" y="3772345"/>
                  <a:pt x="7342369" y="3779218"/>
                </a:cubicBezTo>
                <a:cubicBezTo>
                  <a:pt x="7333890" y="3784348"/>
                  <a:pt x="7341949" y="3810090"/>
                  <a:pt x="7326800" y="3806225"/>
                </a:cubicBezTo>
                <a:cubicBezTo>
                  <a:pt x="7327524" y="3815461"/>
                  <a:pt x="7333545" y="3821456"/>
                  <a:pt x="7323686" y="3817640"/>
                </a:cubicBezTo>
                <a:cubicBezTo>
                  <a:pt x="7323637" y="3820659"/>
                  <a:pt x="7322668" y="3822449"/>
                  <a:pt x="7321247" y="3823678"/>
                </a:cubicBezTo>
                <a:lnTo>
                  <a:pt x="7320595" y="3824018"/>
                </a:lnTo>
                <a:lnTo>
                  <a:pt x="7322453" y="3844579"/>
                </a:lnTo>
                <a:lnTo>
                  <a:pt x="7321532" y="3847225"/>
                </a:lnTo>
                <a:lnTo>
                  <a:pt x="7324238" y="3860736"/>
                </a:lnTo>
                <a:lnTo>
                  <a:pt x="7324840" y="3867658"/>
                </a:lnTo>
                <a:lnTo>
                  <a:pt x="7326655" y="3869733"/>
                </a:lnTo>
                <a:cubicBezTo>
                  <a:pt x="7327701" y="3871909"/>
                  <a:pt x="7328023" y="3874942"/>
                  <a:pt x="7326706" y="3879891"/>
                </a:cubicBezTo>
                <a:lnTo>
                  <a:pt x="7326093" y="3881013"/>
                </a:lnTo>
                <a:lnTo>
                  <a:pt x="7328442" y="3889558"/>
                </a:lnTo>
                <a:cubicBezTo>
                  <a:pt x="7329602" y="3892339"/>
                  <a:pt x="7331138" y="3894839"/>
                  <a:pt x="7333203" y="3896924"/>
                </a:cubicBezTo>
                <a:cubicBezTo>
                  <a:pt x="7319795" y="3924445"/>
                  <a:pt x="7328820" y="3952004"/>
                  <a:pt x="7324908" y="3982658"/>
                </a:cubicBezTo>
                <a:cubicBezTo>
                  <a:pt x="7325522" y="4017325"/>
                  <a:pt x="7327874" y="4041416"/>
                  <a:pt x="7327588" y="4064228"/>
                </a:cubicBezTo>
                <a:cubicBezTo>
                  <a:pt x="7328735" y="4074940"/>
                  <a:pt x="7329351" y="4153102"/>
                  <a:pt x="7323186" y="4146664"/>
                </a:cubicBezTo>
                <a:cubicBezTo>
                  <a:pt x="7335189" y="4179829"/>
                  <a:pt x="7318370" y="4199117"/>
                  <a:pt x="7322488" y="4235901"/>
                </a:cubicBezTo>
                <a:cubicBezTo>
                  <a:pt x="7305909" y="4254573"/>
                  <a:pt x="7320783" y="4244884"/>
                  <a:pt x="7316645" y="4265209"/>
                </a:cubicBezTo>
                <a:cubicBezTo>
                  <a:pt x="7331133" y="4260631"/>
                  <a:pt x="7307179" y="4289560"/>
                  <a:pt x="7323069" y="4291857"/>
                </a:cubicBezTo>
                <a:cubicBezTo>
                  <a:pt x="7321814" y="4295483"/>
                  <a:pt x="7320095" y="4298923"/>
                  <a:pt x="7318251" y="4302359"/>
                </a:cubicBezTo>
                <a:lnTo>
                  <a:pt x="7317295" y="4304161"/>
                </a:lnTo>
                <a:lnTo>
                  <a:pt x="7316223" y="4311573"/>
                </a:lnTo>
                <a:lnTo>
                  <a:pt x="7312469" y="4313411"/>
                </a:lnTo>
                <a:lnTo>
                  <a:pt x="7306447" y="4403491"/>
                </a:lnTo>
                <a:cubicBezTo>
                  <a:pt x="7308849" y="4411399"/>
                  <a:pt x="7308497" y="4436984"/>
                  <a:pt x="7303688" y="4442497"/>
                </a:cubicBezTo>
                <a:cubicBezTo>
                  <a:pt x="7302637" y="4447969"/>
                  <a:pt x="7304327" y="4453942"/>
                  <a:pt x="7299181" y="4457128"/>
                </a:cubicBezTo>
                <a:cubicBezTo>
                  <a:pt x="7296154" y="4469016"/>
                  <a:pt x="7289197" y="4496240"/>
                  <a:pt x="7285530" y="4513823"/>
                </a:cubicBezTo>
                <a:cubicBezTo>
                  <a:pt x="7288769" y="4518560"/>
                  <a:pt x="7287100" y="4524649"/>
                  <a:pt x="7284412" y="4532609"/>
                </a:cubicBezTo>
                <a:lnTo>
                  <a:pt x="7282601" y="4540125"/>
                </a:lnTo>
                <a:lnTo>
                  <a:pt x="7291785" y="4563650"/>
                </a:lnTo>
                <a:lnTo>
                  <a:pt x="7284191" y="4636427"/>
                </a:lnTo>
                <a:lnTo>
                  <a:pt x="7292797" y="4672055"/>
                </a:lnTo>
                <a:cubicBezTo>
                  <a:pt x="7294304" y="4686552"/>
                  <a:pt x="7294421" y="4700466"/>
                  <a:pt x="7295425" y="4713953"/>
                </a:cubicBezTo>
                <a:cubicBezTo>
                  <a:pt x="7296104" y="4744441"/>
                  <a:pt x="7280378" y="4723911"/>
                  <a:pt x="7292574" y="4762180"/>
                </a:cubicBezTo>
                <a:cubicBezTo>
                  <a:pt x="7286719" y="4766152"/>
                  <a:pt x="7286266" y="4770971"/>
                  <a:pt x="7288689" y="4779168"/>
                </a:cubicBezTo>
                <a:cubicBezTo>
                  <a:pt x="7288592" y="4793971"/>
                  <a:pt x="7274303" y="4792486"/>
                  <a:pt x="7282355" y="4807636"/>
                </a:cubicBezTo>
                <a:cubicBezTo>
                  <a:pt x="7278556" y="4806204"/>
                  <a:pt x="7277539" y="4813202"/>
                  <a:pt x="7276505" y="4819678"/>
                </a:cubicBezTo>
                <a:lnTo>
                  <a:pt x="7273752" y="4823797"/>
                </a:lnTo>
                <a:lnTo>
                  <a:pt x="7283683" y="4847794"/>
                </a:lnTo>
                <a:cubicBezTo>
                  <a:pt x="7296832" y="4890479"/>
                  <a:pt x="7302379" y="4941877"/>
                  <a:pt x="7311552" y="4978326"/>
                </a:cubicBezTo>
                <a:cubicBezTo>
                  <a:pt x="7284161" y="4998846"/>
                  <a:pt x="7309660" y="4989594"/>
                  <a:pt x="7304880" y="5015024"/>
                </a:cubicBezTo>
                <a:cubicBezTo>
                  <a:pt x="7330355" y="5012307"/>
                  <a:pt x="7291032" y="5044485"/>
                  <a:pt x="7319932" y="5050993"/>
                </a:cubicBezTo>
                <a:cubicBezTo>
                  <a:pt x="7318148" y="5055414"/>
                  <a:pt x="7315506" y="5059493"/>
                  <a:pt x="7312641" y="5063537"/>
                </a:cubicBezTo>
                <a:lnTo>
                  <a:pt x="7311153" y="5065661"/>
                </a:lnTo>
                <a:lnTo>
                  <a:pt x="7310197" y="5075032"/>
                </a:lnTo>
                <a:lnTo>
                  <a:pt x="7303683" y="5076576"/>
                </a:lnTo>
                <a:lnTo>
                  <a:pt x="7297768" y="5089898"/>
                </a:lnTo>
                <a:cubicBezTo>
                  <a:pt x="7296519" y="5095057"/>
                  <a:pt x="7296302" y="5100805"/>
                  <a:pt x="7297750" y="5107454"/>
                </a:cubicBezTo>
                <a:cubicBezTo>
                  <a:pt x="7309447" y="5125240"/>
                  <a:pt x="7295812" y="5147341"/>
                  <a:pt x="7297014" y="5169708"/>
                </a:cubicBezTo>
                <a:lnTo>
                  <a:pt x="7300719" y="5180532"/>
                </a:lnTo>
                <a:lnTo>
                  <a:pt x="7295705" y="5210620"/>
                </a:lnTo>
                <a:lnTo>
                  <a:pt x="7296901" y="5212749"/>
                </a:lnTo>
                <a:cubicBezTo>
                  <a:pt x="7296704" y="5218058"/>
                  <a:pt x="7294377" y="5228574"/>
                  <a:pt x="7294523" y="5242477"/>
                </a:cubicBezTo>
                <a:lnTo>
                  <a:pt x="7297776" y="5296160"/>
                </a:lnTo>
                <a:lnTo>
                  <a:pt x="7289955" y="5304499"/>
                </a:lnTo>
                <a:lnTo>
                  <a:pt x="7286210" y="5305374"/>
                </a:lnTo>
                <a:lnTo>
                  <a:pt x="7286995" y="5320092"/>
                </a:lnTo>
                <a:lnTo>
                  <a:pt x="7281550" y="5330613"/>
                </a:lnTo>
                <a:lnTo>
                  <a:pt x="7285354" y="5340890"/>
                </a:lnTo>
                <a:lnTo>
                  <a:pt x="7281914" y="5354491"/>
                </a:lnTo>
                <a:cubicBezTo>
                  <a:pt x="7280017" y="5359352"/>
                  <a:pt x="7277725" y="5364763"/>
                  <a:pt x="7275918" y="5370917"/>
                </a:cubicBezTo>
                <a:lnTo>
                  <a:pt x="7267655" y="5384350"/>
                </a:lnTo>
                <a:lnTo>
                  <a:pt x="7263791" y="5406610"/>
                </a:lnTo>
                <a:cubicBezTo>
                  <a:pt x="7260956" y="5423841"/>
                  <a:pt x="7257650" y="5440271"/>
                  <a:pt x="7251522" y="5456222"/>
                </a:cubicBezTo>
                <a:cubicBezTo>
                  <a:pt x="7253699" y="5469913"/>
                  <a:pt x="7252931" y="5482529"/>
                  <a:pt x="7242311" y="5493751"/>
                </a:cubicBezTo>
                <a:cubicBezTo>
                  <a:pt x="7236636" y="5529727"/>
                  <a:pt x="7245809" y="5539513"/>
                  <a:pt x="7231835" y="5561252"/>
                </a:cubicBezTo>
                <a:cubicBezTo>
                  <a:pt x="7236311" y="5568555"/>
                  <a:pt x="7238499" y="5573475"/>
                  <a:pt x="7239152" y="5577121"/>
                </a:cubicBezTo>
                <a:cubicBezTo>
                  <a:pt x="7241111" y="5588065"/>
                  <a:pt x="7229268" y="5587525"/>
                  <a:pt x="7224043" y="5605355"/>
                </a:cubicBezTo>
                <a:cubicBezTo>
                  <a:pt x="7216774" y="5624244"/>
                  <a:pt x="7213225" y="5590845"/>
                  <a:pt x="7209229" y="5609118"/>
                </a:cubicBezTo>
                <a:cubicBezTo>
                  <a:pt x="7212098" y="5628346"/>
                  <a:pt x="7194168" y="5628785"/>
                  <a:pt x="7198222" y="5648700"/>
                </a:cubicBezTo>
                <a:cubicBezTo>
                  <a:pt x="7212577" y="5642705"/>
                  <a:pt x="7189541" y="5689259"/>
                  <a:pt x="7201221" y="5689771"/>
                </a:cubicBezTo>
                <a:cubicBezTo>
                  <a:pt x="7181618" y="5708428"/>
                  <a:pt x="7201258" y="5715573"/>
                  <a:pt x="7192555" y="5739098"/>
                </a:cubicBezTo>
                <a:cubicBezTo>
                  <a:pt x="7184486" y="5750478"/>
                  <a:pt x="7182208" y="5758416"/>
                  <a:pt x="7187522" y="5768603"/>
                </a:cubicBezTo>
                <a:cubicBezTo>
                  <a:pt x="7148692" y="5821144"/>
                  <a:pt x="7181577" y="5799065"/>
                  <a:pt x="7162500" y="5846928"/>
                </a:cubicBezTo>
                <a:lnTo>
                  <a:pt x="7160827" y="5850799"/>
                </a:lnTo>
                <a:lnTo>
                  <a:pt x="7163312" y="5866636"/>
                </a:lnTo>
                <a:cubicBezTo>
                  <a:pt x="7163884" y="5867070"/>
                  <a:pt x="7164455" y="5867505"/>
                  <a:pt x="7165029" y="5867939"/>
                </a:cubicBezTo>
                <a:lnTo>
                  <a:pt x="7142501" y="5914339"/>
                </a:lnTo>
                <a:lnTo>
                  <a:pt x="7143151" y="5921221"/>
                </a:lnTo>
                <a:lnTo>
                  <a:pt x="7123808" y="5950546"/>
                </a:lnTo>
                <a:lnTo>
                  <a:pt x="7116299" y="5966186"/>
                </a:lnTo>
                <a:lnTo>
                  <a:pt x="7106117" y="5983669"/>
                </a:lnTo>
                <a:lnTo>
                  <a:pt x="7109622" y="5995569"/>
                </a:lnTo>
                <a:cubicBezTo>
                  <a:pt x="7114727" y="6023526"/>
                  <a:pt x="7092983" y="6067450"/>
                  <a:pt x="7116605" y="6077139"/>
                </a:cubicBezTo>
                <a:cubicBezTo>
                  <a:pt x="7102148" y="6089933"/>
                  <a:pt x="7125501" y="6101908"/>
                  <a:pt x="7127573" y="6115892"/>
                </a:cubicBezTo>
                <a:cubicBezTo>
                  <a:pt x="7118381" y="6127056"/>
                  <a:pt x="7126331" y="6132595"/>
                  <a:pt x="7128098" y="6142737"/>
                </a:cubicBezTo>
                <a:cubicBezTo>
                  <a:pt x="7122429" y="6147329"/>
                  <a:pt x="7122724" y="6155912"/>
                  <a:pt x="7129375" y="6158833"/>
                </a:cubicBezTo>
                <a:cubicBezTo>
                  <a:pt x="7144709" y="6154689"/>
                  <a:pt x="7137060" y="6184499"/>
                  <a:pt x="7147635" y="6186714"/>
                </a:cubicBezTo>
                <a:cubicBezTo>
                  <a:pt x="7149842" y="6204016"/>
                  <a:pt x="7136414" y="6279145"/>
                  <a:pt x="7153343" y="6291871"/>
                </a:cubicBezTo>
                <a:cubicBezTo>
                  <a:pt x="7161381" y="6326852"/>
                  <a:pt x="7134450" y="6377408"/>
                  <a:pt x="7134923" y="6392273"/>
                </a:cubicBezTo>
                <a:cubicBezTo>
                  <a:pt x="7103997" y="6407024"/>
                  <a:pt x="7185503" y="6478818"/>
                  <a:pt x="7187236" y="6541940"/>
                </a:cubicBezTo>
                <a:cubicBezTo>
                  <a:pt x="7184250" y="6550446"/>
                  <a:pt x="7184290" y="6554993"/>
                  <a:pt x="7191340" y="6557275"/>
                </a:cubicBezTo>
                <a:cubicBezTo>
                  <a:pt x="7195412" y="6573685"/>
                  <a:pt x="7202070" y="6606060"/>
                  <a:pt x="7211670" y="6640404"/>
                </a:cubicBezTo>
                <a:cubicBezTo>
                  <a:pt x="7219591" y="6666216"/>
                  <a:pt x="7212698" y="6793331"/>
                  <a:pt x="7221085" y="6827708"/>
                </a:cubicBezTo>
                <a:lnTo>
                  <a:pt x="7227698" y="6857999"/>
                </a:lnTo>
                <a:lnTo>
                  <a:pt x="0" y="6857999"/>
                </a:lnTo>
                <a:close/>
              </a:path>
            </a:pathLst>
          </a:cu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992A5364-6EEC-0668-7E73-B1DC8BF8AC09}"/>
              </a:ext>
            </a:extLst>
          </p:cNvPr>
          <p:cNvSpPr txBox="1"/>
          <p:nvPr/>
        </p:nvSpPr>
        <p:spPr>
          <a:xfrm>
            <a:off x="7523414" y="4270797"/>
            <a:ext cx="4592386" cy="2554545"/>
          </a:xfrm>
          <a:prstGeom prst="rect">
            <a:avLst/>
          </a:prstGeom>
          <a:noFill/>
        </p:spPr>
        <p:txBody>
          <a:bodyPr wrap="square" rtlCol="0">
            <a:spAutoFit/>
          </a:bodyPr>
          <a:lstStyle/>
          <a:p>
            <a:pPr algn="ctr"/>
            <a:r>
              <a:rPr lang="en-US" sz="3200" dirty="0">
                <a:latin typeface="Gotham book"/>
              </a:rPr>
              <a:t>This map shows how the majority of each county voted on secession.</a:t>
            </a:r>
          </a:p>
          <a:p>
            <a:pPr algn="ctr"/>
            <a:endParaRPr lang="en-US" sz="3200" dirty="0">
              <a:latin typeface="Gotham book"/>
            </a:endParaRPr>
          </a:p>
          <a:p>
            <a:pPr algn="ctr"/>
            <a:r>
              <a:rPr lang="en-US" sz="3200" i="1" dirty="0">
                <a:latin typeface="Gotham book"/>
              </a:rPr>
              <a:t>The Texas Almanac</a:t>
            </a:r>
          </a:p>
        </p:txBody>
      </p:sp>
      <p:sp>
        <p:nvSpPr>
          <p:cNvPr id="4" name="TextBox 3">
            <a:extLst>
              <a:ext uri="{FF2B5EF4-FFF2-40B4-BE49-F238E27FC236}">
                <a16:creationId xmlns:a16="http://schemas.microsoft.com/office/drawing/2014/main" id="{D4265E43-702F-72FC-4903-912A6ECDA74C}"/>
              </a:ext>
            </a:extLst>
          </p:cNvPr>
          <p:cNvSpPr txBox="1"/>
          <p:nvPr/>
        </p:nvSpPr>
        <p:spPr>
          <a:xfrm>
            <a:off x="7870370" y="2166257"/>
            <a:ext cx="4114468" cy="830997"/>
          </a:xfrm>
          <a:prstGeom prst="rect">
            <a:avLst/>
          </a:prstGeom>
          <a:noFill/>
        </p:spPr>
        <p:txBody>
          <a:bodyPr wrap="square" rtlCol="0">
            <a:spAutoFit/>
          </a:bodyPr>
          <a:lstStyle/>
          <a:p>
            <a:pPr algn="ctr"/>
            <a:r>
              <a:rPr lang="en-US" sz="2400" i="1" dirty="0">
                <a:latin typeface="Gotham book"/>
              </a:rPr>
              <a:t>Read the timeline and answer the question(s)</a:t>
            </a:r>
          </a:p>
        </p:txBody>
      </p:sp>
    </p:spTree>
    <p:extLst>
      <p:ext uri="{BB962C8B-B14F-4D97-AF65-F5344CB8AC3E}">
        <p14:creationId xmlns:p14="http://schemas.microsoft.com/office/powerpoint/2010/main" val="233552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736BC1DE-D4CC-5965-C059-1A44196AD10A}"/>
            </a:ext>
          </a:extLst>
        </p:cNvPr>
        <p:cNvGrpSpPr/>
        <p:nvPr/>
      </p:nvGrpSpPr>
      <p:grpSpPr>
        <a:xfrm>
          <a:off x="0" y="0"/>
          <a:ext cx="0" cy="0"/>
          <a:chOff x="0" y="0"/>
          <a:chExt cx="0" cy="0"/>
        </a:xfrm>
      </p:grpSpPr>
      <p:sp>
        <p:nvSpPr>
          <p:cNvPr id="2" name="Title 5">
            <a:extLst>
              <a:ext uri="{FF2B5EF4-FFF2-40B4-BE49-F238E27FC236}">
                <a16:creationId xmlns:a16="http://schemas.microsoft.com/office/drawing/2014/main" id="{CD3D6B26-4C7A-87DA-1AEA-78095D20F5A7}"/>
              </a:ext>
            </a:extLst>
          </p:cNvPr>
          <p:cNvSpPr txBox="1">
            <a:spLocks noGrp="1"/>
          </p:cNvSpPr>
          <p:nvPr>
            <p:ph type="title" idx="4294967295"/>
          </p:nvPr>
        </p:nvSpPr>
        <p:spPr>
          <a:xfrm>
            <a:off x="2078337" y="2074126"/>
            <a:ext cx="8240486" cy="2017261"/>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6000" b="0" i="0" u="none" strike="noStrike" kern="1200" cap="none" spc="0" normalizeH="0" baseline="0" noProof="0" dirty="0">
                <a:ln>
                  <a:noFill/>
                </a:ln>
                <a:solidFill>
                  <a:schemeClr val="bg1"/>
                </a:solidFill>
                <a:effectLst/>
                <a:uLnTx/>
                <a:uFillTx/>
                <a:latin typeface="Gotham Medium"/>
                <a:ea typeface="+mj-ea"/>
                <a:cs typeface="+mj-cs"/>
              </a:rPr>
              <a:t>Primary Source Matching Activity</a:t>
            </a:r>
          </a:p>
        </p:txBody>
      </p:sp>
    </p:spTree>
    <p:extLst>
      <p:ext uri="{BB962C8B-B14F-4D97-AF65-F5344CB8AC3E}">
        <p14:creationId xmlns:p14="http://schemas.microsoft.com/office/powerpoint/2010/main" val="19954233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5">
            <a:extLst>
              <a:ext uri="{FF2B5EF4-FFF2-40B4-BE49-F238E27FC236}">
                <a16:creationId xmlns:a16="http://schemas.microsoft.com/office/drawing/2014/main" id="{30B76CBA-ADE4-63AC-A66F-A82CE9DA4747}"/>
              </a:ext>
            </a:extLst>
          </p:cNvPr>
          <p:cNvSpPr txBox="1">
            <a:spLocks noGrp="1"/>
          </p:cNvSpPr>
          <p:nvPr>
            <p:ph type="title" idx="4294967295"/>
          </p:nvPr>
        </p:nvSpPr>
        <p:spPr>
          <a:xfrm>
            <a:off x="2250161" y="13062"/>
            <a:ext cx="8737141" cy="1021082"/>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defTabSz="914400" rtl="0" eaLnBrk="1" fontAlgn="auto" latinLnBrk="0" hangingPunct="1">
              <a:lnSpc>
                <a:spcPct val="90000"/>
              </a:lnSpc>
              <a:spcBef>
                <a:spcPct val="0"/>
              </a:spcBef>
              <a:spcAft>
                <a:spcPts val="0"/>
              </a:spcAft>
              <a:buClrTx/>
              <a:buSzTx/>
              <a:buFontTx/>
              <a:buNone/>
              <a:tabLst/>
              <a:defRPr/>
            </a:pPr>
            <a:r>
              <a:rPr lang="en-US" dirty="0">
                <a:latin typeface="Gotham Medium"/>
              </a:rPr>
              <a:t>Primary Source Cards</a:t>
            </a:r>
            <a:endParaRPr kumimoji="0" lang="en-US" b="0" i="0" u="none" strike="noStrike" kern="1200" cap="none" spc="0" normalizeH="0" baseline="0" noProof="0" dirty="0">
              <a:ln>
                <a:noFill/>
              </a:ln>
              <a:solidFill>
                <a:schemeClr val="tx1"/>
              </a:solidFill>
              <a:effectLst/>
              <a:uLnTx/>
              <a:uFillTx/>
              <a:latin typeface="Gotham Medium"/>
              <a:ea typeface="+mj-ea"/>
              <a:cs typeface="+mj-cs"/>
            </a:endParaRPr>
          </a:p>
        </p:txBody>
      </p:sp>
      <p:sp>
        <p:nvSpPr>
          <p:cNvPr id="3" name="TextBox 2">
            <a:extLst>
              <a:ext uri="{FF2B5EF4-FFF2-40B4-BE49-F238E27FC236}">
                <a16:creationId xmlns:a16="http://schemas.microsoft.com/office/drawing/2014/main" id="{5F960B7C-A606-B35B-8539-22542A4CC6CD}"/>
              </a:ext>
            </a:extLst>
          </p:cNvPr>
          <p:cNvSpPr txBox="1"/>
          <p:nvPr/>
        </p:nvSpPr>
        <p:spPr>
          <a:xfrm>
            <a:off x="1589314" y="1034144"/>
            <a:ext cx="10406743" cy="2585323"/>
          </a:xfrm>
          <a:prstGeom prst="rect">
            <a:avLst/>
          </a:prstGeom>
          <a:noFill/>
        </p:spPr>
        <p:txBody>
          <a:bodyPr wrap="square" rtlCol="0">
            <a:spAutoFit/>
          </a:bodyPr>
          <a:lstStyle/>
          <a:p>
            <a:pPr algn="ctr"/>
            <a:r>
              <a:rPr lang="en-US" sz="3600" dirty="0">
                <a:latin typeface="Gotham book"/>
              </a:rPr>
              <a:t>There are FOUR primary source excerpt cards with portions of the document, “</a:t>
            </a:r>
            <a:r>
              <a:rPr lang="en-US" sz="3600" b="1" dirty="0">
                <a:latin typeface="Gotham book"/>
              </a:rPr>
              <a:t>“A Declaration of the causes which impel the State of Texas to secede from the Federal Union.” </a:t>
            </a:r>
            <a:r>
              <a:rPr lang="en-US" sz="3600" dirty="0">
                <a:latin typeface="Gotham book"/>
              </a:rPr>
              <a:t>The cards are lettered A – D.</a:t>
            </a:r>
          </a:p>
          <a:p>
            <a:r>
              <a:rPr lang="en-US" dirty="0"/>
              <a:t> </a:t>
            </a:r>
          </a:p>
        </p:txBody>
      </p:sp>
      <p:sp>
        <p:nvSpPr>
          <p:cNvPr id="4" name="Rectangle 3">
            <a:extLst>
              <a:ext uri="{FF2B5EF4-FFF2-40B4-BE49-F238E27FC236}">
                <a16:creationId xmlns:a16="http://schemas.microsoft.com/office/drawing/2014/main" id="{82F13EAF-7986-3A39-F2E1-0275EF7790E3}"/>
              </a:ext>
            </a:extLst>
          </p:cNvPr>
          <p:cNvSpPr/>
          <p:nvPr/>
        </p:nvSpPr>
        <p:spPr>
          <a:xfrm>
            <a:off x="2250161" y="3429000"/>
            <a:ext cx="3690257" cy="2710543"/>
          </a:xfrm>
          <a:prstGeom prst="rect">
            <a:avLst/>
          </a:prstGeom>
          <a:solidFill>
            <a:schemeClr val="bg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Gotham book"/>
              </a:rPr>
              <a:t>Primary Source Excerpt A</a:t>
            </a:r>
          </a:p>
          <a:p>
            <a:pPr algn="ctr"/>
            <a:endParaRPr lang="en-US" sz="2400" dirty="0">
              <a:solidFill>
                <a:schemeClr val="tx1"/>
              </a:solidFill>
              <a:latin typeface="Gotham book"/>
            </a:endParaRPr>
          </a:p>
          <a:p>
            <a:pPr algn="ctr"/>
            <a:r>
              <a:rPr lang="en-US" sz="2400" i="1" dirty="0">
                <a:solidFill>
                  <a:schemeClr val="tx1"/>
                </a:solidFill>
                <a:latin typeface="Gotham book"/>
              </a:rPr>
              <a:t>“Primary source quotes”</a:t>
            </a:r>
          </a:p>
        </p:txBody>
      </p:sp>
      <p:sp>
        <p:nvSpPr>
          <p:cNvPr id="5" name="Rectangle 4">
            <a:extLst>
              <a:ext uri="{FF2B5EF4-FFF2-40B4-BE49-F238E27FC236}">
                <a16:creationId xmlns:a16="http://schemas.microsoft.com/office/drawing/2014/main" id="{EC4A769A-452A-AD8F-F213-7EA93F80C830}"/>
              </a:ext>
            </a:extLst>
          </p:cNvPr>
          <p:cNvSpPr/>
          <p:nvPr/>
        </p:nvSpPr>
        <p:spPr>
          <a:xfrm>
            <a:off x="3663044" y="3946038"/>
            <a:ext cx="3690257" cy="2710543"/>
          </a:xfrm>
          <a:prstGeom prst="rect">
            <a:avLst/>
          </a:prstGeom>
          <a:solidFill>
            <a:schemeClr val="bg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Gotham book"/>
              </a:rPr>
              <a:t>Primary Source Excerpt B</a:t>
            </a:r>
          </a:p>
          <a:p>
            <a:pPr algn="ctr"/>
            <a:endParaRPr lang="en-US" sz="2400" dirty="0">
              <a:solidFill>
                <a:schemeClr val="tx1"/>
              </a:solidFill>
              <a:latin typeface="Gotham book"/>
            </a:endParaRPr>
          </a:p>
          <a:p>
            <a:pPr algn="ctr"/>
            <a:r>
              <a:rPr lang="en-US" sz="2400" i="1" dirty="0">
                <a:solidFill>
                  <a:schemeClr val="tx1"/>
                </a:solidFill>
                <a:latin typeface="Gotham book"/>
              </a:rPr>
              <a:t>“Primary source quotes”</a:t>
            </a:r>
          </a:p>
        </p:txBody>
      </p:sp>
      <p:sp>
        <p:nvSpPr>
          <p:cNvPr id="6" name="Rectangle 5">
            <a:extLst>
              <a:ext uri="{FF2B5EF4-FFF2-40B4-BE49-F238E27FC236}">
                <a16:creationId xmlns:a16="http://schemas.microsoft.com/office/drawing/2014/main" id="{DFA1133F-473A-D88E-7438-69E64A16AAB0}"/>
              </a:ext>
            </a:extLst>
          </p:cNvPr>
          <p:cNvSpPr/>
          <p:nvPr/>
        </p:nvSpPr>
        <p:spPr>
          <a:xfrm>
            <a:off x="5177518" y="3631987"/>
            <a:ext cx="3690257" cy="2710543"/>
          </a:xfrm>
          <a:prstGeom prst="rect">
            <a:avLst/>
          </a:prstGeom>
          <a:solidFill>
            <a:schemeClr val="bg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Gotham book"/>
              </a:rPr>
              <a:t>Primary Source Excerpt C</a:t>
            </a:r>
          </a:p>
          <a:p>
            <a:pPr algn="ctr"/>
            <a:endParaRPr lang="en-US" sz="2400" dirty="0">
              <a:solidFill>
                <a:schemeClr val="tx1"/>
              </a:solidFill>
              <a:latin typeface="Gotham book"/>
            </a:endParaRPr>
          </a:p>
          <a:p>
            <a:pPr algn="ctr"/>
            <a:r>
              <a:rPr lang="en-US" sz="2400" i="1" dirty="0">
                <a:solidFill>
                  <a:schemeClr val="tx1"/>
                </a:solidFill>
                <a:latin typeface="Gotham book"/>
              </a:rPr>
              <a:t>“Primary source quotes”</a:t>
            </a:r>
          </a:p>
        </p:txBody>
      </p:sp>
      <p:sp>
        <p:nvSpPr>
          <p:cNvPr id="7" name="Rectangle 6">
            <a:extLst>
              <a:ext uri="{FF2B5EF4-FFF2-40B4-BE49-F238E27FC236}">
                <a16:creationId xmlns:a16="http://schemas.microsoft.com/office/drawing/2014/main" id="{6A7B7964-3B88-72C8-8CCB-DCCB67EF9DB4}"/>
              </a:ext>
            </a:extLst>
          </p:cNvPr>
          <p:cNvSpPr/>
          <p:nvPr/>
        </p:nvSpPr>
        <p:spPr>
          <a:xfrm>
            <a:off x="6921055" y="3350592"/>
            <a:ext cx="3690257" cy="2710543"/>
          </a:xfrm>
          <a:prstGeom prst="rect">
            <a:avLst/>
          </a:prstGeom>
          <a:solidFill>
            <a:schemeClr val="bg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Gotham book"/>
              </a:rPr>
              <a:t>Primary Source Excerpt D</a:t>
            </a:r>
          </a:p>
          <a:p>
            <a:pPr algn="ctr"/>
            <a:endParaRPr lang="en-US" sz="2400" dirty="0">
              <a:solidFill>
                <a:schemeClr val="tx1"/>
              </a:solidFill>
              <a:latin typeface="Gotham book"/>
            </a:endParaRPr>
          </a:p>
          <a:p>
            <a:pPr algn="ctr"/>
            <a:r>
              <a:rPr lang="en-US" sz="2400" i="1" dirty="0">
                <a:solidFill>
                  <a:schemeClr val="tx1"/>
                </a:solidFill>
                <a:latin typeface="Gotham book"/>
              </a:rPr>
              <a:t>“Primary source quotes”</a:t>
            </a:r>
          </a:p>
        </p:txBody>
      </p:sp>
    </p:spTree>
    <p:extLst>
      <p:ext uri="{BB962C8B-B14F-4D97-AF65-F5344CB8AC3E}">
        <p14:creationId xmlns:p14="http://schemas.microsoft.com/office/powerpoint/2010/main" val="40931555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90627CAA-5ED2-3D77-C851-A5D77935AB9F}"/>
            </a:ext>
          </a:extLst>
        </p:cNvPr>
        <p:cNvGrpSpPr/>
        <p:nvPr/>
      </p:nvGrpSpPr>
      <p:grpSpPr>
        <a:xfrm>
          <a:off x="0" y="0"/>
          <a:ext cx="0" cy="0"/>
          <a:chOff x="0" y="0"/>
          <a:chExt cx="0" cy="0"/>
        </a:xfrm>
      </p:grpSpPr>
      <p:sp>
        <p:nvSpPr>
          <p:cNvPr id="2" name="Title 5">
            <a:extLst>
              <a:ext uri="{FF2B5EF4-FFF2-40B4-BE49-F238E27FC236}">
                <a16:creationId xmlns:a16="http://schemas.microsoft.com/office/drawing/2014/main" id="{DF601CFA-1766-3CCD-2133-E949A32EDBD9}"/>
              </a:ext>
            </a:extLst>
          </p:cNvPr>
          <p:cNvSpPr txBox="1">
            <a:spLocks noGrp="1"/>
          </p:cNvSpPr>
          <p:nvPr>
            <p:ph type="title" idx="4294967295"/>
          </p:nvPr>
        </p:nvSpPr>
        <p:spPr>
          <a:xfrm>
            <a:off x="2250161" y="13062"/>
            <a:ext cx="8737141" cy="1021082"/>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defTabSz="914400" rtl="0" eaLnBrk="1" fontAlgn="auto" latinLnBrk="0" hangingPunct="1">
              <a:lnSpc>
                <a:spcPct val="90000"/>
              </a:lnSpc>
              <a:spcBef>
                <a:spcPct val="0"/>
              </a:spcBef>
              <a:spcAft>
                <a:spcPts val="0"/>
              </a:spcAft>
              <a:buClrTx/>
              <a:buSzTx/>
              <a:buFontTx/>
              <a:buNone/>
              <a:tabLst/>
              <a:defRPr/>
            </a:pPr>
            <a:r>
              <a:rPr lang="en-US" dirty="0">
                <a:latin typeface="Gotham Medium"/>
              </a:rPr>
              <a:t>Translation Cards</a:t>
            </a:r>
            <a:endParaRPr kumimoji="0" lang="en-US" b="0" i="0" u="none" strike="noStrike" kern="1200" cap="none" spc="0" normalizeH="0" baseline="0" noProof="0" dirty="0">
              <a:ln>
                <a:noFill/>
              </a:ln>
              <a:solidFill>
                <a:schemeClr val="tx1"/>
              </a:solidFill>
              <a:effectLst/>
              <a:uLnTx/>
              <a:uFillTx/>
              <a:latin typeface="Gotham Medium"/>
              <a:ea typeface="+mj-ea"/>
              <a:cs typeface="+mj-cs"/>
            </a:endParaRPr>
          </a:p>
        </p:txBody>
      </p:sp>
      <p:sp>
        <p:nvSpPr>
          <p:cNvPr id="3" name="TextBox 2">
            <a:extLst>
              <a:ext uri="{FF2B5EF4-FFF2-40B4-BE49-F238E27FC236}">
                <a16:creationId xmlns:a16="http://schemas.microsoft.com/office/drawing/2014/main" id="{ABD30DCA-C4A5-98C3-8DDA-8DEB21895145}"/>
              </a:ext>
            </a:extLst>
          </p:cNvPr>
          <p:cNvSpPr txBox="1"/>
          <p:nvPr/>
        </p:nvSpPr>
        <p:spPr>
          <a:xfrm>
            <a:off x="1589314" y="1034144"/>
            <a:ext cx="10406743" cy="2215991"/>
          </a:xfrm>
          <a:prstGeom prst="rect">
            <a:avLst/>
          </a:prstGeom>
          <a:noFill/>
        </p:spPr>
        <p:txBody>
          <a:bodyPr wrap="square" rtlCol="0">
            <a:spAutoFit/>
          </a:bodyPr>
          <a:lstStyle/>
          <a:p>
            <a:pPr algn="ctr"/>
            <a:r>
              <a:rPr lang="en-US" sz="3000" dirty="0">
                <a:latin typeface="Gotham book"/>
              </a:rPr>
              <a:t>There are FOUR translation cards that paraphrase the information in the excerpt cards in modern language. The Translation cards are numbered 1 - 4. You will match the translation with its correct excerpt. Translation cards are NOT in the correct order. </a:t>
            </a:r>
          </a:p>
          <a:p>
            <a:r>
              <a:rPr lang="en-US" dirty="0"/>
              <a:t> </a:t>
            </a:r>
          </a:p>
        </p:txBody>
      </p:sp>
      <p:sp>
        <p:nvSpPr>
          <p:cNvPr id="4" name="Rectangle 3">
            <a:extLst>
              <a:ext uri="{FF2B5EF4-FFF2-40B4-BE49-F238E27FC236}">
                <a16:creationId xmlns:a16="http://schemas.microsoft.com/office/drawing/2014/main" id="{6E26DC68-E466-87AE-C5B9-5C29C3AD38BC}"/>
              </a:ext>
            </a:extLst>
          </p:cNvPr>
          <p:cNvSpPr/>
          <p:nvPr/>
        </p:nvSpPr>
        <p:spPr>
          <a:xfrm>
            <a:off x="2250161" y="3429000"/>
            <a:ext cx="3690257" cy="2710543"/>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Gotham book"/>
              </a:rPr>
              <a:t>Translation card 1</a:t>
            </a:r>
          </a:p>
          <a:p>
            <a:pPr algn="ctr"/>
            <a:endParaRPr lang="en-US" sz="2400" dirty="0">
              <a:solidFill>
                <a:schemeClr val="tx1"/>
              </a:solidFill>
              <a:latin typeface="Gotham book"/>
            </a:endParaRPr>
          </a:p>
          <a:p>
            <a:pPr algn="ctr"/>
            <a:r>
              <a:rPr lang="en-US" sz="2400" dirty="0">
                <a:solidFill>
                  <a:schemeClr val="tx1"/>
                </a:solidFill>
                <a:latin typeface="Ink Free" panose="03080402000500000000" pitchFamily="66" charset="0"/>
              </a:rPr>
              <a:t>Modern day translation</a:t>
            </a:r>
          </a:p>
        </p:txBody>
      </p:sp>
      <p:sp>
        <p:nvSpPr>
          <p:cNvPr id="5" name="Rectangle 4">
            <a:extLst>
              <a:ext uri="{FF2B5EF4-FFF2-40B4-BE49-F238E27FC236}">
                <a16:creationId xmlns:a16="http://schemas.microsoft.com/office/drawing/2014/main" id="{08C7D165-F5B7-280E-323C-24F46847318B}"/>
              </a:ext>
            </a:extLst>
          </p:cNvPr>
          <p:cNvSpPr/>
          <p:nvPr/>
        </p:nvSpPr>
        <p:spPr>
          <a:xfrm>
            <a:off x="3663044" y="3946038"/>
            <a:ext cx="3690257" cy="2710543"/>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Gotham book"/>
              </a:rPr>
              <a:t>Translation Card 2</a:t>
            </a:r>
          </a:p>
          <a:p>
            <a:pPr algn="ctr"/>
            <a:endParaRPr lang="en-US" sz="2400" dirty="0">
              <a:solidFill>
                <a:schemeClr val="tx1"/>
              </a:solidFill>
              <a:latin typeface="Gotham book"/>
            </a:endParaRPr>
          </a:p>
          <a:p>
            <a:pPr algn="ctr"/>
            <a:r>
              <a:rPr lang="en-US" sz="2400" dirty="0">
                <a:solidFill>
                  <a:schemeClr val="tx1"/>
                </a:solidFill>
                <a:latin typeface="Ink Free" panose="03080402000500000000" pitchFamily="66" charset="0"/>
              </a:rPr>
              <a:t>Modern day translation</a:t>
            </a:r>
          </a:p>
        </p:txBody>
      </p:sp>
      <p:sp>
        <p:nvSpPr>
          <p:cNvPr id="6" name="Rectangle 5">
            <a:extLst>
              <a:ext uri="{FF2B5EF4-FFF2-40B4-BE49-F238E27FC236}">
                <a16:creationId xmlns:a16="http://schemas.microsoft.com/office/drawing/2014/main" id="{3F40EE89-749B-F783-D15A-8AF2A7DD90BB}"/>
              </a:ext>
            </a:extLst>
          </p:cNvPr>
          <p:cNvSpPr/>
          <p:nvPr/>
        </p:nvSpPr>
        <p:spPr>
          <a:xfrm>
            <a:off x="5177518" y="3631987"/>
            <a:ext cx="3690257" cy="2710543"/>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Gotham book"/>
              </a:rPr>
              <a:t>Translation Card 3</a:t>
            </a:r>
          </a:p>
          <a:p>
            <a:pPr algn="ctr"/>
            <a:endParaRPr lang="en-US" sz="2400" dirty="0">
              <a:solidFill>
                <a:schemeClr val="tx1"/>
              </a:solidFill>
              <a:latin typeface="Gotham book"/>
            </a:endParaRPr>
          </a:p>
          <a:p>
            <a:pPr algn="ctr"/>
            <a:r>
              <a:rPr lang="en-US" sz="2400" dirty="0">
                <a:solidFill>
                  <a:schemeClr val="tx1"/>
                </a:solidFill>
                <a:latin typeface="Ink Free" panose="03080402000500000000" pitchFamily="66" charset="0"/>
              </a:rPr>
              <a:t>Modern day translation</a:t>
            </a:r>
          </a:p>
        </p:txBody>
      </p:sp>
      <p:sp>
        <p:nvSpPr>
          <p:cNvPr id="7" name="Rectangle 6">
            <a:extLst>
              <a:ext uri="{FF2B5EF4-FFF2-40B4-BE49-F238E27FC236}">
                <a16:creationId xmlns:a16="http://schemas.microsoft.com/office/drawing/2014/main" id="{AD0AB145-05D3-71BB-3802-2F19CC4FB605}"/>
              </a:ext>
            </a:extLst>
          </p:cNvPr>
          <p:cNvSpPr/>
          <p:nvPr/>
        </p:nvSpPr>
        <p:spPr>
          <a:xfrm>
            <a:off x="6921055" y="3350592"/>
            <a:ext cx="3690257" cy="2710543"/>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Gotham book"/>
              </a:rPr>
              <a:t>Translation Card 4</a:t>
            </a:r>
          </a:p>
          <a:p>
            <a:pPr algn="ctr"/>
            <a:endParaRPr lang="en-US" sz="2400" dirty="0">
              <a:solidFill>
                <a:schemeClr val="tx1"/>
              </a:solidFill>
              <a:latin typeface="Gotham book"/>
            </a:endParaRPr>
          </a:p>
          <a:p>
            <a:pPr algn="ctr"/>
            <a:r>
              <a:rPr lang="en-US" sz="2400" dirty="0">
                <a:solidFill>
                  <a:schemeClr val="tx1"/>
                </a:solidFill>
                <a:latin typeface="Ink Free" panose="03080402000500000000" pitchFamily="66" charset="0"/>
              </a:rPr>
              <a:t>Modern day translation</a:t>
            </a:r>
          </a:p>
        </p:txBody>
      </p:sp>
    </p:spTree>
    <p:extLst>
      <p:ext uri="{BB962C8B-B14F-4D97-AF65-F5344CB8AC3E}">
        <p14:creationId xmlns:p14="http://schemas.microsoft.com/office/powerpoint/2010/main" val="92970862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Metadata/LabelInfo.xml><?xml version="1.0" encoding="utf-8"?>
<clbl:labelList xmlns:clbl="http://schemas.microsoft.com/office/2020/mipLabelMetadata">
  <clbl:label id="{37f4b8a2-ad4f-41b5-9a91-284d2cc38f56}" enabled="1" method="Standard" siteId="{70de1992-07c6-480f-a318-a1afcba03983}" contentBits="0" removed="0"/>
</clbl:labelList>
</file>

<file path=docProps/app.xml><?xml version="1.0" encoding="utf-8"?>
<Properties xmlns="http://schemas.openxmlformats.org/officeDocument/2006/extended-properties" xmlns:vt="http://schemas.openxmlformats.org/officeDocument/2006/docPropsVTypes">
  <TotalTime>169</TotalTime>
  <Words>483</Words>
  <Application>Microsoft Office PowerPoint</Application>
  <PresentationFormat>Widescreen</PresentationFormat>
  <Paragraphs>62</Paragraphs>
  <Slides>12</Slides>
  <Notes>3</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12</vt:i4>
      </vt:variant>
    </vt:vector>
  </HeadingPairs>
  <TitlesOfParts>
    <vt:vector size="21" baseType="lpstr">
      <vt:lpstr>Aptos</vt:lpstr>
      <vt:lpstr>Aptos Display</vt:lpstr>
      <vt:lpstr>Arial</vt:lpstr>
      <vt:lpstr>Calibri</vt:lpstr>
      <vt:lpstr>Gotham book</vt:lpstr>
      <vt:lpstr>Gotham Medium</vt:lpstr>
      <vt:lpstr>Ink Free</vt:lpstr>
      <vt:lpstr>Office Theme</vt:lpstr>
      <vt:lpstr>1_Office Theme</vt:lpstr>
      <vt:lpstr>Unit 8:  Civil War</vt:lpstr>
      <vt:lpstr>Warm-up Follow the directions below to complete your warm-up </vt:lpstr>
      <vt:lpstr>Share with the class:</vt:lpstr>
      <vt:lpstr>Essential Question</vt:lpstr>
      <vt:lpstr>In Today’s Lesson</vt:lpstr>
      <vt:lpstr>A Timeline of Secession</vt:lpstr>
      <vt:lpstr>Primary Source Matching Activity</vt:lpstr>
      <vt:lpstr>Primary Source Cards</vt:lpstr>
      <vt:lpstr>Translation Cards</vt:lpstr>
      <vt:lpstr>Use the excerpt and translation to answer the questions on your worksheet</vt:lpstr>
      <vt:lpstr>Exit Ticket</vt:lpstr>
      <vt:lpstr>Share with the class: 2</vt:lpstr>
    </vt:vector>
  </TitlesOfParts>
  <Company>University of North Texas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McClure Abubakar, Courtney</dc:creator>
  <cp:lastModifiedBy>Belden, Dreanna</cp:lastModifiedBy>
  <cp:revision>3</cp:revision>
  <dcterms:created xsi:type="dcterms:W3CDTF">2025-08-25T21:22:40Z</dcterms:created>
  <dcterms:modified xsi:type="dcterms:W3CDTF">2025-08-29T16:24:11Z</dcterms:modified>
</cp:coreProperties>
</file>