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sldIdLst>
    <p:sldId id="257" r:id="rId6"/>
    <p:sldId id="339" r:id="rId7"/>
    <p:sldId id="340" r:id="rId8"/>
    <p:sldId id="338" r:id="rId9"/>
    <p:sldId id="341" r:id="rId10"/>
    <p:sldId id="359" r:id="rId11"/>
    <p:sldId id="345" r:id="rId12"/>
    <p:sldId id="358" r:id="rId13"/>
    <p:sldId id="360" r:id="rId14"/>
    <p:sldId id="344" r:id="rId15"/>
    <p:sldId id="361" r:id="rId16"/>
    <p:sldId id="3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0AAF69-2216-48F5-B234-27F4683D8E85}" v="45" dt="2026-02-12T05:01:05.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72"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2-12T05:01:12.460" v="42" actId="114"/>
      <pc:docMkLst>
        <pc:docMk/>
      </pc:docMkLst>
      <pc:sldChg chg="modSp mod">
        <pc:chgData name="Wilkinson, Ulises" userId="aece8d85-eb83-4e23-bf28-c30077cba893" providerId="ADAL" clId="{884F47B1-B553-4192-9126-1C112833296C}" dt="2026-02-12T04:56:06.696" v="0" actId="27636"/>
        <pc:sldMkLst>
          <pc:docMk/>
          <pc:sldMk cId="3688110141" sldId="257"/>
        </pc:sldMkLst>
        <pc:spChg chg="mod">
          <ac:chgData name="Wilkinson, Ulises" userId="aece8d85-eb83-4e23-bf28-c30077cba893" providerId="ADAL" clId="{884F47B1-B553-4192-9126-1C112833296C}" dt="2026-02-12T04:56:06.696" v="0" actId="27636"/>
          <ac:spMkLst>
            <pc:docMk/>
            <pc:sldMk cId="3688110141" sldId="257"/>
            <ac:spMk id="3" creationId="{DE5E7D88-B411-0667-9CA2-7DAF8B9F01D0}"/>
          </ac:spMkLst>
        </pc:spChg>
      </pc:sldChg>
      <pc:sldChg chg="modSp mod">
        <pc:chgData name="Wilkinson, Ulises" userId="aece8d85-eb83-4e23-bf28-c30077cba893" providerId="ADAL" clId="{884F47B1-B553-4192-9126-1C112833296C}" dt="2026-02-12T04:56:37.309" v="3" actId="255"/>
        <pc:sldMkLst>
          <pc:docMk/>
          <pc:sldMk cId="3301560021" sldId="339"/>
        </pc:sldMkLst>
        <pc:spChg chg="mod">
          <ac:chgData name="Wilkinson, Ulises" userId="aece8d85-eb83-4e23-bf28-c30077cba893" providerId="ADAL" clId="{884F47B1-B553-4192-9126-1C112833296C}" dt="2026-02-12T04:56:19.331" v="1" actId="27636"/>
          <ac:spMkLst>
            <pc:docMk/>
            <pc:sldMk cId="3301560021" sldId="339"/>
            <ac:spMk id="2" creationId="{DC16EF74-143E-DAD0-8BCE-C61955120291}"/>
          </ac:spMkLst>
        </pc:spChg>
        <pc:spChg chg="mod">
          <ac:chgData name="Wilkinson, Ulises" userId="aece8d85-eb83-4e23-bf28-c30077cba893" providerId="ADAL" clId="{884F47B1-B553-4192-9126-1C112833296C}" dt="2026-02-12T04:56:37.309" v="3" actId="255"/>
          <ac:spMkLst>
            <pc:docMk/>
            <pc:sldMk cId="3301560021" sldId="339"/>
            <ac:spMk id="8" creationId="{9DB47241-E486-6B1D-DD2B-88FA9D75F310}"/>
          </ac:spMkLst>
        </pc:spChg>
      </pc:sldChg>
      <pc:sldChg chg="modSp mod">
        <pc:chgData name="Wilkinson, Ulises" userId="aece8d85-eb83-4e23-bf28-c30077cba893" providerId="ADAL" clId="{884F47B1-B553-4192-9126-1C112833296C}" dt="2026-02-12T04:57:22.410" v="13" actId="255"/>
        <pc:sldMkLst>
          <pc:docMk/>
          <pc:sldMk cId="369712763" sldId="341"/>
        </pc:sldMkLst>
        <pc:spChg chg="mod">
          <ac:chgData name="Wilkinson, Ulises" userId="aece8d85-eb83-4e23-bf28-c30077cba893" providerId="ADAL" clId="{884F47B1-B553-4192-9126-1C112833296C}" dt="2026-02-12T04:56:55.363" v="4" actId="27636"/>
          <ac:spMkLst>
            <pc:docMk/>
            <pc:sldMk cId="369712763" sldId="341"/>
            <ac:spMk id="2" creationId="{84BFAC29-EF51-C89D-4D0A-E092BF6D9DC9}"/>
          </ac:spMkLst>
        </pc:spChg>
        <pc:spChg chg="mod">
          <ac:chgData name="Wilkinson, Ulises" userId="aece8d85-eb83-4e23-bf28-c30077cba893" providerId="ADAL" clId="{884F47B1-B553-4192-9126-1C112833296C}" dt="2026-02-12T04:57:22.410" v="13" actId="255"/>
          <ac:spMkLst>
            <pc:docMk/>
            <pc:sldMk cId="369712763" sldId="341"/>
            <ac:spMk id="3" creationId="{B8FD51CF-8891-4238-A8FD-8B05D72CBC10}"/>
          </ac:spMkLst>
        </pc:spChg>
      </pc:sldChg>
      <pc:sldChg chg="modSp mod">
        <pc:chgData name="Wilkinson, Ulises" userId="aece8d85-eb83-4e23-bf28-c30077cba893" providerId="ADAL" clId="{884F47B1-B553-4192-9126-1C112833296C}" dt="2026-02-12T04:59:43.980" v="27"/>
        <pc:sldMkLst>
          <pc:docMk/>
          <pc:sldMk cId="4093155567" sldId="358"/>
        </pc:sldMkLst>
        <pc:spChg chg="mod">
          <ac:chgData name="Wilkinson, Ulises" userId="aece8d85-eb83-4e23-bf28-c30077cba893" providerId="ADAL" clId="{884F47B1-B553-4192-9126-1C112833296C}" dt="2026-02-12T04:58:15.230" v="22"/>
          <ac:spMkLst>
            <pc:docMk/>
            <pc:sldMk cId="4093155567" sldId="358"/>
            <ac:spMk id="3" creationId="{5F960B7C-A606-B35B-8539-22542A4CC6CD}"/>
          </ac:spMkLst>
        </pc:spChg>
        <pc:spChg chg="mod">
          <ac:chgData name="Wilkinson, Ulises" userId="aece8d85-eb83-4e23-bf28-c30077cba893" providerId="ADAL" clId="{884F47B1-B553-4192-9126-1C112833296C}" dt="2026-02-12T04:59:43.980" v="27"/>
          <ac:spMkLst>
            <pc:docMk/>
            <pc:sldMk cId="4093155567" sldId="358"/>
            <ac:spMk id="4" creationId="{82F13EAF-7986-3A39-F2E1-0275EF7790E3}"/>
          </ac:spMkLst>
        </pc:spChg>
        <pc:spChg chg="mod">
          <ac:chgData name="Wilkinson, Ulises" userId="aece8d85-eb83-4e23-bf28-c30077cba893" providerId="ADAL" clId="{884F47B1-B553-4192-9126-1C112833296C}" dt="2026-02-12T04:59:41.428" v="26"/>
          <ac:spMkLst>
            <pc:docMk/>
            <pc:sldMk cId="4093155567" sldId="358"/>
            <ac:spMk id="5" creationId="{EC4A769A-452A-AD8F-F213-7EA93F80C830}"/>
          </ac:spMkLst>
        </pc:spChg>
        <pc:spChg chg="mod">
          <ac:chgData name="Wilkinson, Ulises" userId="aece8d85-eb83-4e23-bf28-c30077cba893" providerId="ADAL" clId="{884F47B1-B553-4192-9126-1C112833296C}" dt="2026-02-12T04:59:37.541" v="25"/>
          <ac:spMkLst>
            <pc:docMk/>
            <pc:sldMk cId="4093155567" sldId="358"/>
            <ac:spMk id="6" creationId="{DFA1133F-473A-D88E-7438-69E64A16AAB0}"/>
          </ac:spMkLst>
        </pc:spChg>
      </pc:sldChg>
      <pc:sldChg chg="modSp mod">
        <pc:chgData name="Wilkinson, Ulises" userId="aece8d85-eb83-4e23-bf28-c30077cba893" providerId="ADAL" clId="{884F47B1-B553-4192-9126-1C112833296C}" dt="2026-02-12T04:57:49.756" v="19" actId="255"/>
        <pc:sldMkLst>
          <pc:docMk/>
          <pc:sldMk cId="233552538" sldId="359"/>
        </pc:sldMkLst>
        <pc:spChg chg="mod">
          <ac:chgData name="Wilkinson, Ulises" userId="aece8d85-eb83-4e23-bf28-c30077cba893" providerId="ADAL" clId="{884F47B1-B553-4192-9126-1C112833296C}" dt="2026-02-12T04:57:30.899" v="16" actId="27636"/>
          <ac:spMkLst>
            <pc:docMk/>
            <pc:sldMk cId="233552538" sldId="359"/>
            <ac:spMk id="2" creationId="{30B76CBA-ADE4-63AC-A66F-A82CE9DA4747}"/>
          </ac:spMkLst>
        </pc:spChg>
        <pc:spChg chg="mod">
          <ac:chgData name="Wilkinson, Ulises" userId="aece8d85-eb83-4e23-bf28-c30077cba893" providerId="ADAL" clId="{884F47B1-B553-4192-9126-1C112833296C}" dt="2026-02-12T04:57:49.756" v="19" actId="255"/>
          <ac:spMkLst>
            <pc:docMk/>
            <pc:sldMk cId="233552538" sldId="359"/>
            <ac:spMk id="3" creationId="{992A5364-6EEC-0668-7E73-B1DC8BF8AC09}"/>
          </ac:spMkLst>
        </pc:spChg>
      </pc:sldChg>
      <pc:sldChg chg="modSp mod">
        <pc:chgData name="Wilkinson, Ulises" userId="aece8d85-eb83-4e23-bf28-c30077cba893" providerId="ADAL" clId="{884F47B1-B553-4192-9126-1C112833296C}" dt="2026-02-12T05:00:33.737" v="32"/>
        <pc:sldMkLst>
          <pc:docMk/>
          <pc:sldMk cId="929708622" sldId="360"/>
        </pc:sldMkLst>
        <pc:spChg chg="mod">
          <ac:chgData name="Wilkinson, Ulises" userId="aece8d85-eb83-4e23-bf28-c30077cba893" providerId="ADAL" clId="{884F47B1-B553-4192-9126-1C112833296C}" dt="2026-02-12T05:00:03.381" v="28"/>
          <ac:spMkLst>
            <pc:docMk/>
            <pc:sldMk cId="929708622" sldId="360"/>
            <ac:spMk id="3" creationId="{ABD30DCA-C4A5-98C3-8DDA-8DEB21895145}"/>
          </ac:spMkLst>
        </pc:spChg>
        <pc:spChg chg="mod">
          <ac:chgData name="Wilkinson, Ulises" userId="aece8d85-eb83-4e23-bf28-c30077cba893" providerId="ADAL" clId="{884F47B1-B553-4192-9126-1C112833296C}" dt="2026-02-12T05:00:33.737" v="32"/>
          <ac:spMkLst>
            <pc:docMk/>
            <pc:sldMk cId="929708622" sldId="360"/>
            <ac:spMk id="4" creationId="{6E26DC68-E466-87AE-C5B9-5C29C3AD38BC}"/>
          </ac:spMkLst>
        </pc:spChg>
        <pc:spChg chg="mod">
          <ac:chgData name="Wilkinson, Ulises" userId="aece8d85-eb83-4e23-bf28-c30077cba893" providerId="ADAL" clId="{884F47B1-B553-4192-9126-1C112833296C}" dt="2026-02-12T05:00:31.343" v="31"/>
          <ac:spMkLst>
            <pc:docMk/>
            <pc:sldMk cId="929708622" sldId="360"/>
            <ac:spMk id="5" creationId="{08C7D165-F5B7-280E-323C-24F46847318B}"/>
          </ac:spMkLst>
        </pc:spChg>
        <pc:spChg chg="mod">
          <ac:chgData name="Wilkinson, Ulises" userId="aece8d85-eb83-4e23-bf28-c30077cba893" providerId="ADAL" clId="{884F47B1-B553-4192-9126-1C112833296C}" dt="2026-02-12T05:00:29.002" v="30"/>
          <ac:spMkLst>
            <pc:docMk/>
            <pc:sldMk cId="929708622" sldId="360"/>
            <ac:spMk id="6" creationId="{3F40EE89-749B-F783-D15A-8AF2A7DD90BB}"/>
          </ac:spMkLst>
        </pc:spChg>
        <pc:spChg chg="mod">
          <ac:chgData name="Wilkinson, Ulises" userId="aece8d85-eb83-4e23-bf28-c30077cba893" providerId="ADAL" clId="{884F47B1-B553-4192-9126-1C112833296C}" dt="2026-02-12T05:00:22.954" v="29" actId="20577"/>
          <ac:spMkLst>
            <pc:docMk/>
            <pc:sldMk cId="929708622" sldId="360"/>
            <ac:spMk id="7" creationId="{AD0AB145-05D3-71BB-3802-2F19CC4FB605}"/>
          </ac:spMkLst>
        </pc:spChg>
      </pc:sldChg>
      <pc:sldChg chg="modSp mod">
        <pc:chgData name="Wilkinson, Ulises" userId="aece8d85-eb83-4e23-bf28-c30077cba893" providerId="ADAL" clId="{884F47B1-B553-4192-9126-1C112833296C}" dt="2026-02-12T05:00:50.342" v="36" actId="255"/>
        <pc:sldMkLst>
          <pc:docMk/>
          <pc:sldMk cId="3151609951" sldId="361"/>
        </pc:sldMkLst>
        <pc:spChg chg="mod">
          <ac:chgData name="Wilkinson, Ulises" userId="aece8d85-eb83-4e23-bf28-c30077cba893" providerId="ADAL" clId="{884F47B1-B553-4192-9126-1C112833296C}" dt="2026-02-12T05:00:50.342" v="36" actId="255"/>
          <ac:spMkLst>
            <pc:docMk/>
            <pc:sldMk cId="3151609951" sldId="361"/>
            <ac:spMk id="2" creationId="{DC16EF74-143E-DAD0-8BCE-C61955120291}"/>
          </ac:spMkLst>
        </pc:spChg>
      </pc:sldChg>
      <pc:sldChg chg="modSp mod">
        <pc:chgData name="Wilkinson, Ulises" userId="aece8d85-eb83-4e23-bf28-c30077cba893" providerId="ADAL" clId="{884F47B1-B553-4192-9126-1C112833296C}" dt="2026-02-12T05:01:12.460" v="42" actId="114"/>
        <pc:sldMkLst>
          <pc:docMk/>
          <pc:sldMk cId="4288594107" sldId="362"/>
        </pc:sldMkLst>
        <pc:spChg chg="mod">
          <ac:chgData name="Wilkinson, Ulises" userId="aece8d85-eb83-4e23-bf28-c30077cba893" providerId="ADAL" clId="{884F47B1-B553-4192-9126-1C112833296C}" dt="2026-02-12T05:01:12.460" v="42" actId="114"/>
          <ac:spMkLst>
            <pc:docMk/>
            <pc:sldMk cId="4288594107" sldId="362"/>
            <ac:spMk id="3" creationId="{08F1269F-29D0-90DB-088F-12BF666E4D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6B4FEE-E4B8-4CAA-9B64-32239D78AE55}"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F7432B-558A-4419-99E2-933466CEEC96}" type="slidenum">
              <a:rPr lang="en-US" smtClean="0"/>
              <a:t>‹#›</a:t>
            </a:fld>
            <a:endParaRPr lang="en-US"/>
          </a:p>
        </p:txBody>
      </p:sp>
    </p:spTree>
    <p:extLst>
      <p:ext uri="{BB962C8B-B14F-4D97-AF65-F5344CB8AC3E}">
        <p14:creationId xmlns:p14="http://schemas.microsoft.com/office/powerpoint/2010/main" val="154744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istorictexasmaps.com/object/9709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Wang, Thomas, Lila Rakoczy, and James Harkins. </a:t>
            </a:r>
            <a:r>
              <a:rPr lang="en-US" sz="1200" b="0" i="1" u="none" strike="noStrike" kern="1200" dirty="0">
                <a:solidFill>
                  <a:schemeClr val="tx1"/>
                </a:solidFill>
                <a:effectLst/>
                <a:latin typeface="+mn-lt"/>
                <a:ea typeface="+mn-ea"/>
                <a:cs typeface="+mn-cs"/>
              </a:rPr>
              <a:t>American Civil War Political Loyalties</a:t>
            </a:r>
            <a:r>
              <a:rPr lang="en-US" sz="1200" b="0" i="0" u="none" strike="noStrike" kern="1200" dirty="0">
                <a:solidFill>
                  <a:schemeClr val="tx1"/>
                </a:solidFill>
                <a:effectLst/>
                <a:latin typeface="+mn-lt"/>
                <a:ea typeface="+mn-ea"/>
                <a:cs typeface="+mn-cs"/>
              </a:rPr>
              <a:t>. 2022. Texas General Land Office, GIS Educational Maps. Map Database and Store. </a:t>
            </a:r>
            <a:r>
              <a:rPr lang="en-US" sz="1200" b="0" i="0" u="sng" strike="noStrike" kern="1200" dirty="0">
                <a:solidFill>
                  <a:schemeClr val="tx1"/>
                </a:solidFill>
                <a:effectLst/>
                <a:latin typeface="+mn-lt"/>
                <a:ea typeface="+mn-ea"/>
                <a:cs typeface="+mn-cs"/>
                <a:hlinkClick r:id="rId3"/>
              </a:rPr>
              <a:t>https://historictexasmaps.com/object/97091</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Timeline: Texas Secession and Civil War (1861–1865) Accessed August 26, 2025. https://www.texasalmanac.com/articles/secession </a:t>
            </a:r>
          </a:p>
          <a:p>
            <a:endParaRPr lang="en-US" dirty="0"/>
          </a:p>
        </p:txBody>
      </p:sp>
      <p:sp>
        <p:nvSpPr>
          <p:cNvPr id="4" name="Slide Number Placeholder 3"/>
          <p:cNvSpPr>
            <a:spLocks noGrp="1"/>
          </p:cNvSpPr>
          <p:nvPr>
            <p:ph type="sldNum" sz="quarter" idx="5"/>
          </p:nvPr>
        </p:nvSpPr>
        <p:spPr/>
        <p:txBody>
          <a:bodyPr/>
          <a:lstStyle/>
          <a:p>
            <a:fld id="{77F7432B-558A-4419-99E2-933466CEEC96}" type="slidenum">
              <a:rPr lang="en-US" smtClean="0"/>
              <a:t>6</a:t>
            </a:fld>
            <a:endParaRPr lang="en-US"/>
          </a:p>
        </p:txBody>
      </p:sp>
    </p:spTree>
    <p:extLst>
      <p:ext uri="{BB962C8B-B14F-4D97-AF65-F5344CB8AC3E}">
        <p14:creationId xmlns:p14="http://schemas.microsoft.com/office/powerpoint/2010/main" val="2258078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Currier &amp; Ives. </a:t>
            </a:r>
            <a:r>
              <a:rPr lang="en-US" sz="1200" b="0" i="1" kern="1200" dirty="0">
                <a:solidFill>
                  <a:schemeClr val="tx1"/>
                </a:solidFill>
                <a:effectLst/>
                <a:latin typeface="+mn-lt"/>
                <a:ea typeface="+mn-ea"/>
                <a:cs typeface="+mn-cs"/>
              </a:rPr>
              <a:t>The "Secession Movement"</a:t>
            </a:r>
            <a:r>
              <a:rPr lang="en-US" sz="1200" b="0" i="0" kern="1200" dirty="0">
                <a:solidFill>
                  <a:schemeClr val="tx1"/>
                </a:solidFill>
                <a:effectLst/>
                <a:latin typeface="+mn-lt"/>
                <a:ea typeface="+mn-ea"/>
                <a:cs typeface="+mn-cs"/>
              </a:rPr>
              <a:t>. , ca. 1861. New York: Published by Currier &amp; Ives. Photograph. https://www.loc.gov/item/2003674576/.</a:t>
            </a:r>
          </a:p>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77F7432B-558A-4419-99E2-933466CEEC96}" type="slidenum">
              <a:rPr lang="en-US" smtClean="0"/>
              <a:t>11</a:t>
            </a:fld>
            <a:endParaRPr lang="en-US"/>
          </a:p>
        </p:txBody>
      </p:sp>
    </p:spTree>
    <p:extLst>
      <p:ext uri="{BB962C8B-B14F-4D97-AF65-F5344CB8AC3E}">
        <p14:creationId xmlns:p14="http://schemas.microsoft.com/office/powerpoint/2010/main" val="3240525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0C6C-6FF2-305F-FD54-BD6B0FAC64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3CBA04-A059-3289-F076-B6DCD337D3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778E23-7CF2-FFF5-F128-7271CA5AAFCF}"/>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3017D0DD-0BA6-0D13-6829-034839960F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B6C752-9B99-6E92-5AE3-8377BEE504D5}"/>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4103135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1670-D572-4E30-FF29-6D1FF9CE61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39430E-617A-386A-245E-EE9B467804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7EA28-3E6D-9513-F4BF-F38D10909F65}"/>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EE81BC45-4676-CBAA-2B65-D990774A0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781E73-0B86-B85A-70DD-A3964D8130D7}"/>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343227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3160-D367-D756-6B86-107345CFB0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F84C73-ECE6-EF2A-A3CA-7DFAD1643B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0AF6AC-EE1C-E1C9-AE03-5B7DBE0DDE45}"/>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B29D1E54-C500-6DA1-3DCC-2EF09E33D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ACE88-2B7E-00D5-9BE6-0A3F7D0328A5}"/>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3339264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4B0B-BC46-80EB-5157-AE6B1CD9C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D6C82F-3F54-65F7-C1A5-586AEAF890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3535C7-83C8-6301-3877-1C06678529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21E86C-A975-186F-790C-5EAD98D09A6B}"/>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6" name="Footer Placeholder 5">
            <a:extLst>
              <a:ext uri="{FF2B5EF4-FFF2-40B4-BE49-F238E27FC236}">
                <a16:creationId xmlns:a16="http://schemas.microsoft.com/office/drawing/2014/main" id="{A050FAE6-8B75-3720-15C8-88911A62AC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0A2FE1-0852-76C0-B9DE-4F6406B421EA}"/>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2329337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58F3-F79A-75CE-0F2C-9D5E6092C8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927B14-9F2F-AA05-1CE1-B2A1D019F3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38263-8353-C924-847B-B8B4798587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DD715A-0673-8B02-56A0-E3D4FBA0A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32B7A7-266B-590C-5BCD-16A248D1B4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71A1D1-8529-6131-F108-669E37087D08}"/>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8" name="Footer Placeholder 7">
            <a:extLst>
              <a:ext uri="{FF2B5EF4-FFF2-40B4-BE49-F238E27FC236}">
                <a16:creationId xmlns:a16="http://schemas.microsoft.com/office/drawing/2014/main" id="{3B9CAFED-41C9-4CEA-76DF-C3E86161A3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E14420-74B7-22AF-B8B4-2285558755B0}"/>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36700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3EE98-3986-D109-56B9-A75B153939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8B02EE-B463-CCA3-2874-9F2AD545E681}"/>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4" name="Footer Placeholder 3">
            <a:extLst>
              <a:ext uri="{FF2B5EF4-FFF2-40B4-BE49-F238E27FC236}">
                <a16:creationId xmlns:a16="http://schemas.microsoft.com/office/drawing/2014/main" id="{72817A4D-77E7-5501-C5D7-D0E6A715B4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0DDC04-1DDE-BE5E-1930-84530C4BB62A}"/>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2691848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34D1D8-84AB-3D7B-0BF0-F536E3182C30}"/>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3" name="Footer Placeholder 2">
            <a:extLst>
              <a:ext uri="{FF2B5EF4-FFF2-40B4-BE49-F238E27FC236}">
                <a16:creationId xmlns:a16="http://schemas.microsoft.com/office/drawing/2014/main" id="{7237816D-51E8-0DE4-9EEE-457B9A7133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0E14BD-C891-2EB3-85B9-8ACB5282FCAF}"/>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2052815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C756-7873-C583-683D-25A5BA82D0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A6F732-60D8-DE25-B65A-F4CD129F4B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722FB9-5418-883A-1A8F-A676C1178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6BF852-5BA6-2F1D-A80F-DAE5BE240F85}"/>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6" name="Footer Placeholder 5">
            <a:extLst>
              <a:ext uri="{FF2B5EF4-FFF2-40B4-BE49-F238E27FC236}">
                <a16:creationId xmlns:a16="http://schemas.microsoft.com/office/drawing/2014/main" id="{0FC17D2D-5F3F-4948-7543-C6E13B8A1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2CB144-0415-3322-0F68-EE6123A1F370}"/>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288976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4ED3-4476-592D-F4F6-A31C315A20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C7D91A-5B98-6CFE-413E-BE8A4CBE0A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8C2AFB-7B22-1E68-D211-5E1EE925B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DD5B67-48E5-9696-CF2E-E872758E3D9F}"/>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6" name="Footer Placeholder 5">
            <a:extLst>
              <a:ext uri="{FF2B5EF4-FFF2-40B4-BE49-F238E27FC236}">
                <a16:creationId xmlns:a16="http://schemas.microsoft.com/office/drawing/2014/main" id="{BED3A8EF-5396-D8AC-2A5E-1DB862D3D1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D552F3-9623-4987-9B04-236BD2EB7061}"/>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329735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D486D-D0EB-61F8-D3DE-8FAFB387D9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EA9E75-100A-C4FC-B063-4A86D9B37D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FD0C3-EB91-071C-0CC2-49E221DB8ECD}"/>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494FEEBF-4C74-2344-C044-8D13A9DC5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B468F-CD9E-F823-3280-E4D104D55AF8}"/>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711912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99F097-49EA-A052-4F54-AF26C24BC2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E94A7E-E6EB-5657-EF1F-21D8901C83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AAAB84-443B-1DAD-6BEC-A2D34CCEE64B}"/>
              </a:ext>
            </a:extLst>
          </p:cNvPr>
          <p:cNvSpPr>
            <a:spLocks noGrp="1"/>
          </p:cNvSpPr>
          <p:nvPr>
            <p:ph type="dt" sz="half" idx="10"/>
          </p:nvPr>
        </p:nvSpPr>
        <p:spPr/>
        <p:txBody>
          <a:body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18CB8023-3B02-1F77-CAB7-17AFA2248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B4AB5-3169-F31F-DBB9-1A6C826E562E}"/>
              </a:ext>
            </a:extLst>
          </p:cNvPr>
          <p:cNvSpPr>
            <a:spLocks noGrp="1"/>
          </p:cNvSpPr>
          <p:nvPr>
            <p:ph type="sldNum" sz="quarter" idx="12"/>
          </p:nvPr>
        </p:nvSpPr>
        <p:spPr/>
        <p:txBody>
          <a:bodyPr/>
          <a:lstStyle/>
          <a:p>
            <a:fld id="{F8F9236E-02CE-4230-973F-764F8106F12B}" type="slidenum">
              <a:rPr lang="en-US" smtClean="0"/>
              <a:t>‹#›</a:t>
            </a:fld>
            <a:endParaRPr lang="en-US"/>
          </a:p>
        </p:txBody>
      </p:sp>
    </p:spTree>
    <p:extLst>
      <p:ext uri="{BB962C8B-B14F-4D97-AF65-F5344CB8AC3E}">
        <p14:creationId xmlns:p14="http://schemas.microsoft.com/office/powerpoint/2010/main" val="2926749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547728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722205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962218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599889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002240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042471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544258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45482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83327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671522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62409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5D44B-4D78-F7CF-E3C8-73A2814990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523974-1FE6-BBA5-2DDA-4BB4DA563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4D5C79-B6BC-A3C7-F444-96E231CAD3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8F7968-C0D9-4720-B349-3A70E4285547}" type="datetimeFigureOut">
              <a:rPr lang="en-US" smtClean="0"/>
              <a:t>2/11/2026</a:t>
            </a:fld>
            <a:endParaRPr lang="en-US"/>
          </a:p>
        </p:txBody>
      </p:sp>
      <p:sp>
        <p:nvSpPr>
          <p:cNvPr id="5" name="Footer Placeholder 4">
            <a:extLst>
              <a:ext uri="{FF2B5EF4-FFF2-40B4-BE49-F238E27FC236}">
                <a16:creationId xmlns:a16="http://schemas.microsoft.com/office/drawing/2014/main" id="{84B21FFA-B269-0152-C290-129C6D199B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CE32BC7-BBD8-89F8-0663-9E2CC2B946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F9236E-02CE-4230-973F-764F8106F12B}" type="slidenum">
              <a:rPr lang="en-US" smtClean="0"/>
              <a:t>‹#›</a:t>
            </a:fld>
            <a:endParaRPr lang="en-US"/>
          </a:p>
        </p:txBody>
      </p:sp>
    </p:spTree>
    <p:extLst>
      <p:ext uri="{BB962C8B-B14F-4D97-AF65-F5344CB8AC3E}">
        <p14:creationId xmlns:p14="http://schemas.microsoft.com/office/powerpoint/2010/main" val="3974696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2/11/2026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2293994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p showing the Southern states that made up the Confederacy during the war, including Texas, Arkansas, Louisiana, Mississippi, Alabama, Georgia, Florida, South Carolina, North Carolina, Virginia, and Tennessee.">
            <a:extLst>
              <a:ext uri="{FF2B5EF4-FFF2-40B4-BE49-F238E27FC236}">
                <a16:creationId xmlns:a16="http://schemas.microsoft.com/office/drawing/2014/main" id="{DA46FE05-7EE1-2466-6E22-A50EB5A93D6B}"/>
              </a:ext>
            </a:extLst>
          </p:cNvPr>
          <p:cNvPicPr>
            <a:picLocks noChangeAspect="1"/>
          </p:cNvPicPr>
          <p:nvPr/>
        </p:nvPicPr>
        <p:blipFill>
          <a:blip r:embed="rId3"/>
          <a:srcRect l="8484" r="5859" b="-1"/>
          <a:stretch>
            <a:fillRect/>
          </a:stretch>
        </p:blipFill>
        <p:spPr>
          <a:xfrm>
            <a:off x="1" y="10"/>
            <a:ext cx="9669642" cy="6857990"/>
          </a:xfrm>
          <a:prstGeom prst="rect">
            <a:avLst/>
          </a:prstGeom>
        </p:spPr>
      </p:pic>
      <p:sp>
        <p:nvSpPr>
          <p:cNvPr id="1064" name="Rectangle 106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935402" y="743447"/>
            <a:ext cx="4115084" cy="3578182"/>
          </a:xfrm>
          <a:noFill/>
        </p:spPr>
        <p:txBody>
          <a:bodyPr>
            <a:normAutofit/>
          </a:bodyPr>
          <a:lstStyle/>
          <a:p>
            <a:pPr algn="l"/>
            <a:r>
              <a:rPr lang="en-US" sz="7200" b="1" dirty="0">
                <a:solidFill>
                  <a:schemeClr val="bg2">
                    <a:lumMod val="50000"/>
                  </a:schemeClr>
                </a:solidFill>
                <a:latin typeface="Gotham book"/>
              </a:rPr>
              <a:t>Unidad 8: </a:t>
            </a:r>
            <a:br>
              <a:rPr lang="en-US" sz="7200" b="1" dirty="0">
                <a:latin typeface="Gotham book"/>
              </a:rPr>
            </a:br>
            <a:r>
              <a:rPr lang="en-US" sz="7200" b="1" dirty="0">
                <a:solidFill>
                  <a:srgbClr val="C00000"/>
                </a:solidFill>
                <a:latin typeface="Gotham book"/>
              </a:rPr>
              <a:t>Guerra Civil</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35402" y="4629234"/>
            <a:ext cx="4115083" cy="1485319"/>
          </a:xfrm>
          <a:noFill/>
        </p:spPr>
        <p:txBody>
          <a:bodyPr>
            <a:normAutofit fontScale="92500"/>
          </a:bodyPr>
          <a:lstStyle/>
          <a:p>
            <a:pPr algn="l"/>
            <a:r>
              <a:rPr lang="en-US" sz="3600" b="1" dirty="0" err="1">
                <a:solidFill>
                  <a:schemeClr val="bg2">
                    <a:lumMod val="50000"/>
                  </a:schemeClr>
                </a:solidFill>
                <a:latin typeface="Gotham book"/>
              </a:rPr>
              <a:t>Lección</a:t>
            </a:r>
            <a:r>
              <a:rPr lang="en-US" sz="3600" b="1" dirty="0">
                <a:solidFill>
                  <a:schemeClr val="bg2">
                    <a:lumMod val="50000"/>
                  </a:schemeClr>
                </a:solidFill>
                <a:latin typeface="Gotham book"/>
              </a:rPr>
              <a:t> de </a:t>
            </a:r>
            <a:r>
              <a:rPr lang="en-US" sz="3600" b="1" dirty="0" err="1">
                <a:solidFill>
                  <a:schemeClr val="bg2">
                    <a:lumMod val="50000"/>
                  </a:schemeClr>
                </a:solidFill>
                <a:latin typeface="Gotham book"/>
              </a:rPr>
              <a:t>extensión</a:t>
            </a:r>
            <a:r>
              <a:rPr lang="en-US" sz="3600" b="1" dirty="0">
                <a:solidFill>
                  <a:schemeClr val="bg2">
                    <a:lumMod val="50000"/>
                  </a:schemeClr>
                </a:solidFill>
                <a:latin typeface="Gotham book"/>
              </a:rPr>
              <a:t>: </a:t>
            </a:r>
          </a:p>
          <a:p>
            <a:pPr algn="l"/>
            <a:r>
              <a:rPr lang="en-US" sz="3600" b="1" dirty="0">
                <a:solidFill>
                  <a:srgbClr val="C00000"/>
                </a:solidFill>
                <a:latin typeface="Gotham book"/>
              </a:rPr>
              <a:t>Texas y </a:t>
            </a:r>
            <a:r>
              <a:rPr lang="en-US" sz="3600" b="1" dirty="0" err="1">
                <a:solidFill>
                  <a:srgbClr val="C00000"/>
                </a:solidFill>
                <a:latin typeface="Gotham book"/>
              </a:rPr>
              <a:t>Secesión</a:t>
            </a:r>
            <a:endParaRPr lang="en-US" sz="3600" b="1" dirty="0">
              <a:solidFill>
                <a:srgbClr val="C00000"/>
              </a:solidFill>
              <a:latin typeface="Gotham book"/>
            </a:endParaRP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35666"/>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Calentamiento</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de abajo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E99BECC2-27E1-52A7-E63A-5368BB564B5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8678" y="3517342"/>
            <a:ext cx="925793" cy="925793"/>
          </a:xfrm>
          <a:prstGeom prst="rect">
            <a:avLst/>
          </a:prstGeom>
        </p:spPr>
      </p:pic>
      <p:pic>
        <p:nvPicPr>
          <p:cNvPr id="6" name="Graphic 5">
            <a:extLst>
              <a:ext uri="{FF2B5EF4-FFF2-40B4-BE49-F238E27FC236}">
                <a16:creationId xmlns:a16="http://schemas.microsoft.com/office/drawing/2014/main" id="{CBD02AEC-3B6B-58D5-F2CD-6AC579EB5ED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78846" y="5656287"/>
            <a:ext cx="842453" cy="842453"/>
          </a:xfrm>
          <a:prstGeom prst="rect">
            <a:avLst/>
          </a:prstGeom>
        </p:spPr>
      </p:pic>
      <p:pic>
        <p:nvPicPr>
          <p:cNvPr id="7" name="Graphic 6">
            <a:extLst>
              <a:ext uri="{FF2B5EF4-FFF2-40B4-BE49-F238E27FC236}">
                <a16:creationId xmlns:a16="http://schemas.microsoft.com/office/drawing/2014/main" id="{FF11153F-C08F-CAEA-8854-76551020ECC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67412" y="1981200"/>
            <a:ext cx="1208326" cy="1208326"/>
          </a:xfrm>
          <a:prstGeom prst="rect">
            <a:avLst/>
          </a:prstGeom>
        </p:spPr>
      </p:pic>
      <p:sp>
        <p:nvSpPr>
          <p:cNvPr id="8" name="TextBox 7">
            <a:extLst>
              <a:ext uri="{FF2B5EF4-FFF2-40B4-BE49-F238E27FC236}">
                <a16:creationId xmlns:a16="http://schemas.microsoft.com/office/drawing/2014/main" id="{9DB47241-E486-6B1D-DD2B-88FA9D75F310}"/>
              </a:ext>
            </a:extLst>
          </p:cNvPr>
          <p:cNvSpPr txBox="1"/>
          <p:nvPr/>
        </p:nvSpPr>
        <p:spPr>
          <a:xfrm>
            <a:off x="3439886" y="1981200"/>
            <a:ext cx="5312228" cy="4770537"/>
          </a:xfrm>
          <a:prstGeom prst="rect">
            <a:avLst/>
          </a:prstGeom>
          <a:noFill/>
        </p:spPr>
        <p:txBody>
          <a:bodyPr wrap="square" rtlCol="0">
            <a:spAutoFit/>
          </a:bodyPr>
          <a:lstStyle/>
          <a:p>
            <a:pPr marL="571500" indent="-571500">
              <a:buFont typeface="Arial" panose="020B0604020202020204" pitchFamily="34" charset="0"/>
              <a:buChar char="•"/>
            </a:pPr>
            <a:r>
              <a:rPr lang="es-ES" sz="3800" dirty="0">
                <a:solidFill>
                  <a:srgbClr val="C00000"/>
                </a:solidFill>
                <a:latin typeface="Gotham book"/>
              </a:rPr>
              <a:t>Lee el extracto de la fuente primaria</a:t>
            </a:r>
            <a:r>
              <a:rPr lang="en-US" sz="3800" dirty="0">
                <a:solidFill>
                  <a:srgbClr val="C00000"/>
                </a:solidFill>
                <a:latin typeface="Gotham book"/>
              </a:rPr>
              <a:t>.</a:t>
            </a:r>
          </a:p>
          <a:p>
            <a:pPr marL="571500" indent="-571500">
              <a:buFont typeface="Arial" panose="020B0604020202020204" pitchFamily="34" charset="0"/>
              <a:buChar char="•"/>
            </a:pPr>
            <a:r>
              <a:rPr lang="es-ES" sz="3800" dirty="0">
                <a:solidFill>
                  <a:srgbClr val="0070C0"/>
                </a:solidFill>
                <a:latin typeface="Gotham book"/>
              </a:rPr>
              <a:t>Parafrasea la idea principal del material. (Escríbelo con tus propias palabras</a:t>
            </a:r>
            <a:r>
              <a:rPr lang="en-US" sz="3800" dirty="0">
                <a:solidFill>
                  <a:srgbClr val="0070C0"/>
                </a:solidFill>
                <a:latin typeface="Gotham book"/>
              </a:rPr>
              <a:t>)</a:t>
            </a:r>
          </a:p>
          <a:p>
            <a:pPr marL="571500" indent="-571500">
              <a:buFont typeface="Arial" panose="020B0604020202020204" pitchFamily="34" charset="0"/>
              <a:buChar char="•"/>
            </a:pPr>
            <a:r>
              <a:rPr lang="en-US" sz="3800" dirty="0" err="1">
                <a:solidFill>
                  <a:srgbClr val="7030A0"/>
                </a:solidFill>
                <a:latin typeface="Gotham book"/>
              </a:rPr>
              <a:t>Comparte</a:t>
            </a:r>
            <a:r>
              <a:rPr lang="en-US" sz="3800" dirty="0">
                <a:solidFill>
                  <a:srgbClr val="7030A0"/>
                </a:solidFill>
                <a:latin typeface="Gotham book"/>
              </a:rPr>
              <a:t> con </a:t>
            </a:r>
            <a:r>
              <a:rPr lang="en-US" sz="3800" dirty="0" err="1">
                <a:solidFill>
                  <a:srgbClr val="7030A0"/>
                </a:solidFill>
                <a:latin typeface="Gotham book"/>
              </a:rPr>
              <a:t>una</a:t>
            </a:r>
            <a:r>
              <a:rPr lang="en-US" sz="3800" dirty="0">
                <a:solidFill>
                  <a:srgbClr val="7030A0"/>
                </a:solidFill>
                <a:latin typeface="Gotham book"/>
              </a:rPr>
              <a:t> pareja</a:t>
            </a:r>
          </a:p>
        </p:txBody>
      </p:sp>
      <p:pic>
        <p:nvPicPr>
          <p:cNvPr id="10" name="Picture 9">
            <a:extLst>
              <a:ext uri="{FF2B5EF4-FFF2-40B4-BE49-F238E27FC236}">
                <a16:creationId xmlns:a16="http://schemas.microsoft.com/office/drawing/2014/main" id="{A0D20357-BA79-71C0-965E-AD62DCEE9D7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88633" y="1333265"/>
            <a:ext cx="4552950" cy="4972050"/>
          </a:xfrm>
          <a:prstGeom prst="rect">
            <a:avLst/>
          </a:prstGeom>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2344160" y="1850569"/>
            <a:ext cx="5791200" cy="2438401"/>
          </a:xfrm>
          <a:prstGeom prst="wedgeRoundRectCallout">
            <a:avLst>
              <a:gd name="adj1" fmla="val 79543"/>
              <a:gd name="adj2" fmla="val 42210"/>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En mis propias palabras, esta fuente dice que ___________________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0199" y="2944494"/>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37FC376-EC91-34E2-7F6A-EA899A842DE8}"/>
              </a:ext>
            </a:extLst>
          </p:cNvPr>
          <p:cNvSpPr txBox="1">
            <a:spLocks noGrp="1"/>
          </p:cNvSpPr>
          <p:nvPr>
            <p:ph type="title" idx="4294967295"/>
          </p:nvPr>
        </p:nvSpPr>
        <p:spPr>
          <a:xfrm>
            <a:off x="2203107"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E749B0F-B873-9D1D-8410-CEB4810829B9}"/>
              </a:ext>
            </a:extLst>
          </p:cNvPr>
          <p:cNvSpPr txBox="1"/>
          <p:nvPr/>
        </p:nvSpPr>
        <p:spPr>
          <a:xfrm>
            <a:off x="1055915" y="1908943"/>
            <a:ext cx="10559142" cy="3416320"/>
          </a:xfrm>
          <a:prstGeom prst="rect">
            <a:avLst/>
          </a:prstGeom>
          <a:noFill/>
        </p:spPr>
        <p:txBody>
          <a:bodyPr wrap="square" rtlCol="0">
            <a:spAutoFit/>
          </a:bodyPr>
          <a:lstStyle/>
          <a:p>
            <a:pPr lvl="0" algn="ctr">
              <a:defRPr/>
            </a:pPr>
            <a:r>
              <a:rPr lang="es-ES" sz="5400" dirty="0">
                <a:solidFill>
                  <a:srgbClr val="C00000"/>
                </a:solidFill>
                <a:latin typeface="Calibri" panose="020F0502020204030204"/>
              </a:rPr>
              <a:t>Qué acontecimiento provocó la secesión de los estados sureños de la Unión y qué razones dio Texas para separarse</a:t>
            </a:r>
            <a:r>
              <a:rPr kumimoji="0" lang="en-US" sz="5400" b="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58696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4BFAC29-EF51-C89D-4D0A-E092BF6D9DC9}"/>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8000" dirty="0">
                <a:solidFill>
                  <a:schemeClr val="bg1"/>
                </a:solidFill>
                <a:latin typeface="Gotham Medium"/>
              </a:rPr>
              <a:t>En la lección de hoy</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8FD51CF-8891-4238-A8FD-8B05D72CBC10}"/>
              </a:ext>
            </a:extLst>
          </p:cNvPr>
          <p:cNvSpPr txBox="1"/>
          <p:nvPr/>
        </p:nvSpPr>
        <p:spPr>
          <a:xfrm>
            <a:off x="214209" y="1541952"/>
            <a:ext cx="11571515" cy="5355312"/>
          </a:xfrm>
          <a:prstGeom prst="rect">
            <a:avLst/>
          </a:prstGeom>
          <a:noFill/>
        </p:spPr>
        <p:txBody>
          <a:bodyPr wrap="square" rtlCol="0">
            <a:spAutoFit/>
          </a:bodyPr>
          <a:lstStyle/>
          <a:p>
            <a:pPr marL="914400" lvl="0" indent="-914400">
              <a:buFont typeface="+mj-lt"/>
              <a:buAutoNum type="arabicPeriod"/>
              <a:defRPr/>
            </a:pPr>
            <a:r>
              <a:rPr lang="es-ES" sz="3800" b="1" i="1" u="sng" dirty="0">
                <a:solidFill>
                  <a:srgbClr val="C00000"/>
                </a:solidFill>
                <a:latin typeface="Calibri" panose="020F0502020204030204"/>
              </a:rPr>
              <a:t>Analizaremos</a:t>
            </a:r>
            <a:r>
              <a:rPr lang="es-ES" sz="3800" dirty="0">
                <a:solidFill>
                  <a:srgbClr val="C00000"/>
                </a:solidFill>
                <a:latin typeface="Calibri" panose="020F0502020204030204"/>
              </a:rPr>
              <a:t> extractos de la Declaración de las Causas de la Secesión de Texas para determinar por qué la mayoría de los texanos votaron a favor de la secesión de Estados Unidos</a:t>
            </a:r>
            <a:r>
              <a:rPr kumimoji="0" lang="en-US" sz="3800" strike="noStrike" kern="1200" cap="none" spc="0" normalizeH="0" baseline="0" noProof="0" dirty="0">
                <a:ln>
                  <a:noFill/>
                </a:ln>
                <a:solidFill>
                  <a:srgbClr val="C00000"/>
                </a:solidFill>
                <a:effectLst/>
                <a:uLnTx/>
                <a:uFillTx/>
                <a:latin typeface="Calibri" panose="020F0502020204030204"/>
                <a:ea typeface="+mn-ea"/>
                <a:cs typeface="+mn-cs"/>
              </a:rPr>
              <a:t>.</a:t>
            </a:r>
            <a:endParaRPr kumimoji="0" lang="en-US" sz="3800" b="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914400" lvl="0" indent="-914400">
              <a:buFont typeface="+mj-lt"/>
              <a:buAutoNum type="arabicPeriod"/>
              <a:defRPr/>
            </a:pPr>
            <a:r>
              <a:rPr lang="es-ES" sz="3800" b="1" i="1" u="sng" dirty="0">
                <a:solidFill>
                  <a:srgbClr val="002060"/>
                </a:solidFill>
                <a:latin typeface="Calibri" panose="020F0502020204030204"/>
              </a:rPr>
              <a:t>Compararé</a:t>
            </a:r>
            <a:r>
              <a:rPr lang="es-ES" sz="3800" dirty="0">
                <a:solidFill>
                  <a:srgbClr val="002060"/>
                </a:solidFill>
                <a:latin typeface="Calibri" panose="020F0502020204030204"/>
              </a:rPr>
              <a:t> tarjetas extractadas de fuentes primarias con sus tarjetas de traducción actuales, y luego usaré la información de las tarjetas para responder a preguntas de comprensión sobre las razones de la secesión de Texas</a:t>
            </a:r>
            <a:r>
              <a:rPr kumimoji="0" lang="en-US" sz="3800" strike="noStrike" kern="1200" cap="none" spc="0" normalizeH="0" baseline="0" noProof="0" dirty="0">
                <a:ln>
                  <a:noFill/>
                </a:ln>
                <a:solidFill>
                  <a:srgbClr val="002060"/>
                </a:solidFill>
                <a:effectLst/>
                <a:uLnTx/>
                <a:uFillTx/>
                <a:latin typeface="Calibri" panose="020F0502020204030204"/>
                <a:ea typeface="+mn-ea"/>
                <a:cs typeface="+mn-cs"/>
              </a:rPr>
              <a:t>.</a:t>
            </a:r>
            <a:endParaRPr kumimoji="0" lang="en-US" sz="3800" b="0" i="1"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1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7">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30B76CBA-ADE4-63AC-A66F-A82CE9DA4747}"/>
              </a:ext>
            </a:extLst>
          </p:cNvPr>
          <p:cNvSpPr txBox="1">
            <a:spLocks noGrp="1"/>
          </p:cNvSpPr>
          <p:nvPr>
            <p:ph type="title" idx="4294967295"/>
          </p:nvPr>
        </p:nvSpPr>
        <p:spPr>
          <a:xfrm>
            <a:off x="7447214" y="-320559"/>
            <a:ext cx="4744786" cy="238068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5000" dirty="0">
                <a:solidFill>
                  <a:srgbClr val="C00000"/>
                </a:solidFill>
                <a:latin typeface="Gotham book"/>
              </a:rPr>
              <a:t>Una línea temporal de la secesión</a:t>
            </a:r>
            <a:endParaRPr kumimoji="0" lang="en-US" sz="5000" b="0" i="0" u="none" strike="noStrike" cap="none" spc="0" normalizeH="0" baseline="0" noProof="0" dirty="0">
              <a:ln>
                <a:noFill/>
              </a:ln>
              <a:solidFill>
                <a:srgbClr val="C00000"/>
              </a:solidFill>
              <a:effectLst/>
              <a:uLnTx/>
              <a:uFillTx/>
              <a:latin typeface="Gotham book"/>
            </a:endParaRPr>
          </a:p>
        </p:txBody>
      </p:sp>
      <p:pic>
        <p:nvPicPr>
          <p:cNvPr id="1026" name="Picture 2" descr="A map showing how the counties of Texas voted on the secession referendum.  Most eastern counties voted in favor of secession. Some northeastern counties along the border with Oklahoma voted against secession. Counties with a large German population around Fredericksburg in the Hill Country also voted against secession. Many counties on the western frontier did not report results. Much of the Great Plain also reported no results. ">
            <a:extLst>
              <a:ext uri="{FF2B5EF4-FFF2-40B4-BE49-F238E27FC236}">
                <a16:creationId xmlns:a16="http://schemas.microsoft.com/office/drawing/2014/main" id="{3A106341-E627-CE14-8042-1A5791E5F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29" r="1963" b="2"/>
          <a:stretch>
            <a:fillRect/>
          </a:stretch>
        </p:blipFill>
        <p:spPr bwMode="auto">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2A5364-6EEC-0668-7E73-B1DC8BF8AC09}"/>
              </a:ext>
            </a:extLst>
          </p:cNvPr>
          <p:cNvSpPr txBox="1"/>
          <p:nvPr/>
        </p:nvSpPr>
        <p:spPr>
          <a:xfrm>
            <a:off x="7523414" y="4270797"/>
            <a:ext cx="4592386" cy="2246769"/>
          </a:xfrm>
          <a:prstGeom prst="rect">
            <a:avLst/>
          </a:prstGeom>
          <a:noFill/>
        </p:spPr>
        <p:txBody>
          <a:bodyPr wrap="square" rtlCol="0">
            <a:spAutoFit/>
          </a:bodyPr>
          <a:lstStyle/>
          <a:p>
            <a:pPr algn="ctr"/>
            <a:r>
              <a:rPr lang="es-ES" sz="2800" dirty="0">
                <a:latin typeface="Gotham book"/>
              </a:rPr>
              <a:t>Este mapa muestra cómo votó la mayoría de cada condado a favor de la secesión</a:t>
            </a:r>
            <a:r>
              <a:rPr lang="en-US" sz="2800" dirty="0">
                <a:latin typeface="Gotham book"/>
              </a:rPr>
              <a:t>.</a:t>
            </a:r>
          </a:p>
          <a:p>
            <a:pPr algn="ctr"/>
            <a:endParaRPr lang="en-US" sz="2800" dirty="0">
              <a:latin typeface="Gotham book"/>
            </a:endParaRPr>
          </a:p>
          <a:p>
            <a:pPr algn="ctr"/>
            <a:r>
              <a:rPr lang="en-US" sz="2800" i="1" dirty="0">
                <a:latin typeface="Gotham book"/>
              </a:rPr>
              <a:t>El </a:t>
            </a:r>
            <a:r>
              <a:rPr lang="en-US" sz="2800" i="1" dirty="0" err="1">
                <a:latin typeface="Gotham book"/>
              </a:rPr>
              <a:t>Almanaque</a:t>
            </a:r>
            <a:r>
              <a:rPr lang="en-US" sz="2800" i="1" dirty="0">
                <a:latin typeface="Gotham book"/>
              </a:rPr>
              <a:t> de Texas</a:t>
            </a:r>
          </a:p>
        </p:txBody>
      </p:sp>
      <p:sp>
        <p:nvSpPr>
          <p:cNvPr id="4" name="TextBox 3">
            <a:extLst>
              <a:ext uri="{FF2B5EF4-FFF2-40B4-BE49-F238E27FC236}">
                <a16:creationId xmlns:a16="http://schemas.microsoft.com/office/drawing/2014/main" id="{D4265E43-702F-72FC-4903-912A6ECDA74C}"/>
              </a:ext>
            </a:extLst>
          </p:cNvPr>
          <p:cNvSpPr txBox="1"/>
          <p:nvPr/>
        </p:nvSpPr>
        <p:spPr>
          <a:xfrm>
            <a:off x="7870370" y="2166257"/>
            <a:ext cx="4114468" cy="830997"/>
          </a:xfrm>
          <a:prstGeom prst="rect">
            <a:avLst/>
          </a:prstGeom>
          <a:noFill/>
        </p:spPr>
        <p:txBody>
          <a:bodyPr wrap="square" rtlCol="0">
            <a:spAutoFit/>
          </a:bodyPr>
          <a:lstStyle/>
          <a:p>
            <a:pPr algn="ctr"/>
            <a:r>
              <a:rPr lang="es-ES" sz="2400" i="1" dirty="0">
                <a:latin typeface="Gotham book"/>
              </a:rPr>
              <a:t>Lee la cronología y responde a la(s) pregunta(s)</a:t>
            </a:r>
            <a:endParaRPr lang="en-US" sz="2400" i="1" dirty="0">
              <a:latin typeface="Gotham book"/>
            </a:endParaRPr>
          </a:p>
        </p:txBody>
      </p:sp>
    </p:spTree>
    <p:extLst>
      <p:ext uri="{BB962C8B-B14F-4D97-AF65-F5344CB8AC3E}">
        <p14:creationId xmlns:p14="http://schemas.microsoft.com/office/powerpoint/2010/main" val="23355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6BC1DE-D4CC-5965-C059-1A44196AD1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3D6B26-4C7A-87DA-1AEA-78095D20F5A7}"/>
              </a:ext>
            </a:extLst>
          </p:cNvPr>
          <p:cNvSpPr txBox="1">
            <a:spLocks noGrp="1"/>
          </p:cNvSpPr>
          <p:nvPr>
            <p:ph type="title" idx="4294967295"/>
          </p:nvPr>
        </p:nvSpPr>
        <p:spPr>
          <a:xfrm>
            <a:off x="2078337" y="2074126"/>
            <a:ext cx="8240486" cy="20172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solidFill>
                  <a:schemeClr val="bg1"/>
                </a:solidFill>
                <a:latin typeface="Gotham Medium"/>
              </a:rPr>
              <a:t>Actividad de Búsqueda de Fuentes Primarias</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Tree>
    <p:extLst>
      <p:ext uri="{BB962C8B-B14F-4D97-AF65-F5344CB8AC3E}">
        <p14:creationId xmlns:p14="http://schemas.microsoft.com/office/powerpoint/2010/main" val="199542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0B76CBA-ADE4-63AC-A66F-A82CE9DA4747}"/>
              </a:ext>
            </a:extLst>
          </p:cNvPr>
          <p:cNvSpPr txBox="1">
            <a:spLocks noGrp="1"/>
          </p:cNvSpPr>
          <p:nvPr>
            <p:ph type="title" idx="4294967295"/>
          </p:nvPr>
        </p:nvSpPr>
        <p:spPr>
          <a:xfrm>
            <a:off x="2250161" y="13062"/>
            <a:ext cx="8737141" cy="102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a:latin typeface="Gotham Medium"/>
              </a:rPr>
              <a:t>Cartas de Fuente Primaria</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F960B7C-A606-B35B-8539-22542A4CC6CD}"/>
              </a:ext>
            </a:extLst>
          </p:cNvPr>
          <p:cNvSpPr txBox="1"/>
          <p:nvPr/>
        </p:nvSpPr>
        <p:spPr>
          <a:xfrm>
            <a:off x="1589314" y="1034144"/>
            <a:ext cx="10406743" cy="3139321"/>
          </a:xfrm>
          <a:prstGeom prst="rect">
            <a:avLst/>
          </a:prstGeom>
          <a:noFill/>
        </p:spPr>
        <p:txBody>
          <a:bodyPr wrap="square" rtlCol="0">
            <a:spAutoFit/>
          </a:bodyPr>
          <a:lstStyle/>
          <a:p>
            <a:pPr algn="ctr"/>
            <a:r>
              <a:rPr lang="es-ES" sz="3600" dirty="0">
                <a:latin typeface="Gotham book"/>
              </a:rPr>
              <a:t>Hay CUATRO tarjetas extractadas de fuentes primarias con partes del documento</a:t>
            </a:r>
            <a:r>
              <a:rPr lang="en-US" sz="3600" dirty="0">
                <a:latin typeface="Gotham book"/>
              </a:rPr>
              <a:t>, “</a:t>
            </a:r>
            <a:r>
              <a:rPr lang="en-US" sz="3600" b="1" dirty="0">
                <a:latin typeface="Gotham book"/>
              </a:rPr>
              <a:t>“</a:t>
            </a:r>
            <a:r>
              <a:rPr lang="es-ES" sz="3600" b="1" dirty="0">
                <a:latin typeface="Gotham book"/>
              </a:rPr>
              <a:t>Una Declaración de las causas que impulsan al Estado de Texas a separarse de la Unión </a:t>
            </a:r>
            <a:r>
              <a:rPr lang="es-ES" sz="3600" b="1" dirty="0" err="1">
                <a:latin typeface="Gotham book"/>
              </a:rPr>
              <a:t>Federal.“Las</a:t>
            </a:r>
            <a:r>
              <a:rPr lang="es-ES" sz="3600" b="1" dirty="0">
                <a:latin typeface="Gotham book"/>
              </a:rPr>
              <a:t> cartas están </a:t>
            </a:r>
            <a:r>
              <a:rPr lang="es-ES" sz="3600" b="1" dirty="0" err="1">
                <a:latin typeface="Gotham book"/>
              </a:rPr>
              <a:t>letrinadas</a:t>
            </a:r>
            <a:r>
              <a:rPr lang="es-ES" sz="3600" b="1" dirty="0">
                <a:latin typeface="Gotham book"/>
              </a:rPr>
              <a:t> de la A </a:t>
            </a:r>
            <a:r>
              <a:rPr lang="es-ES" sz="3600" b="1" dirty="0" err="1">
                <a:latin typeface="Gotham book"/>
              </a:rPr>
              <a:t>a</a:t>
            </a:r>
            <a:r>
              <a:rPr lang="es-ES" sz="3600" b="1" dirty="0">
                <a:latin typeface="Gotham book"/>
              </a:rPr>
              <a:t> la D</a:t>
            </a:r>
            <a:r>
              <a:rPr lang="en-US" sz="3600" dirty="0">
                <a:latin typeface="Gotham book"/>
              </a:rPr>
              <a:t>.</a:t>
            </a:r>
          </a:p>
          <a:p>
            <a:r>
              <a:rPr lang="en-US" dirty="0"/>
              <a:t> </a:t>
            </a:r>
          </a:p>
        </p:txBody>
      </p:sp>
      <p:sp>
        <p:nvSpPr>
          <p:cNvPr id="4" name="Rectangle 3">
            <a:extLst>
              <a:ext uri="{FF2B5EF4-FFF2-40B4-BE49-F238E27FC236}">
                <a16:creationId xmlns:a16="http://schemas.microsoft.com/office/drawing/2014/main" id="{82F13EAF-7986-3A39-F2E1-0275EF7790E3}"/>
              </a:ext>
            </a:extLst>
          </p:cNvPr>
          <p:cNvSpPr/>
          <p:nvPr/>
        </p:nvSpPr>
        <p:spPr>
          <a:xfrm>
            <a:off x="2250161" y="3429000"/>
            <a:ext cx="3690257" cy="2710543"/>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Gotham book"/>
              </a:rPr>
              <a:t>Extracto de </a:t>
            </a:r>
            <a:r>
              <a:rPr lang="en-US" sz="2400" b="1" dirty="0" err="1">
                <a:solidFill>
                  <a:schemeClr val="tx1"/>
                </a:solidFill>
                <a:latin typeface="Gotham book"/>
              </a:rPr>
              <a:t>fuente</a:t>
            </a:r>
            <a:r>
              <a:rPr lang="en-US" sz="2400" b="1" dirty="0">
                <a:solidFill>
                  <a:schemeClr val="tx1"/>
                </a:solidFill>
                <a:latin typeface="Gotham book"/>
              </a:rPr>
              <a:t> </a:t>
            </a:r>
            <a:r>
              <a:rPr lang="en-US" sz="2400" b="1" dirty="0" err="1">
                <a:solidFill>
                  <a:schemeClr val="tx1"/>
                </a:solidFill>
                <a:latin typeface="Gotham book"/>
              </a:rPr>
              <a:t>primaria</a:t>
            </a:r>
            <a:r>
              <a:rPr lang="en-US" sz="2400" b="1" dirty="0">
                <a:solidFill>
                  <a:schemeClr val="tx1"/>
                </a:solidFill>
                <a:latin typeface="Gotham book"/>
              </a:rPr>
              <a:t> D</a:t>
            </a:r>
            <a:endParaRPr lang="en-US" sz="2400" dirty="0">
              <a:solidFill>
                <a:schemeClr val="tx1"/>
              </a:solidFill>
              <a:latin typeface="Gotham book"/>
            </a:endParaRPr>
          </a:p>
          <a:p>
            <a:pPr algn="ctr"/>
            <a:r>
              <a:rPr lang="en-US" sz="2400" i="1" dirty="0">
                <a:solidFill>
                  <a:schemeClr val="tx1"/>
                </a:solidFill>
                <a:latin typeface="Gotham book"/>
              </a:rPr>
              <a:t>"</a:t>
            </a:r>
            <a:r>
              <a:rPr lang="en-US" sz="2400" i="1" dirty="0" err="1">
                <a:solidFill>
                  <a:schemeClr val="tx1"/>
                </a:solidFill>
                <a:latin typeface="Gotham book"/>
              </a:rPr>
              <a:t>Citas</a:t>
            </a:r>
            <a:r>
              <a:rPr lang="en-US" sz="2400" i="1" dirty="0">
                <a:solidFill>
                  <a:schemeClr val="tx1"/>
                </a:solidFill>
                <a:latin typeface="Gotham book"/>
              </a:rPr>
              <a:t> de </a:t>
            </a:r>
            <a:r>
              <a:rPr lang="en-US" sz="2400" i="1" dirty="0" err="1">
                <a:solidFill>
                  <a:schemeClr val="tx1"/>
                </a:solidFill>
                <a:latin typeface="Gotham book"/>
              </a:rPr>
              <a:t>fuentes</a:t>
            </a:r>
            <a:r>
              <a:rPr lang="en-US" sz="2400" i="1" dirty="0">
                <a:solidFill>
                  <a:schemeClr val="tx1"/>
                </a:solidFill>
                <a:latin typeface="Gotham book"/>
              </a:rPr>
              <a:t> </a:t>
            </a:r>
            <a:r>
              <a:rPr lang="en-US" sz="2400" i="1" dirty="0" err="1">
                <a:solidFill>
                  <a:schemeClr val="tx1"/>
                </a:solidFill>
                <a:latin typeface="Gotham book"/>
              </a:rPr>
              <a:t>primarias</a:t>
            </a:r>
            <a:r>
              <a:rPr lang="en-US" sz="2400" i="1" dirty="0">
                <a:solidFill>
                  <a:schemeClr val="tx1"/>
                </a:solidFill>
                <a:latin typeface="Gotham book"/>
              </a:rPr>
              <a:t>"</a:t>
            </a:r>
          </a:p>
        </p:txBody>
      </p:sp>
      <p:sp>
        <p:nvSpPr>
          <p:cNvPr id="5" name="Rectangle 4">
            <a:extLst>
              <a:ext uri="{FF2B5EF4-FFF2-40B4-BE49-F238E27FC236}">
                <a16:creationId xmlns:a16="http://schemas.microsoft.com/office/drawing/2014/main" id="{EC4A769A-452A-AD8F-F213-7EA93F80C830}"/>
              </a:ext>
            </a:extLst>
          </p:cNvPr>
          <p:cNvSpPr/>
          <p:nvPr/>
        </p:nvSpPr>
        <p:spPr>
          <a:xfrm>
            <a:off x="3663044" y="3946038"/>
            <a:ext cx="3690257" cy="2710543"/>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Gotham book"/>
              </a:rPr>
              <a:t>Extracto de </a:t>
            </a:r>
            <a:r>
              <a:rPr lang="en-US" sz="2400" b="1" dirty="0" err="1">
                <a:solidFill>
                  <a:schemeClr val="tx1"/>
                </a:solidFill>
                <a:latin typeface="Gotham book"/>
              </a:rPr>
              <a:t>fuente</a:t>
            </a:r>
            <a:r>
              <a:rPr lang="en-US" sz="2400" b="1" dirty="0">
                <a:solidFill>
                  <a:schemeClr val="tx1"/>
                </a:solidFill>
                <a:latin typeface="Gotham book"/>
              </a:rPr>
              <a:t> </a:t>
            </a:r>
            <a:r>
              <a:rPr lang="en-US" sz="2400" b="1" dirty="0" err="1">
                <a:solidFill>
                  <a:schemeClr val="tx1"/>
                </a:solidFill>
                <a:latin typeface="Gotham book"/>
              </a:rPr>
              <a:t>primaria</a:t>
            </a:r>
            <a:r>
              <a:rPr lang="en-US" sz="2400" b="1" dirty="0">
                <a:solidFill>
                  <a:schemeClr val="tx1"/>
                </a:solidFill>
                <a:latin typeface="Gotham book"/>
              </a:rPr>
              <a:t> D</a:t>
            </a:r>
            <a:endParaRPr lang="en-US" sz="2400" dirty="0">
              <a:solidFill>
                <a:schemeClr val="tx1"/>
              </a:solidFill>
              <a:latin typeface="Gotham book"/>
            </a:endParaRPr>
          </a:p>
          <a:p>
            <a:pPr algn="ctr"/>
            <a:r>
              <a:rPr lang="en-US" sz="2400" i="1" dirty="0">
                <a:solidFill>
                  <a:schemeClr val="tx1"/>
                </a:solidFill>
                <a:latin typeface="Gotham book"/>
              </a:rPr>
              <a:t>"</a:t>
            </a:r>
            <a:r>
              <a:rPr lang="en-US" sz="2400" i="1" dirty="0" err="1">
                <a:solidFill>
                  <a:schemeClr val="tx1"/>
                </a:solidFill>
                <a:latin typeface="Gotham book"/>
              </a:rPr>
              <a:t>Citas</a:t>
            </a:r>
            <a:r>
              <a:rPr lang="en-US" sz="2400" i="1" dirty="0">
                <a:solidFill>
                  <a:schemeClr val="tx1"/>
                </a:solidFill>
                <a:latin typeface="Gotham book"/>
              </a:rPr>
              <a:t> de </a:t>
            </a:r>
            <a:r>
              <a:rPr lang="en-US" sz="2400" i="1" dirty="0" err="1">
                <a:solidFill>
                  <a:schemeClr val="tx1"/>
                </a:solidFill>
                <a:latin typeface="Gotham book"/>
              </a:rPr>
              <a:t>fuentes</a:t>
            </a:r>
            <a:r>
              <a:rPr lang="en-US" sz="2400" i="1" dirty="0">
                <a:solidFill>
                  <a:schemeClr val="tx1"/>
                </a:solidFill>
                <a:latin typeface="Gotham book"/>
              </a:rPr>
              <a:t> </a:t>
            </a:r>
            <a:r>
              <a:rPr lang="en-US" sz="2400" i="1" dirty="0" err="1">
                <a:solidFill>
                  <a:schemeClr val="tx1"/>
                </a:solidFill>
                <a:latin typeface="Gotham book"/>
              </a:rPr>
              <a:t>primarias</a:t>
            </a:r>
            <a:r>
              <a:rPr lang="en-US" sz="2400" i="1" dirty="0">
                <a:solidFill>
                  <a:schemeClr val="tx1"/>
                </a:solidFill>
                <a:latin typeface="Gotham book"/>
              </a:rPr>
              <a:t>"</a:t>
            </a:r>
          </a:p>
          <a:p>
            <a:pPr algn="ctr"/>
            <a:r>
              <a:rPr lang="en-US" sz="2400" i="1" dirty="0">
                <a:solidFill>
                  <a:schemeClr val="tx1"/>
                </a:solidFill>
                <a:latin typeface="Gotham book"/>
              </a:rPr>
              <a:t>”</a:t>
            </a:r>
          </a:p>
        </p:txBody>
      </p:sp>
      <p:sp>
        <p:nvSpPr>
          <p:cNvPr id="6" name="Rectangle 5">
            <a:extLst>
              <a:ext uri="{FF2B5EF4-FFF2-40B4-BE49-F238E27FC236}">
                <a16:creationId xmlns:a16="http://schemas.microsoft.com/office/drawing/2014/main" id="{DFA1133F-473A-D88E-7438-69E64A16AAB0}"/>
              </a:ext>
            </a:extLst>
          </p:cNvPr>
          <p:cNvSpPr/>
          <p:nvPr/>
        </p:nvSpPr>
        <p:spPr>
          <a:xfrm>
            <a:off x="5177518" y="3631987"/>
            <a:ext cx="3690257" cy="2710543"/>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Gotham book"/>
              </a:rPr>
              <a:t>Extracto de </a:t>
            </a:r>
            <a:r>
              <a:rPr lang="en-US" sz="2400" b="1" dirty="0" err="1">
                <a:solidFill>
                  <a:schemeClr val="tx1"/>
                </a:solidFill>
                <a:latin typeface="Gotham book"/>
              </a:rPr>
              <a:t>fuente</a:t>
            </a:r>
            <a:r>
              <a:rPr lang="en-US" sz="2400" b="1" dirty="0">
                <a:solidFill>
                  <a:schemeClr val="tx1"/>
                </a:solidFill>
                <a:latin typeface="Gotham book"/>
              </a:rPr>
              <a:t> </a:t>
            </a:r>
            <a:r>
              <a:rPr lang="en-US" sz="2400" b="1" dirty="0" err="1">
                <a:solidFill>
                  <a:schemeClr val="tx1"/>
                </a:solidFill>
                <a:latin typeface="Gotham book"/>
              </a:rPr>
              <a:t>primaria</a:t>
            </a:r>
            <a:r>
              <a:rPr lang="en-US" sz="2400" b="1" dirty="0">
                <a:solidFill>
                  <a:schemeClr val="tx1"/>
                </a:solidFill>
                <a:latin typeface="Gotham book"/>
              </a:rPr>
              <a:t> D</a:t>
            </a:r>
            <a:endParaRPr lang="en-US" sz="2400" dirty="0">
              <a:solidFill>
                <a:schemeClr val="tx1"/>
              </a:solidFill>
              <a:latin typeface="Gotham book"/>
            </a:endParaRPr>
          </a:p>
          <a:p>
            <a:pPr algn="ctr"/>
            <a:r>
              <a:rPr lang="en-US" sz="2400" i="1" dirty="0">
                <a:solidFill>
                  <a:schemeClr val="tx1"/>
                </a:solidFill>
                <a:latin typeface="Gotham book"/>
              </a:rPr>
              <a:t>"</a:t>
            </a:r>
            <a:r>
              <a:rPr lang="en-US" sz="2400" i="1" dirty="0" err="1">
                <a:solidFill>
                  <a:schemeClr val="tx1"/>
                </a:solidFill>
                <a:latin typeface="Gotham book"/>
              </a:rPr>
              <a:t>Citas</a:t>
            </a:r>
            <a:r>
              <a:rPr lang="en-US" sz="2400" i="1" dirty="0">
                <a:solidFill>
                  <a:schemeClr val="tx1"/>
                </a:solidFill>
                <a:latin typeface="Gotham book"/>
              </a:rPr>
              <a:t> de </a:t>
            </a:r>
            <a:r>
              <a:rPr lang="en-US" sz="2400" i="1" dirty="0" err="1">
                <a:solidFill>
                  <a:schemeClr val="tx1"/>
                </a:solidFill>
                <a:latin typeface="Gotham book"/>
              </a:rPr>
              <a:t>fuentes</a:t>
            </a:r>
            <a:r>
              <a:rPr lang="en-US" sz="2400" i="1" dirty="0">
                <a:solidFill>
                  <a:schemeClr val="tx1"/>
                </a:solidFill>
                <a:latin typeface="Gotham book"/>
              </a:rPr>
              <a:t> </a:t>
            </a:r>
            <a:r>
              <a:rPr lang="en-US" sz="2400" i="1" dirty="0" err="1">
                <a:solidFill>
                  <a:schemeClr val="tx1"/>
                </a:solidFill>
                <a:latin typeface="Gotham book"/>
              </a:rPr>
              <a:t>primarias</a:t>
            </a:r>
            <a:r>
              <a:rPr lang="en-US" sz="2400" i="1" dirty="0">
                <a:solidFill>
                  <a:schemeClr val="tx1"/>
                </a:solidFill>
                <a:latin typeface="Gotham book"/>
              </a:rPr>
              <a:t>"</a:t>
            </a:r>
          </a:p>
        </p:txBody>
      </p:sp>
      <p:sp>
        <p:nvSpPr>
          <p:cNvPr id="7" name="Rectangle 6">
            <a:extLst>
              <a:ext uri="{FF2B5EF4-FFF2-40B4-BE49-F238E27FC236}">
                <a16:creationId xmlns:a16="http://schemas.microsoft.com/office/drawing/2014/main" id="{6A7B7964-3B88-72C8-8CCB-DCCB67EF9DB4}"/>
              </a:ext>
            </a:extLst>
          </p:cNvPr>
          <p:cNvSpPr/>
          <p:nvPr/>
        </p:nvSpPr>
        <p:spPr>
          <a:xfrm>
            <a:off x="6921055" y="3350592"/>
            <a:ext cx="3690257" cy="2710543"/>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Gotham book"/>
              </a:rPr>
              <a:t>Extracto de </a:t>
            </a:r>
            <a:r>
              <a:rPr lang="en-US" sz="2400" b="1" dirty="0" err="1">
                <a:solidFill>
                  <a:schemeClr val="tx1"/>
                </a:solidFill>
                <a:latin typeface="Gotham book"/>
              </a:rPr>
              <a:t>fuente</a:t>
            </a:r>
            <a:r>
              <a:rPr lang="en-US" sz="2400" b="1" dirty="0">
                <a:solidFill>
                  <a:schemeClr val="tx1"/>
                </a:solidFill>
                <a:latin typeface="Gotham book"/>
              </a:rPr>
              <a:t> </a:t>
            </a:r>
            <a:r>
              <a:rPr lang="en-US" sz="2400" b="1" dirty="0" err="1">
                <a:solidFill>
                  <a:schemeClr val="tx1"/>
                </a:solidFill>
                <a:latin typeface="Gotham book"/>
              </a:rPr>
              <a:t>primaria</a:t>
            </a:r>
            <a:r>
              <a:rPr lang="en-US" sz="2400" b="1" dirty="0">
                <a:solidFill>
                  <a:schemeClr val="tx1"/>
                </a:solidFill>
                <a:latin typeface="Gotham book"/>
              </a:rPr>
              <a:t> D</a:t>
            </a:r>
            <a:endParaRPr lang="en-US" sz="2400" dirty="0">
              <a:solidFill>
                <a:schemeClr val="tx1"/>
              </a:solidFill>
              <a:latin typeface="Gotham book"/>
            </a:endParaRPr>
          </a:p>
          <a:p>
            <a:pPr algn="ctr"/>
            <a:r>
              <a:rPr lang="en-US" sz="2400" i="1" dirty="0">
                <a:solidFill>
                  <a:schemeClr val="tx1"/>
                </a:solidFill>
                <a:latin typeface="Gotham book"/>
              </a:rPr>
              <a:t>"</a:t>
            </a:r>
            <a:r>
              <a:rPr lang="en-US" sz="2400" i="1" dirty="0" err="1">
                <a:solidFill>
                  <a:schemeClr val="tx1"/>
                </a:solidFill>
                <a:latin typeface="Gotham book"/>
              </a:rPr>
              <a:t>Citas</a:t>
            </a:r>
            <a:r>
              <a:rPr lang="en-US" sz="2400" i="1" dirty="0">
                <a:solidFill>
                  <a:schemeClr val="tx1"/>
                </a:solidFill>
                <a:latin typeface="Gotham book"/>
              </a:rPr>
              <a:t> de </a:t>
            </a:r>
            <a:r>
              <a:rPr lang="en-US" sz="2400" i="1" dirty="0" err="1">
                <a:solidFill>
                  <a:schemeClr val="tx1"/>
                </a:solidFill>
                <a:latin typeface="Gotham book"/>
              </a:rPr>
              <a:t>fuentes</a:t>
            </a:r>
            <a:r>
              <a:rPr lang="en-US" sz="2400" i="1" dirty="0">
                <a:solidFill>
                  <a:schemeClr val="tx1"/>
                </a:solidFill>
                <a:latin typeface="Gotham book"/>
              </a:rPr>
              <a:t> </a:t>
            </a:r>
            <a:r>
              <a:rPr lang="en-US" sz="2400" i="1" dirty="0" err="1">
                <a:solidFill>
                  <a:schemeClr val="tx1"/>
                </a:solidFill>
                <a:latin typeface="Gotham book"/>
              </a:rPr>
              <a:t>primarias</a:t>
            </a:r>
            <a:r>
              <a:rPr lang="en-US" sz="2400" i="1" dirty="0">
                <a:solidFill>
                  <a:schemeClr val="tx1"/>
                </a:solidFill>
                <a:latin typeface="Gotham book"/>
              </a:rPr>
              <a:t>"</a:t>
            </a:r>
          </a:p>
        </p:txBody>
      </p:sp>
    </p:spTree>
    <p:extLst>
      <p:ext uri="{BB962C8B-B14F-4D97-AF65-F5344CB8AC3E}">
        <p14:creationId xmlns:p14="http://schemas.microsoft.com/office/powerpoint/2010/main" val="4093155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627CAA-5ED2-3D77-C851-A5D77935AB9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F601CFA-1766-3CCD-2133-E949A32EDBD9}"/>
              </a:ext>
            </a:extLst>
          </p:cNvPr>
          <p:cNvSpPr txBox="1">
            <a:spLocks noGrp="1"/>
          </p:cNvSpPr>
          <p:nvPr>
            <p:ph type="title" idx="4294967295"/>
          </p:nvPr>
        </p:nvSpPr>
        <p:spPr>
          <a:xfrm>
            <a:off x="2250161" y="13062"/>
            <a:ext cx="8737141" cy="102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Tarjetas</a:t>
            </a:r>
            <a:r>
              <a:rPr lang="en-US" dirty="0">
                <a:latin typeface="Gotham Medium"/>
              </a:rPr>
              <a:t> de </a:t>
            </a:r>
            <a:r>
              <a:rPr lang="en-US" dirty="0" err="1">
                <a:latin typeface="Gotham Medium"/>
              </a:rPr>
              <a:t>traducción</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ABD30DCA-C4A5-98C3-8DDA-8DEB21895145}"/>
              </a:ext>
            </a:extLst>
          </p:cNvPr>
          <p:cNvSpPr txBox="1"/>
          <p:nvPr/>
        </p:nvSpPr>
        <p:spPr>
          <a:xfrm>
            <a:off x="1589314" y="1034144"/>
            <a:ext cx="10406743" cy="2677656"/>
          </a:xfrm>
          <a:prstGeom prst="rect">
            <a:avLst/>
          </a:prstGeom>
          <a:noFill/>
        </p:spPr>
        <p:txBody>
          <a:bodyPr wrap="square" rtlCol="0">
            <a:spAutoFit/>
          </a:bodyPr>
          <a:lstStyle/>
          <a:p>
            <a:pPr algn="ctr"/>
            <a:r>
              <a:rPr lang="es-ES" sz="3000" dirty="0">
                <a:latin typeface="Gotham book"/>
              </a:rPr>
              <a:t>Hay CUATRO tarjetas de traducción que parafrasean la información de las tarjetas de extractos en un lenguaje moderno. Las cartas de Traducción están numeradas del 1 al 4. Compararás la traducción con su extracto correcto. Las cartas de traducción NO están en el orden correcto</a:t>
            </a:r>
            <a:r>
              <a:rPr lang="en-US" sz="3000" dirty="0">
                <a:latin typeface="Gotham book"/>
              </a:rPr>
              <a:t>. </a:t>
            </a:r>
          </a:p>
          <a:p>
            <a:r>
              <a:rPr lang="en-US" dirty="0"/>
              <a:t> </a:t>
            </a:r>
          </a:p>
        </p:txBody>
      </p:sp>
      <p:sp>
        <p:nvSpPr>
          <p:cNvPr id="4" name="Rectangle 3">
            <a:extLst>
              <a:ext uri="{FF2B5EF4-FFF2-40B4-BE49-F238E27FC236}">
                <a16:creationId xmlns:a16="http://schemas.microsoft.com/office/drawing/2014/main" id="{6E26DC68-E466-87AE-C5B9-5C29C3AD38BC}"/>
              </a:ext>
            </a:extLst>
          </p:cNvPr>
          <p:cNvSpPr/>
          <p:nvPr/>
        </p:nvSpPr>
        <p:spPr>
          <a:xfrm>
            <a:off x="2250161" y="3429000"/>
            <a:ext cx="3690257" cy="27105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Gotham book"/>
              </a:rPr>
              <a:t>Tarjeta</a:t>
            </a:r>
            <a:r>
              <a:rPr lang="en-US" sz="2400" b="1" dirty="0">
                <a:solidFill>
                  <a:schemeClr val="tx1"/>
                </a:solidFill>
                <a:latin typeface="Gotham book"/>
              </a:rPr>
              <a:t> de </a:t>
            </a:r>
            <a:r>
              <a:rPr lang="en-US" sz="2400" b="1" dirty="0" err="1">
                <a:solidFill>
                  <a:schemeClr val="tx1"/>
                </a:solidFill>
                <a:latin typeface="Gotham book"/>
              </a:rPr>
              <a:t>Traducción</a:t>
            </a:r>
            <a:r>
              <a:rPr lang="en-US" sz="2400" b="1" dirty="0">
                <a:solidFill>
                  <a:schemeClr val="tx1"/>
                </a:solidFill>
                <a:latin typeface="Gotham book"/>
              </a:rPr>
              <a:t> 4</a:t>
            </a:r>
          </a:p>
          <a:p>
            <a:pPr algn="ctr"/>
            <a:endParaRPr lang="en-US" sz="2400" dirty="0">
              <a:solidFill>
                <a:schemeClr val="tx1"/>
              </a:solidFill>
              <a:latin typeface="Gotham book"/>
            </a:endParaRPr>
          </a:p>
          <a:p>
            <a:pPr algn="ctr"/>
            <a:r>
              <a:rPr lang="en-US" sz="2400" dirty="0" err="1">
                <a:solidFill>
                  <a:schemeClr val="tx1"/>
                </a:solidFill>
                <a:latin typeface="Ink Free" panose="03080402000500000000" pitchFamily="66" charset="0"/>
              </a:rPr>
              <a:t>Traducción</a:t>
            </a:r>
            <a:r>
              <a:rPr lang="en-US" sz="2400" dirty="0">
                <a:solidFill>
                  <a:schemeClr val="tx1"/>
                </a:solidFill>
                <a:latin typeface="Ink Free" panose="03080402000500000000" pitchFamily="66" charset="0"/>
              </a:rPr>
              <a:t> moderna</a:t>
            </a:r>
          </a:p>
        </p:txBody>
      </p:sp>
      <p:sp>
        <p:nvSpPr>
          <p:cNvPr id="5" name="Rectangle 4">
            <a:extLst>
              <a:ext uri="{FF2B5EF4-FFF2-40B4-BE49-F238E27FC236}">
                <a16:creationId xmlns:a16="http://schemas.microsoft.com/office/drawing/2014/main" id="{08C7D165-F5B7-280E-323C-24F46847318B}"/>
              </a:ext>
            </a:extLst>
          </p:cNvPr>
          <p:cNvSpPr/>
          <p:nvPr/>
        </p:nvSpPr>
        <p:spPr>
          <a:xfrm>
            <a:off x="3663044" y="3946038"/>
            <a:ext cx="3690257" cy="27105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Gotham book"/>
              </a:rPr>
              <a:t>Tarjeta</a:t>
            </a:r>
            <a:r>
              <a:rPr lang="en-US" sz="2400" b="1" dirty="0">
                <a:solidFill>
                  <a:schemeClr val="tx1"/>
                </a:solidFill>
                <a:latin typeface="Gotham book"/>
              </a:rPr>
              <a:t> de </a:t>
            </a:r>
            <a:r>
              <a:rPr lang="en-US" sz="2400" b="1" dirty="0" err="1">
                <a:solidFill>
                  <a:schemeClr val="tx1"/>
                </a:solidFill>
                <a:latin typeface="Gotham book"/>
              </a:rPr>
              <a:t>Traducción</a:t>
            </a:r>
            <a:r>
              <a:rPr lang="en-US" sz="2400" b="1" dirty="0">
                <a:solidFill>
                  <a:schemeClr val="tx1"/>
                </a:solidFill>
                <a:latin typeface="Gotham book"/>
              </a:rPr>
              <a:t> 4</a:t>
            </a:r>
          </a:p>
          <a:p>
            <a:pPr algn="ctr"/>
            <a:endParaRPr lang="en-US" sz="2400" dirty="0">
              <a:solidFill>
                <a:schemeClr val="tx1"/>
              </a:solidFill>
              <a:latin typeface="Gotham book"/>
            </a:endParaRPr>
          </a:p>
          <a:p>
            <a:pPr algn="ctr"/>
            <a:r>
              <a:rPr lang="en-US" sz="2400" dirty="0" err="1">
                <a:solidFill>
                  <a:schemeClr val="tx1"/>
                </a:solidFill>
                <a:latin typeface="Ink Free" panose="03080402000500000000" pitchFamily="66" charset="0"/>
              </a:rPr>
              <a:t>Traducción</a:t>
            </a:r>
            <a:r>
              <a:rPr lang="en-US" sz="2400" dirty="0">
                <a:solidFill>
                  <a:schemeClr val="tx1"/>
                </a:solidFill>
                <a:latin typeface="Ink Free" panose="03080402000500000000" pitchFamily="66" charset="0"/>
              </a:rPr>
              <a:t> moderna</a:t>
            </a:r>
          </a:p>
        </p:txBody>
      </p:sp>
      <p:sp>
        <p:nvSpPr>
          <p:cNvPr id="6" name="Rectangle 5">
            <a:extLst>
              <a:ext uri="{FF2B5EF4-FFF2-40B4-BE49-F238E27FC236}">
                <a16:creationId xmlns:a16="http://schemas.microsoft.com/office/drawing/2014/main" id="{3F40EE89-749B-F783-D15A-8AF2A7DD90BB}"/>
              </a:ext>
            </a:extLst>
          </p:cNvPr>
          <p:cNvSpPr/>
          <p:nvPr/>
        </p:nvSpPr>
        <p:spPr>
          <a:xfrm>
            <a:off x="5177518" y="3631987"/>
            <a:ext cx="3690257" cy="27105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Gotham book"/>
              </a:rPr>
              <a:t>Tarjeta</a:t>
            </a:r>
            <a:r>
              <a:rPr lang="en-US" sz="2400" b="1" dirty="0">
                <a:solidFill>
                  <a:schemeClr val="tx1"/>
                </a:solidFill>
                <a:latin typeface="Gotham book"/>
              </a:rPr>
              <a:t> de </a:t>
            </a:r>
            <a:r>
              <a:rPr lang="en-US" sz="2400" b="1" dirty="0" err="1">
                <a:solidFill>
                  <a:schemeClr val="tx1"/>
                </a:solidFill>
                <a:latin typeface="Gotham book"/>
              </a:rPr>
              <a:t>Traducción</a:t>
            </a:r>
            <a:r>
              <a:rPr lang="en-US" sz="2400" b="1" dirty="0">
                <a:solidFill>
                  <a:schemeClr val="tx1"/>
                </a:solidFill>
                <a:latin typeface="Gotham book"/>
              </a:rPr>
              <a:t> 4</a:t>
            </a:r>
          </a:p>
          <a:p>
            <a:pPr algn="ctr"/>
            <a:endParaRPr lang="en-US" sz="2400" dirty="0">
              <a:solidFill>
                <a:schemeClr val="tx1"/>
              </a:solidFill>
              <a:latin typeface="Gotham book"/>
            </a:endParaRPr>
          </a:p>
          <a:p>
            <a:pPr algn="ctr"/>
            <a:r>
              <a:rPr lang="en-US" sz="2400" dirty="0" err="1">
                <a:solidFill>
                  <a:schemeClr val="tx1"/>
                </a:solidFill>
                <a:latin typeface="Ink Free" panose="03080402000500000000" pitchFamily="66" charset="0"/>
              </a:rPr>
              <a:t>Traducción</a:t>
            </a:r>
            <a:r>
              <a:rPr lang="en-US" sz="2400" dirty="0">
                <a:solidFill>
                  <a:schemeClr val="tx1"/>
                </a:solidFill>
                <a:latin typeface="Ink Free" panose="03080402000500000000" pitchFamily="66" charset="0"/>
              </a:rPr>
              <a:t> moderna</a:t>
            </a:r>
          </a:p>
        </p:txBody>
      </p:sp>
      <p:sp>
        <p:nvSpPr>
          <p:cNvPr id="7" name="Rectangle 6">
            <a:extLst>
              <a:ext uri="{FF2B5EF4-FFF2-40B4-BE49-F238E27FC236}">
                <a16:creationId xmlns:a16="http://schemas.microsoft.com/office/drawing/2014/main" id="{AD0AB145-05D3-71BB-3802-2F19CC4FB605}"/>
              </a:ext>
            </a:extLst>
          </p:cNvPr>
          <p:cNvSpPr/>
          <p:nvPr/>
        </p:nvSpPr>
        <p:spPr>
          <a:xfrm>
            <a:off x="6921055" y="3350592"/>
            <a:ext cx="3690257" cy="27105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Gotham book"/>
              </a:rPr>
              <a:t>Tarjeta</a:t>
            </a:r>
            <a:r>
              <a:rPr lang="en-US" sz="2400" b="1" dirty="0">
                <a:solidFill>
                  <a:schemeClr val="tx1"/>
                </a:solidFill>
                <a:latin typeface="Gotham book"/>
              </a:rPr>
              <a:t> de </a:t>
            </a:r>
            <a:r>
              <a:rPr lang="en-US" sz="2400" b="1" dirty="0" err="1">
                <a:solidFill>
                  <a:schemeClr val="tx1"/>
                </a:solidFill>
                <a:latin typeface="Gotham book"/>
              </a:rPr>
              <a:t>Traducción</a:t>
            </a:r>
            <a:r>
              <a:rPr lang="en-US" sz="2400" b="1" dirty="0">
                <a:solidFill>
                  <a:schemeClr val="tx1"/>
                </a:solidFill>
                <a:latin typeface="Gotham book"/>
              </a:rPr>
              <a:t> 4</a:t>
            </a:r>
          </a:p>
          <a:p>
            <a:pPr algn="ctr"/>
            <a:endParaRPr lang="en-US" sz="2400" dirty="0">
              <a:solidFill>
                <a:schemeClr val="tx1"/>
              </a:solidFill>
              <a:latin typeface="Gotham book"/>
            </a:endParaRPr>
          </a:p>
          <a:p>
            <a:pPr algn="ctr"/>
            <a:r>
              <a:rPr lang="en-US" sz="2400" dirty="0" err="1">
                <a:solidFill>
                  <a:schemeClr val="tx1"/>
                </a:solidFill>
                <a:latin typeface="Ink Free" panose="03080402000500000000" pitchFamily="66" charset="0"/>
              </a:rPr>
              <a:t>Traducción</a:t>
            </a:r>
            <a:r>
              <a:rPr lang="en-US" sz="2400" dirty="0">
                <a:solidFill>
                  <a:schemeClr val="tx1"/>
                </a:solidFill>
                <a:latin typeface="Ink Free" panose="03080402000500000000" pitchFamily="66" charset="0"/>
              </a:rPr>
              <a:t> moderna</a:t>
            </a:r>
          </a:p>
        </p:txBody>
      </p:sp>
    </p:spTree>
    <p:extLst>
      <p:ext uri="{BB962C8B-B14F-4D97-AF65-F5344CB8AC3E}">
        <p14:creationId xmlns:p14="http://schemas.microsoft.com/office/powerpoint/2010/main" val="929708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544EEC-700F-1FB7-D928-DE7619AD2DB7}"/>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52789B0-E0D1-8439-492F-95D930D5091C}"/>
              </a:ext>
            </a:extLst>
          </p:cNvPr>
          <p:cNvSpPr txBox="1">
            <a:spLocks noGrp="1"/>
          </p:cNvSpPr>
          <p:nvPr>
            <p:ph type="title" idx="4294967295"/>
          </p:nvPr>
        </p:nvSpPr>
        <p:spPr>
          <a:xfrm>
            <a:off x="903515" y="15980"/>
            <a:ext cx="10602686" cy="3293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latin typeface="Gotham Medium"/>
              </a:rPr>
              <a:t>Utiliza el extracto y la traducción para responder a las preguntas de tu hoja de trabajo</a:t>
            </a:r>
            <a:endParaRPr kumimoji="0" lang="en-US" sz="6000" b="0" i="0" u="none" strike="noStrike" kern="1200" cap="none" spc="0" normalizeH="0" baseline="0" noProof="0" dirty="0">
              <a:ln>
                <a:noFill/>
              </a:ln>
              <a:solidFill>
                <a:schemeClr val="tx1"/>
              </a:solidFill>
              <a:effectLst/>
              <a:uLnTx/>
              <a:uFillTx/>
              <a:latin typeface="Gotham Medium"/>
              <a:ea typeface="+mj-ea"/>
              <a:cs typeface="+mj-cs"/>
            </a:endParaRPr>
          </a:p>
        </p:txBody>
      </p:sp>
    </p:spTree>
    <p:extLst>
      <p:ext uri="{BB962C8B-B14F-4D97-AF65-F5344CB8AC3E}">
        <p14:creationId xmlns:p14="http://schemas.microsoft.com/office/powerpoint/2010/main" val="295547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225591"/>
            <a:ext cx="4410873" cy="136859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000" b="1" i="1" dirty="0" err="1">
                <a:latin typeface="Gotham Medium"/>
              </a:rPr>
              <a:t>Billete</a:t>
            </a:r>
            <a:r>
              <a:rPr lang="en-US" sz="5000" b="1" i="1" dirty="0">
                <a:latin typeface="Gotham Medium"/>
              </a:rPr>
              <a:t> de </a:t>
            </a:r>
            <a:r>
              <a:rPr lang="en-US" sz="5000" b="1" i="1" dirty="0" err="1">
                <a:latin typeface="Gotham Medium"/>
              </a:rPr>
              <a:t>salida</a:t>
            </a:r>
            <a:endParaRPr kumimoji="0" lang="en-US" sz="50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8" name="Picture 7" descr="A political cartoon showing men riding horses. Each man is holding a flag with the name of a Southern state that seceded on the flag. The horses are all racing toward the edge of a cliff and one is racing very quickly downhill. The political cartoon is titled &quot;The Secession Movement&quot;">
            <a:extLst>
              <a:ext uri="{FF2B5EF4-FFF2-40B4-BE49-F238E27FC236}">
                <a16:creationId xmlns:a16="http://schemas.microsoft.com/office/drawing/2014/main" id="{7E6B2FC1-A92F-0B99-A2FE-1001D91DD7B2}"/>
              </a:ext>
            </a:extLst>
          </p:cNvPr>
          <p:cNvPicPr>
            <a:picLocks noChangeAspect="1"/>
          </p:cNvPicPr>
          <p:nvPr/>
        </p:nvPicPr>
        <p:blipFill>
          <a:blip r:embed="rId4"/>
          <a:stretch>
            <a:fillRect/>
          </a:stretch>
        </p:blipFill>
        <p:spPr>
          <a:xfrm>
            <a:off x="2420039" y="1143000"/>
            <a:ext cx="7351922" cy="5277506"/>
          </a:xfrm>
          <a:prstGeom prst="rect">
            <a:avLst/>
          </a:prstGeom>
          <a:effectLst>
            <a:outerShdw blurRad="50800" dist="50800" dir="7920000" algn="ctr" rotWithShape="0">
              <a:srgbClr val="000000">
                <a:alpha val="43137"/>
              </a:srgbClr>
            </a:outerShdw>
          </a:effectLst>
        </p:spPr>
      </p:pic>
      <p:sp>
        <p:nvSpPr>
          <p:cNvPr id="9" name="TextBox 8">
            <a:extLst>
              <a:ext uri="{FF2B5EF4-FFF2-40B4-BE49-F238E27FC236}">
                <a16:creationId xmlns:a16="http://schemas.microsoft.com/office/drawing/2014/main" id="{929F2880-4F61-D072-6A04-B0DB38F58DF6}"/>
              </a:ext>
            </a:extLst>
          </p:cNvPr>
          <p:cNvSpPr txBox="1"/>
          <p:nvPr/>
        </p:nvSpPr>
        <p:spPr>
          <a:xfrm>
            <a:off x="6270171" y="-21306"/>
            <a:ext cx="5540828" cy="1077218"/>
          </a:xfrm>
          <a:prstGeom prst="rect">
            <a:avLst/>
          </a:prstGeom>
          <a:noFill/>
        </p:spPr>
        <p:txBody>
          <a:bodyPr wrap="square" rtlCol="0">
            <a:spAutoFit/>
          </a:bodyPr>
          <a:lstStyle/>
          <a:p>
            <a:r>
              <a:rPr lang="es-ES" sz="3200" dirty="0">
                <a:latin typeface="Gotham Medium"/>
              </a:rPr>
              <a:t>Usa la imagen para completar tu ticket de salida</a:t>
            </a:r>
            <a:endParaRPr lang="en-US" sz="3200" dirty="0"/>
          </a:p>
        </p:txBody>
      </p:sp>
    </p:spTree>
    <p:extLst>
      <p:ext uri="{BB962C8B-B14F-4D97-AF65-F5344CB8AC3E}">
        <p14:creationId xmlns:p14="http://schemas.microsoft.com/office/powerpoint/2010/main" val="315160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46E66E-3CBD-BA18-095D-25FDCDAB0E4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5D035C0-D2A0-AC72-3C66-83680A8491CC}"/>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2</a:t>
            </a:r>
          </a:p>
        </p:txBody>
      </p:sp>
      <p:sp>
        <p:nvSpPr>
          <p:cNvPr id="3" name="Speech Bubble: Rectangle with Corners Rounded 2">
            <a:extLst>
              <a:ext uri="{FF2B5EF4-FFF2-40B4-BE49-F238E27FC236}">
                <a16:creationId xmlns:a16="http://schemas.microsoft.com/office/drawing/2014/main" id="{08F1269F-29D0-90DB-088F-12BF666E4D55}"/>
              </a:ext>
            </a:extLst>
          </p:cNvPr>
          <p:cNvSpPr/>
          <p:nvPr/>
        </p:nvSpPr>
        <p:spPr>
          <a:xfrm>
            <a:off x="2006702" y="1883229"/>
            <a:ext cx="7355012" cy="3423646"/>
          </a:xfrm>
          <a:prstGeom prst="wedgeRoundRectCallout">
            <a:avLst>
              <a:gd name="adj1" fmla="val 62531"/>
              <a:gd name="adj2" fmla="val 35266"/>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800" dirty="0">
                <a:solidFill>
                  <a:srgbClr val="C00000"/>
                </a:solidFill>
                <a:latin typeface="Gotham book"/>
              </a:rPr>
              <a:t>Creo que el ilustrador </a:t>
            </a:r>
            <a:r>
              <a:rPr lang="es-ES" sz="4800" b="1" i="1" u="sng" dirty="0">
                <a:solidFill>
                  <a:srgbClr val="C00000"/>
                </a:solidFill>
                <a:latin typeface="Gotham book"/>
              </a:rPr>
              <a:t>apoyaba</a:t>
            </a:r>
            <a:r>
              <a:rPr lang="es-ES" sz="4800" dirty="0">
                <a:solidFill>
                  <a:srgbClr val="C00000"/>
                </a:solidFill>
                <a:latin typeface="Gotham book"/>
              </a:rPr>
              <a:t> o se </a:t>
            </a:r>
            <a:r>
              <a:rPr lang="es-ES" sz="4800" b="1" i="1" u="sng" dirty="0">
                <a:solidFill>
                  <a:srgbClr val="C00000"/>
                </a:solidFill>
                <a:latin typeface="Gotham book"/>
              </a:rPr>
              <a:t>oponía</a:t>
            </a:r>
            <a:r>
              <a:rPr lang="es-ES" sz="4800" dirty="0">
                <a:solidFill>
                  <a:srgbClr val="C00000"/>
                </a:solidFill>
                <a:latin typeface="Gotham book"/>
              </a:rPr>
              <a:t> a la secesión porque _____________</a:t>
            </a:r>
            <a:endParaRPr kumimoji="0" lang="en-US" sz="4800" b="0" i="0" u="none" strike="noStrike" kern="1200" cap="none" spc="0" normalizeH="0" baseline="0" noProof="0" dirty="0">
              <a:ln>
                <a:noFill/>
              </a:ln>
              <a:solidFill>
                <a:srgbClr val="C00000"/>
              </a:solidFill>
              <a:effectLst/>
              <a:uLnTx/>
              <a:uFillTx/>
              <a:latin typeface="Gotham book"/>
            </a:endParaRPr>
          </a:p>
        </p:txBody>
      </p:sp>
      <p:pic>
        <p:nvPicPr>
          <p:cNvPr id="4" name="Graphic 3">
            <a:extLst>
              <a:ext uri="{FF2B5EF4-FFF2-40B4-BE49-F238E27FC236}">
                <a16:creationId xmlns:a16="http://schemas.microsoft.com/office/drawing/2014/main" id="{D2F91C78-6A6C-C69F-F21C-A1408D7B732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96513" y="3962399"/>
            <a:ext cx="1344476" cy="1344476"/>
          </a:xfrm>
          <a:prstGeom prst="rect">
            <a:avLst/>
          </a:prstGeom>
        </p:spPr>
      </p:pic>
    </p:spTree>
    <p:extLst>
      <p:ext uri="{BB962C8B-B14F-4D97-AF65-F5344CB8AC3E}">
        <p14:creationId xmlns:p14="http://schemas.microsoft.com/office/powerpoint/2010/main" val="428859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0E3B00-8A55-4BAD-8B94-198BAA1D207C}">
  <ds:schemaRefs>
    <ds:schemaRef ds:uri="http://schemas.microsoft.com/sharepoint/v3/contenttype/forms"/>
  </ds:schemaRefs>
</ds:datastoreItem>
</file>

<file path=customXml/itemProps2.xml><?xml version="1.0" encoding="utf-8"?>
<ds:datastoreItem xmlns:ds="http://schemas.openxmlformats.org/officeDocument/2006/customXml" ds:itemID="{AD639D9C-7E68-4A2B-BBAB-D2734F101D6C}">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3.xml><?xml version="1.0" encoding="utf-8"?>
<ds:datastoreItem xmlns:ds="http://schemas.openxmlformats.org/officeDocument/2006/customXml" ds:itemID="{992617F3-53B3-4CEB-9B22-BE31E152E1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174</TotalTime>
  <Words>532</Words>
  <Application>Microsoft Office PowerPoint</Application>
  <PresentationFormat>Widescreen</PresentationFormat>
  <Paragraphs>59</Paragraphs>
  <Slides>12</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Aptos</vt:lpstr>
      <vt:lpstr>Aptos Display</vt:lpstr>
      <vt:lpstr>Arial</vt:lpstr>
      <vt:lpstr>Calibri</vt:lpstr>
      <vt:lpstr>Gotham book</vt:lpstr>
      <vt:lpstr>Gotham Medium</vt:lpstr>
      <vt:lpstr>Ink Free</vt:lpstr>
      <vt:lpstr>Office Theme</vt:lpstr>
      <vt:lpstr>1_Office Theme</vt:lpstr>
      <vt:lpstr>Unidad 8:  Guerra Civil</vt:lpstr>
      <vt:lpstr>Calentamiento Sigue las instrucciones de abajo para completar tu calentamiento</vt:lpstr>
      <vt:lpstr>Comparte con la clase:</vt:lpstr>
      <vt:lpstr>Pregunta esencial</vt:lpstr>
      <vt:lpstr>En la lección de hoy</vt:lpstr>
      <vt:lpstr>Una línea temporal de la secesión</vt:lpstr>
      <vt:lpstr>Actividad de Búsqueda de Fuentes Primarias</vt:lpstr>
      <vt:lpstr>Cartas de Fuente Primaria</vt:lpstr>
      <vt:lpstr>Tarjetas de traducción</vt:lpstr>
      <vt:lpstr>Utiliza el extracto y la traducción para responder a las preguntas de tu hoja de trabajo</vt:lpstr>
      <vt:lpstr>Billete de salida</vt:lpstr>
      <vt:lpstr>Comparte con la clase: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3</cp:revision>
  <dcterms:created xsi:type="dcterms:W3CDTF">2025-08-25T21:22:40Z</dcterms:created>
  <dcterms:modified xsi:type="dcterms:W3CDTF">2026-02-12T05:01:20Z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