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2"/>
  </p:notesMasterIdLst>
  <p:sldIdLst>
    <p:sldId id="257" r:id="rId3"/>
    <p:sldId id="339" r:id="rId4"/>
    <p:sldId id="340" r:id="rId5"/>
    <p:sldId id="338" r:id="rId6"/>
    <p:sldId id="341" r:id="rId7"/>
    <p:sldId id="356" r:id="rId8"/>
    <p:sldId id="357" r:id="rId9"/>
    <p:sldId id="358" r:id="rId10"/>
    <p:sldId id="35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8" d="100"/>
          <a:sy n="88" d="100"/>
        </p:scale>
        <p:origin x="88"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101468-8944-48D8-B8A1-2032454D71B4}" type="datetimeFigureOut">
              <a:rPr lang="en-US" smtClean="0"/>
              <a:t>9/9/2025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5A6F5E-3D53-4F30-B508-308F1D8ADD8E}" type="slidenum">
              <a:rPr lang="en-US" smtClean="0"/>
              <a:t>‹#›</a:t>
            </a:fld>
            <a:endParaRPr lang="en-US"/>
          </a:p>
        </p:txBody>
      </p:sp>
    </p:spTree>
    <p:extLst>
      <p:ext uri="{BB962C8B-B14F-4D97-AF65-F5344CB8AC3E}">
        <p14:creationId xmlns:p14="http://schemas.microsoft.com/office/powerpoint/2010/main" val="673634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Stephenson, Mrs. Charles (Grace Murray). [Emancipation Day Celebration band, June 19, 1900], photograph, June 19, 1900; (https://texashistory.unt.edu/ark:/67531/metapth124054/: accessed January 10, 2023), University of North Texas Libraries, The Portal to Texas History, https://texashistory.unt.edu; crediting Austin History Center, Austin Public Library</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680DF-FBC2-44B2-B7B0-5E8793897D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1918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African American musician, </a:t>
            </a:r>
            <a:r>
              <a:rPr lang="en-US" sz="1200" b="0" i="0" kern="1200" dirty="0" err="1">
                <a:solidFill>
                  <a:schemeClr val="tx1"/>
                </a:solidFill>
                <a:effectLst/>
                <a:latin typeface="+mn-lt"/>
                <a:ea typeface="+mn-ea"/>
                <a:cs typeface="+mn-cs"/>
              </a:rPr>
              <a:t>Uasuf</a:t>
            </a:r>
            <a:r>
              <a:rPr lang="en-US" sz="1200" b="0" i="0" kern="1200" dirty="0">
                <a:solidFill>
                  <a:schemeClr val="tx1"/>
                </a:solidFill>
                <a:effectLst/>
                <a:latin typeface="+mn-lt"/>
                <a:ea typeface="+mn-ea"/>
                <a:cs typeface="+mn-cs"/>
              </a:rPr>
              <a:t> Gueye with his traditional </a:t>
            </a:r>
            <a:r>
              <a:rPr lang="en-US" sz="1200" b="0" i="1" kern="1200" dirty="0" err="1">
                <a:solidFill>
                  <a:schemeClr val="tx1"/>
                </a:solidFill>
                <a:effectLst/>
                <a:latin typeface="+mn-lt"/>
                <a:ea typeface="+mn-ea"/>
                <a:cs typeface="+mn-cs"/>
              </a:rPr>
              <a:t>bala</a:t>
            </a:r>
            <a:r>
              <a:rPr lang="en-US" sz="1200" b="0" i="0" kern="1200" dirty="0">
                <a:solidFill>
                  <a:schemeClr val="tx1"/>
                </a:solidFill>
                <a:effectLst/>
                <a:latin typeface="+mn-lt"/>
                <a:ea typeface="+mn-ea"/>
                <a:cs typeface="+mn-cs"/>
              </a:rPr>
              <a:t> instrument. F</a:t>
            </a:r>
            <a:r>
              <a:rPr lang="en-US" dirty="0"/>
              <a:t>olk Life Today: American Folk Life Center and Veterans History Project. Library of Congress Blogs. Accessed 9/3/2025. https://blogs.loc.gov/folklife/2023/08/homegrown-plus-christylez-bacons-progressive-hip-hop </a:t>
            </a:r>
          </a:p>
        </p:txBody>
      </p:sp>
      <p:sp>
        <p:nvSpPr>
          <p:cNvPr id="4" name="Slide Number Placeholder 3"/>
          <p:cNvSpPr>
            <a:spLocks noGrp="1"/>
          </p:cNvSpPr>
          <p:nvPr>
            <p:ph type="sldNum" sz="quarter" idx="5"/>
          </p:nvPr>
        </p:nvSpPr>
        <p:spPr/>
        <p:txBody>
          <a:bodyPr/>
          <a:lstStyle/>
          <a:p>
            <a:fld id="{395A6F5E-3D53-4F30-B508-308F1D8ADD8E}" type="slidenum">
              <a:rPr lang="en-US" smtClean="0"/>
              <a:t>2</a:t>
            </a:fld>
            <a:endParaRPr lang="en-US"/>
          </a:p>
        </p:txBody>
      </p:sp>
    </p:spTree>
    <p:extLst>
      <p:ext uri="{BB962C8B-B14F-4D97-AF65-F5344CB8AC3E}">
        <p14:creationId xmlns:p14="http://schemas.microsoft.com/office/powerpoint/2010/main" val="4221534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War of the Rebellion: A Compilation of Official Records of the Union and Confederate Armies. Texas State Library and Archives Commission. Accessed Sept. 3, 2025. https://www.tsl.texas.gov/outofthestacks/wp-content/uploads/2018/06/GeneralOrders3_Juneteenth.pdf</a:t>
            </a:r>
          </a:p>
        </p:txBody>
      </p:sp>
      <p:sp>
        <p:nvSpPr>
          <p:cNvPr id="4" name="Slide Number Placeholder 3"/>
          <p:cNvSpPr>
            <a:spLocks noGrp="1"/>
          </p:cNvSpPr>
          <p:nvPr>
            <p:ph type="sldNum" sz="quarter" idx="5"/>
          </p:nvPr>
        </p:nvSpPr>
        <p:spPr/>
        <p:txBody>
          <a:bodyPr/>
          <a:lstStyle/>
          <a:p>
            <a:fld id="{395A6F5E-3D53-4F30-B508-308F1D8ADD8E}" type="slidenum">
              <a:rPr lang="en-US" smtClean="0"/>
              <a:t>6</a:t>
            </a:fld>
            <a:endParaRPr lang="en-US"/>
          </a:p>
        </p:txBody>
      </p:sp>
    </p:spTree>
    <p:extLst>
      <p:ext uri="{BB962C8B-B14F-4D97-AF65-F5344CB8AC3E}">
        <p14:creationId xmlns:p14="http://schemas.microsoft.com/office/powerpoint/2010/main" val="2109771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Highsmith, Carol M, photographer. </a:t>
            </a:r>
            <a:r>
              <a:rPr lang="en-US" sz="1200" b="0" i="1" kern="1200" dirty="0">
                <a:solidFill>
                  <a:schemeClr val="tx1"/>
                </a:solidFill>
                <a:effectLst/>
                <a:latin typeface="+mn-lt"/>
                <a:ea typeface="+mn-ea"/>
                <a:cs typeface="+mn-cs"/>
              </a:rPr>
              <a:t>Dancers and marchers visit the Juneteenth Celebration on Black Lives Matter Plaza in front of the White House</a:t>
            </a:r>
            <a:r>
              <a:rPr lang="en-US" sz="1200" b="0" i="0" kern="1200" dirty="0">
                <a:solidFill>
                  <a:schemeClr val="tx1"/>
                </a:solidFill>
                <a:effectLst/>
                <a:latin typeface="+mn-lt"/>
                <a:ea typeface="+mn-ea"/>
                <a:cs typeface="+mn-cs"/>
              </a:rPr>
              <a:t>. Washington D.C. United States District of Columbia Washington D.C, 2020. -06-19. Photograph. https://www.loc.gov/item/2020720140/.</a:t>
            </a:r>
          </a:p>
          <a:p>
            <a:br>
              <a:rPr lang="en-US" sz="1200" b="0" i="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395A6F5E-3D53-4F30-B508-308F1D8ADD8E}" type="slidenum">
              <a:rPr lang="en-US" smtClean="0"/>
              <a:t>7</a:t>
            </a:fld>
            <a:endParaRPr lang="en-US"/>
          </a:p>
        </p:txBody>
      </p:sp>
    </p:spTree>
    <p:extLst>
      <p:ext uri="{BB962C8B-B14F-4D97-AF65-F5344CB8AC3E}">
        <p14:creationId xmlns:p14="http://schemas.microsoft.com/office/powerpoint/2010/main" val="1077659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79CAD8-7595-D505-4E36-E896FF1660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E90A4A-6069-6FD6-5FA0-CFBBEB1B1B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74471C-2651-6420-70FA-D81557B96CB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FB6410B-6EF2-D6DB-F9B5-92DCE727B8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5A6F5E-3D53-4F30-B508-308F1D8ADD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05021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91866-4876-3317-1E3E-0AD7C94BA6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01FAF24-FDF5-7AD3-846A-B7FB6B067C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0AF61BB-BC83-8537-0B15-197F6BFA4938}"/>
              </a:ext>
            </a:extLst>
          </p:cNvPr>
          <p:cNvSpPr>
            <a:spLocks noGrp="1"/>
          </p:cNvSpPr>
          <p:nvPr>
            <p:ph type="dt" sz="half" idx="10"/>
          </p:nvPr>
        </p:nvSpPr>
        <p:spPr/>
        <p:txBody>
          <a:bodyPr/>
          <a:lstStyle/>
          <a:p>
            <a:fld id="{F0491C64-E015-417E-95CB-29F3726A5757}" type="datetimeFigureOut">
              <a:rPr lang="en-US" smtClean="0"/>
              <a:t>9/9/2025</a:t>
            </a:fld>
            <a:endParaRPr lang="en-US"/>
          </a:p>
        </p:txBody>
      </p:sp>
      <p:sp>
        <p:nvSpPr>
          <p:cNvPr id="5" name="Footer Placeholder 4">
            <a:extLst>
              <a:ext uri="{FF2B5EF4-FFF2-40B4-BE49-F238E27FC236}">
                <a16:creationId xmlns:a16="http://schemas.microsoft.com/office/drawing/2014/main" id="{CC026A75-546A-6C1B-D984-0A10B37523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97C965-5E35-3ACA-994F-04F3BE663F7B}"/>
              </a:ext>
            </a:extLst>
          </p:cNvPr>
          <p:cNvSpPr>
            <a:spLocks noGrp="1"/>
          </p:cNvSpPr>
          <p:nvPr>
            <p:ph type="sldNum" sz="quarter" idx="12"/>
          </p:nvPr>
        </p:nvSpPr>
        <p:spPr/>
        <p:txBody>
          <a:bodyPr/>
          <a:lstStyle/>
          <a:p>
            <a:fld id="{4954F31B-8411-4D64-A35E-3D6D8CB629CA}" type="slidenum">
              <a:rPr lang="en-US" smtClean="0"/>
              <a:t>‹#›</a:t>
            </a:fld>
            <a:endParaRPr lang="en-US"/>
          </a:p>
        </p:txBody>
      </p:sp>
    </p:spTree>
    <p:extLst>
      <p:ext uri="{BB962C8B-B14F-4D97-AF65-F5344CB8AC3E}">
        <p14:creationId xmlns:p14="http://schemas.microsoft.com/office/powerpoint/2010/main" val="2626817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335DB-7630-2ED7-BA7D-14314D6CAF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76A8A2-ECAE-72FD-5363-C49F77A3D9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32D31B-B717-3251-8D92-96A5CC7AB014}"/>
              </a:ext>
            </a:extLst>
          </p:cNvPr>
          <p:cNvSpPr>
            <a:spLocks noGrp="1"/>
          </p:cNvSpPr>
          <p:nvPr>
            <p:ph type="dt" sz="half" idx="10"/>
          </p:nvPr>
        </p:nvSpPr>
        <p:spPr/>
        <p:txBody>
          <a:bodyPr/>
          <a:lstStyle/>
          <a:p>
            <a:fld id="{F0491C64-E015-417E-95CB-29F3726A5757}" type="datetimeFigureOut">
              <a:rPr lang="en-US" smtClean="0"/>
              <a:t>9/9/2025</a:t>
            </a:fld>
            <a:endParaRPr lang="en-US"/>
          </a:p>
        </p:txBody>
      </p:sp>
      <p:sp>
        <p:nvSpPr>
          <p:cNvPr id="5" name="Footer Placeholder 4">
            <a:extLst>
              <a:ext uri="{FF2B5EF4-FFF2-40B4-BE49-F238E27FC236}">
                <a16:creationId xmlns:a16="http://schemas.microsoft.com/office/drawing/2014/main" id="{4334ED27-013B-D12A-8BFE-C9AA809EAF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364204-ADE9-C0DC-75E9-480F07B7DF43}"/>
              </a:ext>
            </a:extLst>
          </p:cNvPr>
          <p:cNvSpPr>
            <a:spLocks noGrp="1"/>
          </p:cNvSpPr>
          <p:nvPr>
            <p:ph type="sldNum" sz="quarter" idx="12"/>
          </p:nvPr>
        </p:nvSpPr>
        <p:spPr/>
        <p:txBody>
          <a:bodyPr/>
          <a:lstStyle/>
          <a:p>
            <a:fld id="{4954F31B-8411-4D64-A35E-3D6D8CB629CA}" type="slidenum">
              <a:rPr lang="en-US" smtClean="0"/>
              <a:t>‹#›</a:t>
            </a:fld>
            <a:endParaRPr lang="en-US"/>
          </a:p>
        </p:txBody>
      </p:sp>
    </p:spTree>
    <p:extLst>
      <p:ext uri="{BB962C8B-B14F-4D97-AF65-F5344CB8AC3E}">
        <p14:creationId xmlns:p14="http://schemas.microsoft.com/office/powerpoint/2010/main" val="1771354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F38D34-9C5D-DDF7-6DE4-166685A5987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A65072-B809-7E9F-4438-E3322A62897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066EC9-3219-F8B9-410E-DAB244B74494}"/>
              </a:ext>
            </a:extLst>
          </p:cNvPr>
          <p:cNvSpPr>
            <a:spLocks noGrp="1"/>
          </p:cNvSpPr>
          <p:nvPr>
            <p:ph type="dt" sz="half" idx="10"/>
          </p:nvPr>
        </p:nvSpPr>
        <p:spPr/>
        <p:txBody>
          <a:bodyPr/>
          <a:lstStyle/>
          <a:p>
            <a:fld id="{F0491C64-E015-417E-95CB-29F3726A5757}" type="datetimeFigureOut">
              <a:rPr lang="en-US" smtClean="0"/>
              <a:t>9/9/2025</a:t>
            </a:fld>
            <a:endParaRPr lang="en-US"/>
          </a:p>
        </p:txBody>
      </p:sp>
      <p:sp>
        <p:nvSpPr>
          <p:cNvPr id="5" name="Footer Placeholder 4">
            <a:extLst>
              <a:ext uri="{FF2B5EF4-FFF2-40B4-BE49-F238E27FC236}">
                <a16:creationId xmlns:a16="http://schemas.microsoft.com/office/drawing/2014/main" id="{B814B62F-7F13-9915-6E05-C09750CD22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DB1103-7C15-9526-3857-8FAB95DB92DE}"/>
              </a:ext>
            </a:extLst>
          </p:cNvPr>
          <p:cNvSpPr>
            <a:spLocks noGrp="1"/>
          </p:cNvSpPr>
          <p:nvPr>
            <p:ph type="sldNum" sz="quarter" idx="12"/>
          </p:nvPr>
        </p:nvSpPr>
        <p:spPr/>
        <p:txBody>
          <a:bodyPr/>
          <a:lstStyle/>
          <a:p>
            <a:fld id="{4954F31B-8411-4D64-A35E-3D6D8CB629CA}" type="slidenum">
              <a:rPr lang="en-US" smtClean="0"/>
              <a:t>‹#›</a:t>
            </a:fld>
            <a:endParaRPr lang="en-US"/>
          </a:p>
        </p:txBody>
      </p:sp>
    </p:spTree>
    <p:extLst>
      <p:ext uri="{BB962C8B-B14F-4D97-AF65-F5344CB8AC3E}">
        <p14:creationId xmlns:p14="http://schemas.microsoft.com/office/powerpoint/2010/main" val="3057425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029F6-0A65-33B2-F9D5-CA8B7A0DD6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E49221-C863-27F8-F975-A2DAB07EEC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EF023AA-1E1A-37B4-CF6F-7310B74771FF}"/>
              </a:ext>
            </a:extLst>
          </p:cNvPr>
          <p:cNvSpPr>
            <a:spLocks noGrp="1"/>
          </p:cNvSpPr>
          <p:nvPr>
            <p:ph type="dt" sz="half" idx="10"/>
          </p:nvPr>
        </p:nvSpPr>
        <p:spPr/>
        <p:txBody>
          <a:bodyPr/>
          <a:lstStyle/>
          <a:p>
            <a:fld id="{52CDF7A6-26CA-4441-9B58-D6E64878D247}" type="datetimeFigureOut">
              <a:rPr lang="en-US" smtClean="0"/>
              <a:t>9/9/2025</a:t>
            </a:fld>
            <a:endParaRPr lang="en-US"/>
          </a:p>
        </p:txBody>
      </p:sp>
      <p:sp>
        <p:nvSpPr>
          <p:cNvPr id="5" name="Footer Placeholder 4">
            <a:extLst>
              <a:ext uri="{FF2B5EF4-FFF2-40B4-BE49-F238E27FC236}">
                <a16:creationId xmlns:a16="http://schemas.microsoft.com/office/drawing/2014/main" id="{AA072CD9-061D-25A6-E262-8DE889B0DE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51F834-B621-B375-40A7-A9C94CF99D56}"/>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1147954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2147A-68AA-767B-47BF-87B292CCF5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3B4C68-B503-57A1-A717-D42D4A39AF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42AE3A-0086-570E-CAC8-86F60D4431C4}"/>
              </a:ext>
            </a:extLst>
          </p:cNvPr>
          <p:cNvSpPr>
            <a:spLocks noGrp="1"/>
          </p:cNvSpPr>
          <p:nvPr>
            <p:ph type="dt" sz="half" idx="10"/>
          </p:nvPr>
        </p:nvSpPr>
        <p:spPr/>
        <p:txBody>
          <a:bodyPr/>
          <a:lstStyle/>
          <a:p>
            <a:fld id="{52CDF7A6-26CA-4441-9B58-D6E64878D247}" type="datetimeFigureOut">
              <a:rPr lang="en-US" smtClean="0"/>
              <a:t>9/9/2025</a:t>
            </a:fld>
            <a:endParaRPr lang="en-US"/>
          </a:p>
        </p:txBody>
      </p:sp>
      <p:sp>
        <p:nvSpPr>
          <p:cNvPr id="5" name="Footer Placeholder 4">
            <a:extLst>
              <a:ext uri="{FF2B5EF4-FFF2-40B4-BE49-F238E27FC236}">
                <a16:creationId xmlns:a16="http://schemas.microsoft.com/office/drawing/2014/main" id="{E73F4EBE-A49C-385B-BD85-06180DC478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A5AECF-83D1-C9D9-82F5-0415B03AED02}"/>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3808242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E47CD-5786-6CBB-356B-4870A9AC0C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BAFC19-DA61-3D8A-216B-985C7421DFA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E17181-B7E2-5C21-E515-A62D98383FF8}"/>
              </a:ext>
            </a:extLst>
          </p:cNvPr>
          <p:cNvSpPr>
            <a:spLocks noGrp="1"/>
          </p:cNvSpPr>
          <p:nvPr>
            <p:ph type="dt" sz="half" idx="10"/>
          </p:nvPr>
        </p:nvSpPr>
        <p:spPr/>
        <p:txBody>
          <a:bodyPr/>
          <a:lstStyle/>
          <a:p>
            <a:fld id="{52CDF7A6-26CA-4441-9B58-D6E64878D247}" type="datetimeFigureOut">
              <a:rPr lang="en-US" smtClean="0"/>
              <a:t>9/9/2025</a:t>
            </a:fld>
            <a:endParaRPr lang="en-US"/>
          </a:p>
        </p:txBody>
      </p:sp>
      <p:sp>
        <p:nvSpPr>
          <p:cNvPr id="5" name="Footer Placeholder 4">
            <a:extLst>
              <a:ext uri="{FF2B5EF4-FFF2-40B4-BE49-F238E27FC236}">
                <a16:creationId xmlns:a16="http://schemas.microsoft.com/office/drawing/2014/main" id="{CD930E2C-79DC-13F5-4738-80D9385C7F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69C618-EA05-E57A-5A34-2F91527B1284}"/>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3234454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FA4E6-B46C-4009-481B-DD87C49430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A535D8-0B60-97D4-DA7C-636931D17B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AE291B-03EF-E27D-97BD-613B5D2C9B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E66B4A-AD47-AB6B-8A90-240C1599C47E}"/>
              </a:ext>
            </a:extLst>
          </p:cNvPr>
          <p:cNvSpPr>
            <a:spLocks noGrp="1"/>
          </p:cNvSpPr>
          <p:nvPr>
            <p:ph type="dt" sz="half" idx="10"/>
          </p:nvPr>
        </p:nvSpPr>
        <p:spPr/>
        <p:txBody>
          <a:bodyPr/>
          <a:lstStyle/>
          <a:p>
            <a:fld id="{52CDF7A6-26CA-4441-9B58-D6E64878D247}" type="datetimeFigureOut">
              <a:rPr lang="en-US" smtClean="0"/>
              <a:t>9/9/2025</a:t>
            </a:fld>
            <a:endParaRPr lang="en-US"/>
          </a:p>
        </p:txBody>
      </p:sp>
      <p:sp>
        <p:nvSpPr>
          <p:cNvPr id="6" name="Footer Placeholder 5">
            <a:extLst>
              <a:ext uri="{FF2B5EF4-FFF2-40B4-BE49-F238E27FC236}">
                <a16:creationId xmlns:a16="http://schemas.microsoft.com/office/drawing/2014/main" id="{F734C3FF-1795-DADD-9108-1E99822372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0CF02E-D8C9-558D-EDAC-303CC0B12472}"/>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23888381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647E0-B645-EB48-C212-B8285F0A16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B625E1-D17B-8303-C559-3B3B6A807B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AFE2A-5063-3BDF-3EFF-9E8EF134B6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31193B-7FE7-DC74-F0B9-A89FB16B89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EE0452-43CB-FC71-31AF-50DDA8B375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BB2339-51B0-7DA3-3318-09E66123CB6D}"/>
              </a:ext>
            </a:extLst>
          </p:cNvPr>
          <p:cNvSpPr>
            <a:spLocks noGrp="1"/>
          </p:cNvSpPr>
          <p:nvPr>
            <p:ph type="dt" sz="half" idx="10"/>
          </p:nvPr>
        </p:nvSpPr>
        <p:spPr/>
        <p:txBody>
          <a:bodyPr/>
          <a:lstStyle/>
          <a:p>
            <a:fld id="{52CDF7A6-26CA-4441-9B58-D6E64878D247}" type="datetimeFigureOut">
              <a:rPr lang="en-US" smtClean="0"/>
              <a:t>9/9/2025</a:t>
            </a:fld>
            <a:endParaRPr lang="en-US"/>
          </a:p>
        </p:txBody>
      </p:sp>
      <p:sp>
        <p:nvSpPr>
          <p:cNvPr id="8" name="Footer Placeholder 7">
            <a:extLst>
              <a:ext uri="{FF2B5EF4-FFF2-40B4-BE49-F238E27FC236}">
                <a16:creationId xmlns:a16="http://schemas.microsoft.com/office/drawing/2014/main" id="{12EB1EED-E945-FB7A-2751-9F7BAFE93A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D35AA1-BFF3-360F-9F3C-018264FE79A8}"/>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2397022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A0961-B900-B0DF-4295-1E9F279173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C794AF-89FC-FFB9-888E-5AC4E52F05EA}"/>
              </a:ext>
            </a:extLst>
          </p:cNvPr>
          <p:cNvSpPr>
            <a:spLocks noGrp="1"/>
          </p:cNvSpPr>
          <p:nvPr>
            <p:ph type="dt" sz="half" idx="10"/>
          </p:nvPr>
        </p:nvSpPr>
        <p:spPr/>
        <p:txBody>
          <a:bodyPr/>
          <a:lstStyle/>
          <a:p>
            <a:fld id="{52CDF7A6-26CA-4441-9B58-D6E64878D247}" type="datetimeFigureOut">
              <a:rPr lang="en-US" smtClean="0"/>
              <a:t>9/9/2025</a:t>
            </a:fld>
            <a:endParaRPr lang="en-US"/>
          </a:p>
        </p:txBody>
      </p:sp>
      <p:sp>
        <p:nvSpPr>
          <p:cNvPr id="4" name="Footer Placeholder 3">
            <a:extLst>
              <a:ext uri="{FF2B5EF4-FFF2-40B4-BE49-F238E27FC236}">
                <a16:creationId xmlns:a16="http://schemas.microsoft.com/office/drawing/2014/main" id="{0F321961-0C61-8C11-02E1-0DEB9936AB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97A14B-3C68-6618-9C38-D34B7EBF6583}"/>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3026735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B0F70B-BFEA-CB7C-0582-7C7D508A053A}"/>
              </a:ext>
            </a:extLst>
          </p:cNvPr>
          <p:cNvSpPr>
            <a:spLocks noGrp="1"/>
          </p:cNvSpPr>
          <p:nvPr>
            <p:ph type="dt" sz="half" idx="10"/>
          </p:nvPr>
        </p:nvSpPr>
        <p:spPr/>
        <p:txBody>
          <a:bodyPr/>
          <a:lstStyle/>
          <a:p>
            <a:fld id="{52CDF7A6-26CA-4441-9B58-D6E64878D247}" type="datetimeFigureOut">
              <a:rPr lang="en-US" smtClean="0"/>
              <a:t>9/9/2025</a:t>
            </a:fld>
            <a:endParaRPr lang="en-US"/>
          </a:p>
        </p:txBody>
      </p:sp>
      <p:sp>
        <p:nvSpPr>
          <p:cNvPr id="3" name="Footer Placeholder 2">
            <a:extLst>
              <a:ext uri="{FF2B5EF4-FFF2-40B4-BE49-F238E27FC236}">
                <a16:creationId xmlns:a16="http://schemas.microsoft.com/office/drawing/2014/main" id="{EA05C4CC-948C-5228-40F3-E77774043F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9C2827-21AE-8EC7-5A18-37FD051240AE}"/>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7182722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E711C-F82B-422E-F6ED-3935E3BDFF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17CB31-818B-CFEB-6B5E-35F7AFA2C4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94373C-5776-64B4-0287-304095D650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74D56E-5C53-5CD4-2CDB-7EFFA82F14B7}"/>
              </a:ext>
            </a:extLst>
          </p:cNvPr>
          <p:cNvSpPr>
            <a:spLocks noGrp="1"/>
          </p:cNvSpPr>
          <p:nvPr>
            <p:ph type="dt" sz="half" idx="10"/>
          </p:nvPr>
        </p:nvSpPr>
        <p:spPr/>
        <p:txBody>
          <a:bodyPr/>
          <a:lstStyle/>
          <a:p>
            <a:fld id="{52CDF7A6-26CA-4441-9B58-D6E64878D247}" type="datetimeFigureOut">
              <a:rPr lang="en-US" smtClean="0"/>
              <a:t>9/9/2025</a:t>
            </a:fld>
            <a:endParaRPr lang="en-US"/>
          </a:p>
        </p:txBody>
      </p:sp>
      <p:sp>
        <p:nvSpPr>
          <p:cNvPr id="6" name="Footer Placeholder 5">
            <a:extLst>
              <a:ext uri="{FF2B5EF4-FFF2-40B4-BE49-F238E27FC236}">
                <a16:creationId xmlns:a16="http://schemas.microsoft.com/office/drawing/2014/main" id="{98D9DE75-3FF1-CF47-A287-7C3DCF536D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B4C7BE-FFA2-B9BD-E90E-40E06E6FDEB9}"/>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590840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69031-E7CC-C7BC-4F87-123593E6F1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CB91E0-F722-08A1-5B8C-CAD082625F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35D53C-39BF-4DE3-B2BD-7616A05158D5}"/>
              </a:ext>
            </a:extLst>
          </p:cNvPr>
          <p:cNvSpPr>
            <a:spLocks noGrp="1"/>
          </p:cNvSpPr>
          <p:nvPr>
            <p:ph type="dt" sz="half" idx="10"/>
          </p:nvPr>
        </p:nvSpPr>
        <p:spPr/>
        <p:txBody>
          <a:bodyPr/>
          <a:lstStyle/>
          <a:p>
            <a:fld id="{F0491C64-E015-417E-95CB-29F3726A5757}" type="datetimeFigureOut">
              <a:rPr lang="en-US" smtClean="0"/>
              <a:t>9/9/2025</a:t>
            </a:fld>
            <a:endParaRPr lang="en-US"/>
          </a:p>
        </p:txBody>
      </p:sp>
      <p:sp>
        <p:nvSpPr>
          <p:cNvPr id="5" name="Footer Placeholder 4">
            <a:extLst>
              <a:ext uri="{FF2B5EF4-FFF2-40B4-BE49-F238E27FC236}">
                <a16:creationId xmlns:a16="http://schemas.microsoft.com/office/drawing/2014/main" id="{C6586EE8-145C-509D-7EDF-ECC20D9C2B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4ADAE6-5C12-2A3B-1BF1-9FB318AB06D0}"/>
              </a:ext>
            </a:extLst>
          </p:cNvPr>
          <p:cNvSpPr>
            <a:spLocks noGrp="1"/>
          </p:cNvSpPr>
          <p:nvPr>
            <p:ph type="sldNum" sz="quarter" idx="12"/>
          </p:nvPr>
        </p:nvSpPr>
        <p:spPr/>
        <p:txBody>
          <a:bodyPr/>
          <a:lstStyle/>
          <a:p>
            <a:fld id="{4954F31B-8411-4D64-A35E-3D6D8CB629CA}" type="slidenum">
              <a:rPr lang="en-US" smtClean="0"/>
              <a:t>‹#›</a:t>
            </a:fld>
            <a:endParaRPr lang="en-US"/>
          </a:p>
        </p:txBody>
      </p:sp>
    </p:spTree>
    <p:extLst>
      <p:ext uri="{BB962C8B-B14F-4D97-AF65-F5344CB8AC3E}">
        <p14:creationId xmlns:p14="http://schemas.microsoft.com/office/powerpoint/2010/main" val="9363137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9B7A7-FB98-ADCA-A33C-4C0FE3ACD9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153111-3441-D0D5-B94E-DFE8146DC6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A1CEF0-4F10-93C9-43CF-7D190CC4EA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A2FC29-8A20-F5A0-189E-2B7F4D958AB4}"/>
              </a:ext>
            </a:extLst>
          </p:cNvPr>
          <p:cNvSpPr>
            <a:spLocks noGrp="1"/>
          </p:cNvSpPr>
          <p:nvPr>
            <p:ph type="dt" sz="half" idx="10"/>
          </p:nvPr>
        </p:nvSpPr>
        <p:spPr/>
        <p:txBody>
          <a:bodyPr/>
          <a:lstStyle/>
          <a:p>
            <a:fld id="{52CDF7A6-26CA-4441-9B58-D6E64878D247}" type="datetimeFigureOut">
              <a:rPr lang="en-US" smtClean="0"/>
              <a:t>9/9/2025</a:t>
            </a:fld>
            <a:endParaRPr lang="en-US"/>
          </a:p>
        </p:txBody>
      </p:sp>
      <p:sp>
        <p:nvSpPr>
          <p:cNvPr id="6" name="Footer Placeholder 5">
            <a:extLst>
              <a:ext uri="{FF2B5EF4-FFF2-40B4-BE49-F238E27FC236}">
                <a16:creationId xmlns:a16="http://schemas.microsoft.com/office/drawing/2014/main" id="{F3641BF7-1FD0-4B80-E2E0-E2512CF922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9546EA-8C77-F1FB-C36A-1A0EF2E69469}"/>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32659807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5005F-8ECE-8094-31F3-B562087A7C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F895E2-87DC-85B7-AB05-DE26A9D1E3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F0CE32-52B5-158F-7307-C5BDED6781FD}"/>
              </a:ext>
            </a:extLst>
          </p:cNvPr>
          <p:cNvSpPr>
            <a:spLocks noGrp="1"/>
          </p:cNvSpPr>
          <p:nvPr>
            <p:ph type="dt" sz="half" idx="10"/>
          </p:nvPr>
        </p:nvSpPr>
        <p:spPr/>
        <p:txBody>
          <a:bodyPr/>
          <a:lstStyle/>
          <a:p>
            <a:fld id="{52CDF7A6-26CA-4441-9B58-D6E64878D247}" type="datetimeFigureOut">
              <a:rPr lang="en-US" smtClean="0"/>
              <a:t>9/9/2025</a:t>
            </a:fld>
            <a:endParaRPr lang="en-US"/>
          </a:p>
        </p:txBody>
      </p:sp>
      <p:sp>
        <p:nvSpPr>
          <p:cNvPr id="5" name="Footer Placeholder 4">
            <a:extLst>
              <a:ext uri="{FF2B5EF4-FFF2-40B4-BE49-F238E27FC236}">
                <a16:creationId xmlns:a16="http://schemas.microsoft.com/office/drawing/2014/main" id="{62AACCA5-C055-44F9-02D7-93AC7B5F53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464514-312A-D22B-949E-B120AEB5F502}"/>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30259017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A7D760-5864-4C87-984E-1D05E30434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89F5E0-DA14-1785-877A-3AC2DA74E7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A86BE8-E631-2DA8-05F6-E19BAEA34EBE}"/>
              </a:ext>
            </a:extLst>
          </p:cNvPr>
          <p:cNvSpPr>
            <a:spLocks noGrp="1"/>
          </p:cNvSpPr>
          <p:nvPr>
            <p:ph type="dt" sz="half" idx="10"/>
          </p:nvPr>
        </p:nvSpPr>
        <p:spPr/>
        <p:txBody>
          <a:bodyPr/>
          <a:lstStyle/>
          <a:p>
            <a:fld id="{52CDF7A6-26CA-4441-9B58-D6E64878D247}" type="datetimeFigureOut">
              <a:rPr lang="en-US" smtClean="0"/>
              <a:t>9/9/2025</a:t>
            </a:fld>
            <a:endParaRPr lang="en-US"/>
          </a:p>
        </p:txBody>
      </p:sp>
      <p:sp>
        <p:nvSpPr>
          <p:cNvPr id="5" name="Footer Placeholder 4">
            <a:extLst>
              <a:ext uri="{FF2B5EF4-FFF2-40B4-BE49-F238E27FC236}">
                <a16:creationId xmlns:a16="http://schemas.microsoft.com/office/drawing/2014/main" id="{F8C4A731-CAE7-0693-F768-0EE6833A9A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FA7AE2-AAA9-9E8D-855E-7DA5B8A8450C}"/>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1750441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FDC8B-00B3-3AD7-264C-35B00CF439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92E9D3-887C-E6C6-3FFF-3D46128F06C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396D6A-FC44-8880-AA0C-10D748899651}"/>
              </a:ext>
            </a:extLst>
          </p:cNvPr>
          <p:cNvSpPr>
            <a:spLocks noGrp="1"/>
          </p:cNvSpPr>
          <p:nvPr>
            <p:ph type="dt" sz="half" idx="10"/>
          </p:nvPr>
        </p:nvSpPr>
        <p:spPr/>
        <p:txBody>
          <a:bodyPr/>
          <a:lstStyle/>
          <a:p>
            <a:fld id="{F0491C64-E015-417E-95CB-29F3726A5757}" type="datetimeFigureOut">
              <a:rPr lang="en-US" smtClean="0"/>
              <a:t>9/9/2025</a:t>
            </a:fld>
            <a:endParaRPr lang="en-US"/>
          </a:p>
        </p:txBody>
      </p:sp>
      <p:sp>
        <p:nvSpPr>
          <p:cNvPr id="5" name="Footer Placeholder 4">
            <a:extLst>
              <a:ext uri="{FF2B5EF4-FFF2-40B4-BE49-F238E27FC236}">
                <a16:creationId xmlns:a16="http://schemas.microsoft.com/office/drawing/2014/main" id="{2F2FA99F-B5A1-23C5-6D8E-5B674BB3EB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2BC84F-A240-4EDB-4DF9-C7B27069F169}"/>
              </a:ext>
            </a:extLst>
          </p:cNvPr>
          <p:cNvSpPr>
            <a:spLocks noGrp="1"/>
          </p:cNvSpPr>
          <p:nvPr>
            <p:ph type="sldNum" sz="quarter" idx="12"/>
          </p:nvPr>
        </p:nvSpPr>
        <p:spPr/>
        <p:txBody>
          <a:bodyPr/>
          <a:lstStyle/>
          <a:p>
            <a:fld id="{4954F31B-8411-4D64-A35E-3D6D8CB629CA}" type="slidenum">
              <a:rPr lang="en-US" smtClean="0"/>
              <a:t>‹#›</a:t>
            </a:fld>
            <a:endParaRPr lang="en-US"/>
          </a:p>
        </p:txBody>
      </p:sp>
    </p:spTree>
    <p:extLst>
      <p:ext uri="{BB962C8B-B14F-4D97-AF65-F5344CB8AC3E}">
        <p14:creationId xmlns:p14="http://schemas.microsoft.com/office/powerpoint/2010/main" val="691963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55036-7C5D-3D8C-8B30-946BA59D07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1DBB52-C17F-AB0B-7F1F-86DE534864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BD6885-B567-FCFD-23CB-2CFAC4D144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BF1323-2071-5B5B-2270-BB5EB31C388D}"/>
              </a:ext>
            </a:extLst>
          </p:cNvPr>
          <p:cNvSpPr>
            <a:spLocks noGrp="1"/>
          </p:cNvSpPr>
          <p:nvPr>
            <p:ph type="dt" sz="half" idx="10"/>
          </p:nvPr>
        </p:nvSpPr>
        <p:spPr/>
        <p:txBody>
          <a:bodyPr/>
          <a:lstStyle/>
          <a:p>
            <a:fld id="{F0491C64-E015-417E-95CB-29F3726A5757}" type="datetimeFigureOut">
              <a:rPr lang="en-US" smtClean="0"/>
              <a:t>9/9/2025</a:t>
            </a:fld>
            <a:endParaRPr lang="en-US"/>
          </a:p>
        </p:txBody>
      </p:sp>
      <p:sp>
        <p:nvSpPr>
          <p:cNvPr id="6" name="Footer Placeholder 5">
            <a:extLst>
              <a:ext uri="{FF2B5EF4-FFF2-40B4-BE49-F238E27FC236}">
                <a16:creationId xmlns:a16="http://schemas.microsoft.com/office/drawing/2014/main" id="{33C00A82-9EE4-D059-49E6-08052D3C1C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DCF025-02B4-3BF3-58A6-A509D7D6715F}"/>
              </a:ext>
            </a:extLst>
          </p:cNvPr>
          <p:cNvSpPr>
            <a:spLocks noGrp="1"/>
          </p:cNvSpPr>
          <p:nvPr>
            <p:ph type="sldNum" sz="quarter" idx="12"/>
          </p:nvPr>
        </p:nvSpPr>
        <p:spPr/>
        <p:txBody>
          <a:bodyPr/>
          <a:lstStyle/>
          <a:p>
            <a:fld id="{4954F31B-8411-4D64-A35E-3D6D8CB629CA}" type="slidenum">
              <a:rPr lang="en-US" smtClean="0"/>
              <a:t>‹#›</a:t>
            </a:fld>
            <a:endParaRPr lang="en-US"/>
          </a:p>
        </p:txBody>
      </p:sp>
    </p:spTree>
    <p:extLst>
      <p:ext uri="{BB962C8B-B14F-4D97-AF65-F5344CB8AC3E}">
        <p14:creationId xmlns:p14="http://schemas.microsoft.com/office/powerpoint/2010/main" val="2590694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84D34-3AC6-CD9D-A629-E1CD16330C7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66840EB-44DA-EC55-BC33-47C8645C48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F653D3-E4A1-D511-EFBF-B0671A5575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7A5E37-8C26-7098-2A53-EA74C5C41A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19CBCD-0E2F-3E62-AEFF-1A7FC349FE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6E8A10-BAFA-D875-A563-C9D5CA309799}"/>
              </a:ext>
            </a:extLst>
          </p:cNvPr>
          <p:cNvSpPr>
            <a:spLocks noGrp="1"/>
          </p:cNvSpPr>
          <p:nvPr>
            <p:ph type="dt" sz="half" idx="10"/>
          </p:nvPr>
        </p:nvSpPr>
        <p:spPr/>
        <p:txBody>
          <a:bodyPr/>
          <a:lstStyle/>
          <a:p>
            <a:fld id="{F0491C64-E015-417E-95CB-29F3726A5757}" type="datetimeFigureOut">
              <a:rPr lang="en-US" smtClean="0"/>
              <a:t>9/9/2025</a:t>
            </a:fld>
            <a:endParaRPr lang="en-US"/>
          </a:p>
        </p:txBody>
      </p:sp>
      <p:sp>
        <p:nvSpPr>
          <p:cNvPr id="8" name="Footer Placeholder 7">
            <a:extLst>
              <a:ext uri="{FF2B5EF4-FFF2-40B4-BE49-F238E27FC236}">
                <a16:creationId xmlns:a16="http://schemas.microsoft.com/office/drawing/2014/main" id="{6DA72F18-BA25-E269-875E-A47CF24B9C4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93AEB9-98C1-F7C6-D979-989726AD9E04}"/>
              </a:ext>
            </a:extLst>
          </p:cNvPr>
          <p:cNvSpPr>
            <a:spLocks noGrp="1"/>
          </p:cNvSpPr>
          <p:nvPr>
            <p:ph type="sldNum" sz="quarter" idx="12"/>
          </p:nvPr>
        </p:nvSpPr>
        <p:spPr/>
        <p:txBody>
          <a:bodyPr/>
          <a:lstStyle/>
          <a:p>
            <a:fld id="{4954F31B-8411-4D64-A35E-3D6D8CB629CA}" type="slidenum">
              <a:rPr lang="en-US" smtClean="0"/>
              <a:t>‹#›</a:t>
            </a:fld>
            <a:endParaRPr lang="en-US"/>
          </a:p>
        </p:txBody>
      </p:sp>
    </p:spTree>
    <p:extLst>
      <p:ext uri="{BB962C8B-B14F-4D97-AF65-F5344CB8AC3E}">
        <p14:creationId xmlns:p14="http://schemas.microsoft.com/office/powerpoint/2010/main" val="1736450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DFD27-0E5B-1441-EF44-18CB6B85BAA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634E1A-0EAF-9874-E420-CBBD152745E1}"/>
              </a:ext>
            </a:extLst>
          </p:cNvPr>
          <p:cNvSpPr>
            <a:spLocks noGrp="1"/>
          </p:cNvSpPr>
          <p:nvPr>
            <p:ph type="dt" sz="half" idx="10"/>
          </p:nvPr>
        </p:nvSpPr>
        <p:spPr/>
        <p:txBody>
          <a:bodyPr/>
          <a:lstStyle/>
          <a:p>
            <a:fld id="{F0491C64-E015-417E-95CB-29F3726A5757}" type="datetimeFigureOut">
              <a:rPr lang="en-US" smtClean="0"/>
              <a:t>9/9/2025</a:t>
            </a:fld>
            <a:endParaRPr lang="en-US"/>
          </a:p>
        </p:txBody>
      </p:sp>
      <p:sp>
        <p:nvSpPr>
          <p:cNvPr id="4" name="Footer Placeholder 3">
            <a:extLst>
              <a:ext uri="{FF2B5EF4-FFF2-40B4-BE49-F238E27FC236}">
                <a16:creationId xmlns:a16="http://schemas.microsoft.com/office/drawing/2014/main" id="{4B1DB4F0-320E-95A4-E565-4C649BF5587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5138D8-D73E-13F1-E119-84F064111DB0}"/>
              </a:ext>
            </a:extLst>
          </p:cNvPr>
          <p:cNvSpPr>
            <a:spLocks noGrp="1"/>
          </p:cNvSpPr>
          <p:nvPr>
            <p:ph type="sldNum" sz="quarter" idx="12"/>
          </p:nvPr>
        </p:nvSpPr>
        <p:spPr/>
        <p:txBody>
          <a:bodyPr/>
          <a:lstStyle/>
          <a:p>
            <a:fld id="{4954F31B-8411-4D64-A35E-3D6D8CB629CA}" type="slidenum">
              <a:rPr lang="en-US" smtClean="0"/>
              <a:t>‹#›</a:t>
            </a:fld>
            <a:endParaRPr lang="en-US"/>
          </a:p>
        </p:txBody>
      </p:sp>
    </p:spTree>
    <p:extLst>
      <p:ext uri="{BB962C8B-B14F-4D97-AF65-F5344CB8AC3E}">
        <p14:creationId xmlns:p14="http://schemas.microsoft.com/office/powerpoint/2010/main" val="233948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34D9F0-5E18-C8B1-730E-6EF245BB93A8}"/>
              </a:ext>
            </a:extLst>
          </p:cNvPr>
          <p:cNvSpPr>
            <a:spLocks noGrp="1"/>
          </p:cNvSpPr>
          <p:nvPr>
            <p:ph type="dt" sz="half" idx="10"/>
          </p:nvPr>
        </p:nvSpPr>
        <p:spPr/>
        <p:txBody>
          <a:bodyPr/>
          <a:lstStyle/>
          <a:p>
            <a:fld id="{F0491C64-E015-417E-95CB-29F3726A5757}" type="datetimeFigureOut">
              <a:rPr lang="en-US" smtClean="0"/>
              <a:t>9/9/2025</a:t>
            </a:fld>
            <a:endParaRPr lang="en-US"/>
          </a:p>
        </p:txBody>
      </p:sp>
      <p:sp>
        <p:nvSpPr>
          <p:cNvPr id="3" name="Footer Placeholder 2">
            <a:extLst>
              <a:ext uri="{FF2B5EF4-FFF2-40B4-BE49-F238E27FC236}">
                <a16:creationId xmlns:a16="http://schemas.microsoft.com/office/drawing/2014/main" id="{D5AEC476-1B28-E1FF-F722-8917F1B081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9EA5CD-B392-C586-9A5C-EE356FA59558}"/>
              </a:ext>
            </a:extLst>
          </p:cNvPr>
          <p:cNvSpPr>
            <a:spLocks noGrp="1"/>
          </p:cNvSpPr>
          <p:nvPr>
            <p:ph type="sldNum" sz="quarter" idx="12"/>
          </p:nvPr>
        </p:nvSpPr>
        <p:spPr/>
        <p:txBody>
          <a:bodyPr/>
          <a:lstStyle/>
          <a:p>
            <a:fld id="{4954F31B-8411-4D64-A35E-3D6D8CB629CA}" type="slidenum">
              <a:rPr lang="en-US" smtClean="0"/>
              <a:t>‹#›</a:t>
            </a:fld>
            <a:endParaRPr lang="en-US"/>
          </a:p>
        </p:txBody>
      </p:sp>
    </p:spTree>
    <p:extLst>
      <p:ext uri="{BB962C8B-B14F-4D97-AF65-F5344CB8AC3E}">
        <p14:creationId xmlns:p14="http://schemas.microsoft.com/office/powerpoint/2010/main" val="3582710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0E506-7441-EB2B-1867-F770C6D95E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DCD51B-3782-F7FC-6989-32BBD9F7A1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BC9507-0F1F-483E-CB5F-FE58A7F250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DD37BE-F714-3198-8C68-2BF92DE508D6}"/>
              </a:ext>
            </a:extLst>
          </p:cNvPr>
          <p:cNvSpPr>
            <a:spLocks noGrp="1"/>
          </p:cNvSpPr>
          <p:nvPr>
            <p:ph type="dt" sz="half" idx="10"/>
          </p:nvPr>
        </p:nvSpPr>
        <p:spPr/>
        <p:txBody>
          <a:bodyPr/>
          <a:lstStyle/>
          <a:p>
            <a:fld id="{F0491C64-E015-417E-95CB-29F3726A5757}" type="datetimeFigureOut">
              <a:rPr lang="en-US" smtClean="0"/>
              <a:t>9/9/2025</a:t>
            </a:fld>
            <a:endParaRPr lang="en-US"/>
          </a:p>
        </p:txBody>
      </p:sp>
      <p:sp>
        <p:nvSpPr>
          <p:cNvPr id="6" name="Footer Placeholder 5">
            <a:extLst>
              <a:ext uri="{FF2B5EF4-FFF2-40B4-BE49-F238E27FC236}">
                <a16:creationId xmlns:a16="http://schemas.microsoft.com/office/drawing/2014/main" id="{6EA71257-2C8B-E181-EE90-ED58CEAC1C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C26099-FDD4-EFE3-71C5-822F7D7031A7}"/>
              </a:ext>
            </a:extLst>
          </p:cNvPr>
          <p:cNvSpPr>
            <a:spLocks noGrp="1"/>
          </p:cNvSpPr>
          <p:nvPr>
            <p:ph type="sldNum" sz="quarter" idx="12"/>
          </p:nvPr>
        </p:nvSpPr>
        <p:spPr/>
        <p:txBody>
          <a:bodyPr/>
          <a:lstStyle/>
          <a:p>
            <a:fld id="{4954F31B-8411-4D64-A35E-3D6D8CB629CA}" type="slidenum">
              <a:rPr lang="en-US" smtClean="0"/>
              <a:t>‹#›</a:t>
            </a:fld>
            <a:endParaRPr lang="en-US"/>
          </a:p>
        </p:txBody>
      </p:sp>
    </p:spTree>
    <p:extLst>
      <p:ext uri="{BB962C8B-B14F-4D97-AF65-F5344CB8AC3E}">
        <p14:creationId xmlns:p14="http://schemas.microsoft.com/office/powerpoint/2010/main" val="2188301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60D0A-268B-8940-5102-867A7C1DC0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C91436A-891B-F2A5-2033-87ED29F40A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CC24E9-563B-621A-3DF1-E40A757DAE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9053C7-4CCE-A54D-19AF-6BDFAA2537AE}"/>
              </a:ext>
            </a:extLst>
          </p:cNvPr>
          <p:cNvSpPr>
            <a:spLocks noGrp="1"/>
          </p:cNvSpPr>
          <p:nvPr>
            <p:ph type="dt" sz="half" idx="10"/>
          </p:nvPr>
        </p:nvSpPr>
        <p:spPr/>
        <p:txBody>
          <a:bodyPr/>
          <a:lstStyle/>
          <a:p>
            <a:fld id="{F0491C64-E015-417E-95CB-29F3726A5757}" type="datetimeFigureOut">
              <a:rPr lang="en-US" smtClean="0"/>
              <a:t>9/9/2025</a:t>
            </a:fld>
            <a:endParaRPr lang="en-US"/>
          </a:p>
        </p:txBody>
      </p:sp>
      <p:sp>
        <p:nvSpPr>
          <p:cNvPr id="6" name="Footer Placeholder 5">
            <a:extLst>
              <a:ext uri="{FF2B5EF4-FFF2-40B4-BE49-F238E27FC236}">
                <a16:creationId xmlns:a16="http://schemas.microsoft.com/office/drawing/2014/main" id="{89CD66BF-0A40-7519-81BE-9F732E7C69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0A3DBE-0C35-C579-34D4-C25AE035FB63}"/>
              </a:ext>
            </a:extLst>
          </p:cNvPr>
          <p:cNvSpPr>
            <a:spLocks noGrp="1"/>
          </p:cNvSpPr>
          <p:nvPr>
            <p:ph type="sldNum" sz="quarter" idx="12"/>
          </p:nvPr>
        </p:nvSpPr>
        <p:spPr/>
        <p:txBody>
          <a:bodyPr/>
          <a:lstStyle/>
          <a:p>
            <a:fld id="{4954F31B-8411-4D64-A35E-3D6D8CB629CA}" type="slidenum">
              <a:rPr lang="en-US" smtClean="0"/>
              <a:t>‹#›</a:t>
            </a:fld>
            <a:endParaRPr lang="en-US"/>
          </a:p>
        </p:txBody>
      </p:sp>
    </p:spTree>
    <p:extLst>
      <p:ext uri="{BB962C8B-B14F-4D97-AF65-F5344CB8AC3E}">
        <p14:creationId xmlns:p14="http://schemas.microsoft.com/office/powerpoint/2010/main" val="2413133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9021D6-7DAB-4035-3094-77E0ED1E7F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ACC7FD-B64A-649E-E89D-A90049E8A4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C7C8D8-9CE5-EBAB-AC60-65F7E67621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0491C64-E015-417E-95CB-29F3726A5757}" type="datetimeFigureOut">
              <a:rPr lang="en-US" smtClean="0"/>
              <a:t>9/9/2025</a:t>
            </a:fld>
            <a:endParaRPr lang="en-US"/>
          </a:p>
        </p:txBody>
      </p:sp>
      <p:sp>
        <p:nvSpPr>
          <p:cNvPr id="5" name="Footer Placeholder 4">
            <a:extLst>
              <a:ext uri="{FF2B5EF4-FFF2-40B4-BE49-F238E27FC236}">
                <a16:creationId xmlns:a16="http://schemas.microsoft.com/office/drawing/2014/main" id="{C7B7EACC-6436-36FA-E0C8-356F6B24F5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FDE501B-1F6A-FF99-303E-DFF5C08BEB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954F31B-8411-4D64-A35E-3D6D8CB629CA}" type="slidenum">
              <a:rPr lang="en-US" smtClean="0"/>
              <a:t>‹#›</a:t>
            </a:fld>
            <a:endParaRPr lang="en-US"/>
          </a:p>
        </p:txBody>
      </p:sp>
    </p:spTree>
    <p:extLst>
      <p:ext uri="{BB962C8B-B14F-4D97-AF65-F5344CB8AC3E}">
        <p14:creationId xmlns:p14="http://schemas.microsoft.com/office/powerpoint/2010/main" val="28940628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2E5BF8-8CEA-E905-3D3A-06A60F58E3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A2CB9B-E73D-B1BB-E87E-0F7FD1156C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5A5083-BDCB-CF50-6DB5-D68349EEB8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2CDF7A6-26CA-4441-9B58-D6E64878D247}" type="datetimeFigureOut">
              <a:rPr lang="en-US" smtClean="0"/>
              <a:t>9/9/2025</a:t>
            </a:fld>
            <a:endParaRPr lang="en-US"/>
          </a:p>
        </p:txBody>
      </p:sp>
      <p:sp>
        <p:nvSpPr>
          <p:cNvPr id="5" name="Footer Placeholder 4">
            <a:extLst>
              <a:ext uri="{FF2B5EF4-FFF2-40B4-BE49-F238E27FC236}">
                <a16:creationId xmlns:a16="http://schemas.microsoft.com/office/drawing/2014/main" id="{19FE8719-4643-492A-464E-CEC0CA0652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A72AC13-FAC7-6E3B-B240-983CDEEBD3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93B39B8-71E5-4DA2-97B3-4BBBCD943DEA}" type="slidenum">
              <a:rPr lang="en-US" smtClean="0"/>
              <a:t>‹#›</a:t>
            </a:fld>
            <a:endParaRPr lang="en-US"/>
          </a:p>
        </p:txBody>
      </p:sp>
    </p:spTree>
    <p:extLst>
      <p:ext uri="{BB962C8B-B14F-4D97-AF65-F5344CB8AC3E}">
        <p14:creationId xmlns:p14="http://schemas.microsoft.com/office/powerpoint/2010/main" val="1401933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5.sv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2" name="Rectangle 1061">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of Emancipation Day Celebration band, June 19, 1900">
            <a:extLst>
              <a:ext uri="{FF2B5EF4-FFF2-40B4-BE49-F238E27FC236}">
                <a16:creationId xmlns:a16="http://schemas.microsoft.com/office/drawing/2014/main" id="{17C6EEE5-9945-DCBA-3282-986A1DBF9D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8780"/>
          <a:stretch>
            <a:fillRect/>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64" name="Rectangle 1063">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7935402" y="743447"/>
            <a:ext cx="3734084" cy="3692028"/>
          </a:xfrm>
          <a:noFill/>
        </p:spPr>
        <p:txBody>
          <a:bodyPr>
            <a:normAutofit/>
          </a:bodyPr>
          <a:lstStyle/>
          <a:p>
            <a:pPr algn="l"/>
            <a:r>
              <a:rPr lang="en-US" sz="6600" b="1" dirty="0">
                <a:solidFill>
                  <a:schemeClr val="tx1">
                    <a:lumMod val="65000"/>
                    <a:lumOff val="35000"/>
                  </a:schemeClr>
                </a:solidFill>
                <a:latin typeface="Gotham book"/>
              </a:rPr>
              <a:t>Unit 8: </a:t>
            </a:r>
            <a:br>
              <a:rPr lang="en-US" sz="6600" b="1" dirty="0">
                <a:latin typeface="Gotham book"/>
              </a:rPr>
            </a:br>
            <a:r>
              <a:rPr lang="en-US" sz="6600" b="1" dirty="0">
                <a:solidFill>
                  <a:srgbClr val="C00000"/>
                </a:solidFill>
                <a:latin typeface="Gotham book"/>
              </a:rPr>
              <a:t>Civil War</a:t>
            </a:r>
          </a:p>
        </p:txBody>
      </p:sp>
      <p:sp>
        <p:nvSpPr>
          <p:cNvPr id="3" name="Subtitle 2">
            <a:extLst>
              <a:ext uri="{FF2B5EF4-FFF2-40B4-BE49-F238E27FC236}">
                <a16:creationId xmlns:a16="http://schemas.microsoft.com/office/drawing/2014/main" id="{DE5E7D88-B411-0667-9CA2-7DAF8B9F01D0}"/>
              </a:ext>
            </a:extLst>
          </p:cNvPr>
          <p:cNvSpPr>
            <a:spLocks noGrp="1"/>
          </p:cNvSpPr>
          <p:nvPr>
            <p:ph type="subTitle" idx="1"/>
          </p:nvPr>
        </p:nvSpPr>
        <p:spPr>
          <a:xfrm>
            <a:off x="7935403" y="4629234"/>
            <a:ext cx="3445766" cy="1485319"/>
          </a:xfrm>
          <a:noFill/>
        </p:spPr>
        <p:txBody>
          <a:bodyPr>
            <a:normAutofit/>
          </a:bodyPr>
          <a:lstStyle/>
          <a:p>
            <a:pPr algn="l"/>
            <a:r>
              <a:rPr lang="en-US" sz="3200" b="1" dirty="0">
                <a:solidFill>
                  <a:schemeClr val="tx1">
                    <a:lumMod val="65000"/>
                    <a:lumOff val="35000"/>
                  </a:schemeClr>
                </a:solidFill>
                <a:latin typeface="Gotham book"/>
              </a:rPr>
              <a:t>Lesson 10: </a:t>
            </a:r>
          </a:p>
          <a:p>
            <a:pPr algn="l"/>
            <a:r>
              <a:rPr lang="en-US" sz="3200" b="1" dirty="0">
                <a:solidFill>
                  <a:srgbClr val="C00000"/>
                </a:solidFill>
                <a:latin typeface="Gotham book"/>
              </a:rPr>
              <a:t>Texas Today</a:t>
            </a:r>
          </a:p>
        </p:txBody>
      </p:sp>
      <p:sp>
        <p:nvSpPr>
          <p:cNvPr id="4" name="TextBox 3">
            <a:extLst>
              <a:ext uri="{FF2B5EF4-FFF2-40B4-BE49-F238E27FC236}">
                <a16:creationId xmlns:a16="http://schemas.microsoft.com/office/drawing/2014/main" id="{C4B333BE-5B2F-3320-9D59-72740E3065BF}"/>
              </a:ext>
            </a:extLst>
          </p:cNvPr>
          <p:cNvSpPr txBox="1"/>
          <p:nvPr/>
        </p:nvSpPr>
        <p:spPr>
          <a:xfrm>
            <a:off x="285868" y="6132334"/>
            <a:ext cx="4893581" cy="707886"/>
          </a:xfrm>
          <a:prstGeom prst="rect">
            <a:avLst/>
          </a:prstGeom>
          <a:noFill/>
        </p:spPr>
        <p:txBody>
          <a:bodyPr wrap="square" rtlCol="0">
            <a:spAutoFit/>
          </a:bodyPr>
          <a:lstStyle/>
          <a:p>
            <a:r>
              <a:rPr lang="en-US" sz="2000" dirty="0">
                <a:solidFill>
                  <a:schemeClr val="bg1"/>
                </a:solidFill>
                <a:latin typeface="Gotham book"/>
              </a:rPr>
              <a:t>Emancipation Day Celebration Band</a:t>
            </a:r>
          </a:p>
          <a:p>
            <a:r>
              <a:rPr lang="en-US" sz="2000" dirty="0">
                <a:solidFill>
                  <a:schemeClr val="bg1"/>
                </a:solidFill>
                <a:latin typeface="Gotham book"/>
              </a:rPr>
              <a:t>The Portal to Texas History</a:t>
            </a:r>
          </a:p>
        </p:txBody>
      </p:sp>
    </p:spTree>
    <p:extLst>
      <p:ext uri="{BB962C8B-B14F-4D97-AF65-F5344CB8AC3E}">
        <p14:creationId xmlns:p14="http://schemas.microsoft.com/office/powerpoint/2010/main" val="3688110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70D73DD-57F3-4E5D-6CE7-70181A895FF2}"/>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DC16EF74-143E-DAD0-8BCE-C61955120291}"/>
              </a:ext>
            </a:extLst>
          </p:cNvPr>
          <p:cNvSpPr txBox="1">
            <a:spLocks noGrp="1"/>
          </p:cNvSpPr>
          <p:nvPr>
            <p:ph type="title" idx="4294967295"/>
          </p:nvPr>
        </p:nvSpPr>
        <p:spPr>
          <a:xfrm>
            <a:off x="1804869" y="-168133"/>
            <a:ext cx="9864090" cy="17242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7200" b="1" i="1" u="none" strike="noStrike" kern="1200" cap="none" spc="0" normalizeH="0" baseline="0" noProof="0" dirty="0">
                <a:ln>
                  <a:noFill/>
                </a:ln>
                <a:solidFill>
                  <a:schemeClr val="tx1"/>
                </a:solidFill>
                <a:effectLst/>
                <a:uLnTx/>
                <a:uFillTx/>
                <a:latin typeface="Gotham Medium"/>
                <a:ea typeface="+mj-ea"/>
                <a:cs typeface="+mj-cs"/>
              </a:rPr>
              <a:t>Warm-up</a:t>
            </a:r>
            <a:br>
              <a:rPr kumimoji="0" lang="en-US" sz="4400" b="0" i="0" u="none" strike="noStrike" kern="1200" cap="none" spc="0" normalizeH="0" baseline="0" noProof="0" dirty="0">
                <a:ln>
                  <a:noFill/>
                </a:ln>
                <a:solidFill>
                  <a:schemeClr val="tx1"/>
                </a:solidFill>
                <a:effectLst/>
                <a:uLnTx/>
                <a:uFillTx/>
                <a:latin typeface="Gotham Medium"/>
                <a:ea typeface="+mj-ea"/>
                <a:cs typeface="+mj-cs"/>
              </a:rPr>
            </a:br>
            <a:r>
              <a:rPr kumimoji="0" lang="en-US" sz="3200" b="0" i="0" u="none" strike="noStrike" kern="1200" cap="none" spc="0" normalizeH="0" baseline="0" noProof="0" dirty="0">
                <a:ln>
                  <a:noFill/>
                </a:ln>
                <a:solidFill>
                  <a:schemeClr val="tx1"/>
                </a:solidFill>
                <a:effectLst/>
                <a:uLnTx/>
                <a:uFillTx/>
                <a:latin typeface="Gotham Medium"/>
                <a:ea typeface="+mj-ea"/>
                <a:cs typeface="+mj-cs"/>
              </a:rPr>
              <a:t>Use the image to complete your warm-up </a:t>
            </a:r>
            <a:endParaRPr kumimoji="0" lang="en-US" sz="4400" b="0"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11" name="Picture 10" descr="A contemporary picture of an African American man dressed in traditional West African clothes seated behind a microphone near a drum. He is holding a large, wooden instrument with large flat keys and round orbs.">
            <a:extLst>
              <a:ext uri="{FF2B5EF4-FFF2-40B4-BE49-F238E27FC236}">
                <a16:creationId xmlns:a16="http://schemas.microsoft.com/office/drawing/2014/main" id="{372E4616-588E-CEC3-DB32-E03BAE6E4C6D}"/>
              </a:ext>
            </a:extLst>
          </p:cNvPr>
          <p:cNvPicPr>
            <a:picLocks noChangeAspect="1"/>
          </p:cNvPicPr>
          <p:nvPr/>
        </p:nvPicPr>
        <p:blipFill>
          <a:blip r:embed="rId4"/>
          <a:stretch>
            <a:fillRect/>
          </a:stretch>
        </p:blipFill>
        <p:spPr>
          <a:xfrm>
            <a:off x="3255826" y="1556166"/>
            <a:ext cx="6704602" cy="4773303"/>
          </a:xfrm>
          <a:prstGeom prst="rect">
            <a:avLst/>
          </a:prstGeom>
          <a:effectLst>
            <a:outerShdw blurRad="50800" dist="50800" dir="7920000" algn="ctr" rotWithShape="0">
              <a:srgbClr val="000000">
                <a:alpha val="43137"/>
              </a:srgbClr>
            </a:outerShdw>
          </a:effectLst>
        </p:spPr>
      </p:pic>
    </p:spTree>
    <p:extLst>
      <p:ext uri="{BB962C8B-B14F-4D97-AF65-F5344CB8AC3E}">
        <p14:creationId xmlns:p14="http://schemas.microsoft.com/office/powerpoint/2010/main" val="3301560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4B69F84-A3F1-085D-45E9-BC98FE1EECFA}"/>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116D8F28-590A-D200-C3E3-275F4CC0ED3A}"/>
              </a:ext>
            </a:extLst>
          </p:cNvPr>
          <p:cNvSpPr txBox="1">
            <a:spLocks noGrp="1"/>
          </p:cNvSpPr>
          <p:nvPr>
            <p:ph type="title" idx="4294967295"/>
          </p:nvPr>
        </p:nvSpPr>
        <p:spPr>
          <a:xfrm>
            <a:off x="1812149" y="0"/>
            <a:ext cx="9010288" cy="10972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chemeClr val="tx1"/>
                </a:solidFill>
                <a:effectLst/>
                <a:uLnTx/>
                <a:uFillTx/>
                <a:latin typeface="Gotham Medium"/>
                <a:ea typeface="+mj-ea"/>
                <a:cs typeface="+mj-cs"/>
              </a:rPr>
              <a:t>Share with the class:</a:t>
            </a:r>
            <a:endParaRPr kumimoji="0" lang="en-US" sz="6000" b="0" i="0" u="none" strike="noStrike" kern="1200" cap="none" spc="0" normalizeH="0" baseline="0" noProof="0" dirty="0">
              <a:ln>
                <a:noFill/>
              </a:ln>
              <a:solidFill>
                <a:schemeClr val="bg1"/>
              </a:solidFill>
              <a:effectLst/>
              <a:uLnTx/>
              <a:uFillTx/>
              <a:latin typeface="Gotham Medium"/>
              <a:ea typeface="+mj-ea"/>
              <a:cs typeface="+mj-cs"/>
            </a:endParaRPr>
          </a:p>
        </p:txBody>
      </p:sp>
      <p:sp>
        <p:nvSpPr>
          <p:cNvPr id="3" name="Speech Bubble: Rectangle with Corners Rounded 2">
            <a:extLst>
              <a:ext uri="{FF2B5EF4-FFF2-40B4-BE49-F238E27FC236}">
                <a16:creationId xmlns:a16="http://schemas.microsoft.com/office/drawing/2014/main" id="{CD019BFF-4ED0-C81E-3141-6FD2B967D594}"/>
              </a:ext>
            </a:extLst>
          </p:cNvPr>
          <p:cNvSpPr/>
          <p:nvPr/>
        </p:nvSpPr>
        <p:spPr>
          <a:xfrm>
            <a:off x="1812149" y="1502227"/>
            <a:ext cx="7576456" cy="1502228"/>
          </a:xfrm>
          <a:prstGeom prst="wedgeRoundRectCallout">
            <a:avLst>
              <a:gd name="adj1" fmla="val 59428"/>
              <a:gd name="adj2" fmla="val 38587"/>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rPr>
              <a:t>One </a:t>
            </a:r>
            <a:r>
              <a:rPr kumimoji="0" lang="en-US" sz="4000" b="1" i="1" u="sng" strike="noStrike" kern="1200" cap="none" spc="0" normalizeH="0" baseline="0" noProof="0" dirty="0">
                <a:ln>
                  <a:noFill/>
                </a:ln>
                <a:solidFill>
                  <a:srgbClr val="C00000"/>
                </a:solidFill>
                <a:effectLst/>
                <a:uLnTx/>
                <a:uFillTx/>
                <a:latin typeface="Calibri" panose="020F0502020204030204"/>
                <a:ea typeface="+mn-ea"/>
                <a:cs typeface="+mn-cs"/>
              </a:rPr>
              <a:t>observation</a:t>
            </a:r>
            <a:r>
              <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rPr>
              <a:t> / </a:t>
            </a:r>
            <a:r>
              <a:rPr kumimoji="0" lang="en-US" sz="4000" b="1" i="1" u="sng" strike="noStrike" kern="1200" cap="none" spc="0" normalizeH="0" baseline="0" noProof="0" dirty="0">
                <a:ln>
                  <a:noFill/>
                </a:ln>
                <a:solidFill>
                  <a:srgbClr val="C00000"/>
                </a:solidFill>
                <a:effectLst/>
                <a:uLnTx/>
                <a:uFillTx/>
                <a:latin typeface="Calibri" panose="020F0502020204030204"/>
                <a:ea typeface="+mn-ea"/>
                <a:cs typeface="+mn-cs"/>
              </a:rPr>
              <a:t>inference</a:t>
            </a:r>
            <a:r>
              <a:rPr kumimoji="0" lang="en-US" sz="4000" strike="noStrike" kern="1200" cap="none" spc="0" normalizeH="0" baseline="0" noProof="0" dirty="0">
                <a:ln>
                  <a:noFill/>
                </a:ln>
                <a:solidFill>
                  <a:srgbClr val="C00000"/>
                </a:solidFill>
                <a:effectLst/>
                <a:uLnTx/>
                <a:uFillTx/>
                <a:latin typeface="Calibri" panose="020F0502020204030204"/>
                <a:ea typeface="+mn-ea"/>
                <a:cs typeface="+mn-cs"/>
              </a:rPr>
              <a:t> I can make about the image is ______</a:t>
            </a:r>
            <a:r>
              <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rPr>
              <a:t> </a:t>
            </a:r>
          </a:p>
        </p:txBody>
      </p:sp>
      <p:pic>
        <p:nvPicPr>
          <p:cNvPr id="4" name="Graphic 3">
            <a:extLst>
              <a:ext uri="{FF2B5EF4-FFF2-40B4-BE49-F238E27FC236}">
                <a16:creationId xmlns:a16="http://schemas.microsoft.com/office/drawing/2014/main" id="{0C259E0C-0219-C91B-9FD9-3D7B3D564ED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79851" y="1751421"/>
            <a:ext cx="1344476" cy="1344476"/>
          </a:xfrm>
          <a:prstGeom prst="rect">
            <a:avLst/>
          </a:prstGeom>
        </p:spPr>
      </p:pic>
      <p:sp>
        <p:nvSpPr>
          <p:cNvPr id="5" name="Speech Bubble: Rectangle with Corners Rounded 4">
            <a:extLst>
              <a:ext uri="{FF2B5EF4-FFF2-40B4-BE49-F238E27FC236}">
                <a16:creationId xmlns:a16="http://schemas.microsoft.com/office/drawing/2014/main" id="{12CF7B13-9454-FD60-082C-7D7D17BFF4A0}"/>
              </a:ext>
            </a:extLst>
          </p:cNvPr>
          <p:cNvSpPr/>
          <p:nvPr/>
        </p:nvSpPr>
        <p:spPr>
          <a:xfrm>
            <a:off x="3831771" y="3853545"/>
            <a:ext cx="7973462" cy="1502228"/>
          </a:xfrm>
          <a:prstGeom prst="wedgeRoundRectCallout">
            <a:avLst>
              <a:gd name="adj1" fmla="val -60400"/>
              <a:gd name="adj2" fmla="val 35688"/>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rPr>
              <a:t>I think this image relates to the Civil War and Texas Today because _____</a:t>
            </a:r>
          </a:p>
        </p:txBody>
      </p:sp>
      <p:pic>
        <p:nvPicPr>
          <p:cNvPr id="6" name="Graphic 5">
            <a:extLst>
              <a:ext uri="{FF2B5EF4-FFF2-40B4-BE49-F238E27FC236}">
                <a16:creationId xmlns:a16="http://schemas.microsoft.com/office/drawing/2014/main" id="{827D717B-3D39-C76C-9FB2-08C58AA37F6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92406" y="4011297"/>
            <a:ext cx="1344476" cy="1344476"/>
          </a:xfrm>
          <a:prstGeom prst="rect">
            <a:avLst/>
          </a:prstGeom>
        </p:spPr>
      </p:pic>
    </p:spTree>
    <p:extLst>
      <p:ext uri="{BB962C8B-B14F-4D97-AF65-F5344CB8AC3E}">
        <p14:creationId xmlns:p14="http://schemas.microsoft.com/office/powerpoint/2010/main" val="3201968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B37FC376-EC91-34E2-7F6A-EA899A842DE8}"/>
              </a:ext>
            </a:extLst>
          </p:cNvPr>
          <p:cNvSpPr txBox="1">
            <a:spLocks noGrp="1"/>
          </p:cNvSpPr>
          <p:nvPr>
            <p:ph type="title" idx="4294967295"/>
          </p:nvPr>
        </p:nvSpPr>
        <p:spPr>
          <a:xfrm>
            <a:off x="2203107" y="13062"/>
            <a:ext cx="8240486" cy="129195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000" b="0" i="0" u="none" strike="noStrike" kern="1200" cap="none" spc="0" normalizeH="0" baseline="0" noProof="0" dirty="0">
                <a:ln>
                  <a:noFill/>
                </a:ln>
                <a:solidFill>
                  <a:schemeClr val="bg1"/>
                </a:solidFill>
                <a:effectLst/>
                <a:uLnTx/>
                <a:uFillTx/>
                <a:latin typeface="Gotham Medium"/>
                <a:ea typeface="+mj-ea"/>
                <a:cs typeface="+mj-cs"/>
              </a:rPr>
              <a:t>Essential Question</a:t>
            </a:r>
          </a:p>
        </p:txBody>
      </p:sp>
      <p:sp>
        <p:nvSpPr>
          <p:cNvPr id="3" name="TextBox 2">
            <a:extLst>
              <a:ext uri="{FF2B5EF4-FFF2-40B4-BE49-F238E27FC236}">
                <a16:creationId xmlns:a16="http://schemas.microsoft.com/office/drawing/2014/main" id="{4E749B0F-B873-9D1D-8410-CEB4810829B9}"/>
              </a:ext>
            </a:extLst>
          </p:cNvPr>
          <p:cNvSpPr txBox="1"/>
          <p:nvPr/>
        </p:nvSpPr>
        <p:spPr>
          <a:xfrm>
            <a:off x="1886611" y="1944200"/>
            <a:ext cx="8708847" cy="34163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u="none" strike="noStrike" kern="1200" cap="none" spc="0" normalizeH="0" baseline="0" noProof="0" dirty="0">
                <a:ln>
                  <a:noFill/>
                </a:ln>
                <a:solidFill>
                  <a:srgbClr val="C00000"/>
                </a:solidFill>
                <a:effectLst/>
                <a:uLnTx/>
                <a:uFillTx/>
                <a:latin typeface="Calibri" panose="020F0502020204030204"/>
                <a:ea typeface="+mn-ea"/>
                <a:cs typeface="+mn-cs"/>
              </a:rPr>
              <a:t>What is Juneteenth, why is it celebrated, and how has it evolved over time into the holiday that it is today?</a:t>
            </a:r>
          </a:p>
        </p:txBody>
      </p:sp>
    </p:spTree>
    <p:extLst>
      <p:ext uri="{BB962C8B-B14F-4D97-AF65-F5344CB8AC3E}">
        <p14:creationId xmlns:p14="http://schemas.microsoft.com/office/powerpoint/2010/main" val="3586965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84BFAC29-EF51-C89D-4D0A-E092BF6D9DC9}"/>
              </a:ext>
            </a:extLst>
          </p:cNvPr>
          <p:cNvSpPr txBox="1">
            <a:spLocks noGrp="1"/>
          </p:cNvSpPr>
          <p:nvPr>
            <p:ph type="title" idx="4294967295"/>
          </p:nvPr>
        </p:nvSpPr>
        <p:spPr>
          <a:xfrm>
            <a:off x="1879724" y="13062"/>
            <a:ext cx="8240486" cy="129195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000" b="0" i="0" u="none" strike="noStrike" kern="1200" cap="none" spc="0" normalizeH="0" baseline="0" noProof="0" dirty="0">
                <a:ln>
                  <a:noFill/>
                </a:ln>
                <a:solidFill>
                  <a:schemeClr val="bg1"/>
                </a:solidFill>
                <a:effectLst/>
                <a:uLnTx/>
                <a:uFillTx/>
                <a:latin typeface="Gotham Medium"/>
                <a:ea typeface="+mj-ea"/>
                <a:cs typeface="+mj-cs"/>
              </a:rPr>
              <a:t>In Today’s Lesson</a:t>
            </a:r>
          </a:p>
        </p:txBody>
      </p:sp>
      <p:sp>
        <p:nvSpPr>
          <p:cNvPr id="3" name="TextBox 2">
            <a:extLst>
              <a:ext uri="{FF2B5EF4-FFF2-40B4-BE49-F238E27FC236}">
                <a16:creationId xmlns:a16="http://schemas.microsoft.com/office/drawing/2014/main" id="{B8FD51CF-8891-4238-A8FD-8B05D72CBC10}"/>
              </a:ext>
            </a:extLst>
          </p:cNvPr>
          <p:cNvSpPr txBox="1"/>
          <p:nvPr/>
        </p:nvSpPr>
        <p:spPr>
          <a:xfrm>
            <a:off x="163286" y="1574608"/>
            <a:ext cx="11865428" cy="4401205"/>
          </a:xfrm>
          <a:prstGeom prst="rect">
            <a:avLst/>
          </a:prstGeom>
          <a:noFill/>
        </p:spPr>
        <p:txBody>
          <a:bodyPr wrap="square" rtlCol="0">
            <a:spAutoFit/>
          </a:bodyPr>
          <a:lstStyle/>
          <a:p>
            <a:pPr marL="914400" marR="0" lvl="0" indent="-9144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4000" b="1" i="1" u="sng" strike="noStrike" kern="1200" cap="none" spc="0" normalizeH="0" baseline="0" noProof="0" dirty="0">
                <a:ln>
                  <a:noFill/>
                </a:ln>
                <a:solidFill>
                  <a:srgbClr val="C00000"/>
                </a:solidFill>
                <a:effectLst/>
                <a:uLnTx/>
                <a:uFillTx/>
                <a:latin typeface="Calibri" panose="020F0502020204030204"/>
                <a:ea typeface="+mn-ea"/>
                <a:cs typeface="+mn-cs"/>
              </a:rPr>
              <a:t>We will</a:t>
            </a:r>
            <a:r>
              <a:rPr kumimoji="0" lang="en-US" sz="4000" strike="noStrike" kern="1200" cap="none" spc="0" normalizeH="0" baseline="0" noProof="0" dirty="0">
                <a:ln>
                  <a:noFill/>
                </a:ln>
                <a:solidFill>
                  <a:srgbClr val="C00000"/>
                </a:solidFill>
                <a:effectLst/>
                <a:uLnTx/>
                <a:uFillTx/>
                <a:latin typeface="Calibri" panose="020F0502020204030204"/>
                <a:ea typeface="+mn-ea"/>
                <a:cs typeface="+mn-cs"/>
              </a:rPr>
              <a:t> examine the history and significance of Juneteenth, celebrating </a:t>
            </a:r>
            <a:r>
              <a:rPr kumimoji="0" lang="en-US" sz="4000" strike="noStrike" kern="1200" cap="none" spc="0" normalizeH="0" baseline="0" noProof="0" dirty="0" err="1">
                <a:ln>
                  <a:noFill/>
                </a:ln>
                <a:solidFill>
                  <a:srgbClr val="C00000"/>
                </a:solidFill>
                <a:effectLst/>
                <a:uLnTx/>
                <a:uFillTx/>
                <a:latin typeface="Calibri" panose="020F0502020204030204"/>
                <a:ea typeface="+mn-ea"/>
                <a:cs typeface="+mn-cs"/>
              </a:rPr>
              <a:t>th</a:t>
            </a:r>
            <a:r>
              <a:rPr lang="en-US" sz="4000" dirty="0">
                <a:solidFill>
                  <a:srgbClr val="C00000"/>
                </a:solidFill>
                <a:latin typeface="Calibri" panose="020F0502020204030204"/>
              </a:rPr>
              <a:t>e day the news of emancipation arrived in Texas.</a:t>
            </a:r>
            <a:endParaRPr kumimoji="0" lang="en-US" sz="4000" b="0" i="1" u="none" strike="noStrike" kern="1200" cap="none" spc="0" normalizeH="0" baseline="0" noProof="0" dirty="0">
              <a:ln>
                <a:noFill/>
              </a:ln>
              <a:solidFill>
                <a:srgbClr val="C00000"/>
              </a:solidFill>
              <a:effectLst/>
              <a:uLnTx/>
              <a:uFillTx/>
              <a:latin typeface="Calibri" panose="020F0502020204030204"/>
              <a:ea typeface="+mn-ea"/>
              <a:cs typeface="+mn-cs"/>
            </a:endParaRPr>
          </a:p>
          <a:p>
            <a:pPr marL="914400" marR="0" lvl="0" indent="-9144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4000" b="1" i="1" u="sng" strike="noStrike" kern="1200" cap="none" spc="0" normalizeH="0" baseline="0" noProof="0" dirty="0">
                <a:ln>
                  <a:noFill/>
                </a:ln>
                <a:solidFill>
                  <a:srgbClr val="002060"/>
                </a:solidFill>
                <a:effectLst/>
                <a:uLnTx/>
                <a:uFillTx/>
                <a:latin typeface="Calibri" panose="020F0502020204030204"/>
                <a:ea typeface="+mn-ea"/>
                <a:cs typeface="+mn-cs"/>
              </a:rPr>
              <a:t>I will</a:t>
            </a:r>
            <a:r>
              <a:rPr kumimoji="0" lang="en-US" sz="4000" strike="noStrike" kern="1200" cap="none" spc="0" normalizeH="0" baseline="0" noProof="0" dirty="0">
                <a:ln>
                  <a:noFill/>
                </a:ln>
                <a:solidFill>
                  <a:srgbClr val="002060"/>
                </a:solidFill>
                <a:effectLst/>
                <a:uLnTx/>
                <a:uFillTx/>
                <a:latin typeface="Calibri" panose="020F0502020204030204"/>
                <a:ea typeface="+mn-ea"/>
                <a:cs typeface="+mn-cs"/>
              </a:rPr>
              <a:t> analyze the text of General Order Number 3 announcing freedom for the</a:t>
            </a:r>
            <a:r>
              <a:rPr lang="en-US" sz="4000" dirty="0">
                <a:solidFill>
                  <a:srgbClr val="002060"/>
                </a:solidFill>
                <a:latin typeface="Calibri" panose="020F0502020204030204"/>
              </a:rPr>
              <a:t> enslaved people and examine the history and significance of Juneteenth in Texas and the United States.</a:t>
            </a:r>
            <a:endParaRPr kumimoji="0" lang="en-US" sz="4000" b="0" i="1"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712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E1BB9FE-C65A-AE1E-6987-3394C34A3B3A}"/>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9EA5B969-425A-11E9-5FE6-43BA6B389ED6}"/>
              </a:ext>
            </a:extLst>
          </p:cNvPr>
          <p:cNvSpPr txBox="1">
            <a:spLocks noGrp="1"/>
          </p:cNvSpPr>
          <p:nvPr>
            <p:ph type="title" idx="4294967295"/>
          </p:nvPr>
        </p:nvSpPr>
        <p:spPr>
          <a:xfrm>
            <a:off x="1683887" y="1"/>
            <a:ext cx="10290400" cy="82731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Gotham Medium"/>
                <a:ea typeface="+mj-ea"/>
                <a:cs typeface="+mj-cs"/>
              </a:rPr>
              <a:t>Part I: </a:t>
            </a:r>
            <a:r>
              <a:rPr kumimoji="0" lang="en-US" sz="4000" b="1" i="0" u="none" strike="noStrike" kern="1200" cap="none" spc="0" normalizeH="0" baseline="0" noProof="0" dirty="0">
                <a:ln>
                  <a:noFill/>
                </a:ln>
                <a:solidFill>
                  <a:schemeClr val="tx1"/>
                </a:solidFill>
                <a:effectLst/>
                <a:uLnTx/>
                <a:uFillTx/>
                <a:latin typeface="Gotham Medium"/>
                <a:ea typeface="+mj-ea"/>
                <a:cs typeface="+mj-cs"/>
              </a:rPr>
              <a:t>Emancipation &amp; the Legacy of Juneteenth</a:t>
            </a:r>
          </a:p>
        </p:txBody>
      </p:sp>
      <p:pic>
        <p:nvPicPr>
          <p:cNvPr id="2050" name="Picture 2" descr="A photocopy of the text of General Order Number 3. It reads, &quot;The people of Texas are informed that, in accordance with a proclamation from the Executive of the United States, all slaves are free. This involves an absolute equality of personal rights and rights of property between former masters and slaves, and the connection heretofore existing between them becomes that between employer and hired labor. The freedmen are advised to remain quietly at their present homes and work for wages. They are informed that they will not be allowed to collect at military posts and that they will not be supported in idleness either there or elsewhere. By order of Major-General Granger.">
            <a:extLst>
              <a:ext uri="{FF2B5EF4-FFF2-40B4-BE49-F238E27FC236}">
                <a16:creationId xmlns:a16="http://schemas.microsoft.com/office/drawing/2014/main" id="{DAD15581-283F-D330-54FE-835D789262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9914" y="1015773"/>
            <a:ext cx="8302543" cy="5069341"/>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8444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3D441A43-7A35-03C0-2274-23754CD5DB95}"/>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54E12719-984A-2AD5-1256-394995AC097A}"/>
              </a:ext>
            </a:extLst>
          </p:cNvPr>
          <p:cNvSpPr txBox="1">
            <a:spLocks noGrp="1"/>
          </p:cNvSpPr>
          <p:nvPr>
            <p:ph type="title" idx="4294967295"/>
          </p:nvPr>
        </p:nvSpPr>
        <p:spPr>
          <a:xfrm>
            <a:off x="1683887" y="1"/>
            <a:ext cx="10290400" cy="82731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solidFill>
                  <a:schemeClr val="tx1"/>
                </a:solidFill>
                <a:effectLst/>
                <a:uLnTx/>
                <a:uFillTx/>
                <a:latin typeface="Gotham Medium"/>
                <a:ea typeface="+mj-ea"/>
                <a:cs typeface="+mj-cs"/>
              </a:rPr>
              <a:t>Part II: </a:t>
            </a:r>
            <a:r>
              <a:rPr kumimoji="0" lang="en-US" sz="4800" b="1" i="0" u="none" strike="noStrike" kern="1200" cap="none" spc="0" normalizeH="0" baseline="0" noProof="0" dirty="0">
                <a:ln>
                  <a:noFill/>
                </a:ln>
                <a:solidFill>
                  <a:schemeClr val="tx1"/>
                </a:solidFill>
                <a:effectLst/>
                <a:uLnTx/>
                <a:uFillTx/>
                <a:latin typeface="Gotham Medium"/>
                <a:ea typeface="+mj-ea"/>
                <a:cs typeface="+mj-cs"/>
              </a:rPr>
              <a:t>Juneteenth Today</a:t>
            </a:r>
          </a:p>
        </p:txBody>
      </p:sp>
      <p:pic>
        <p:nvPicPr>
          <p:cNvPr id="3074" name="Picture 2" descr="A contemporary photograph of African American adults and children dancing in a large park. They are smiling and laughing as they celebrate Juneteenth in Washington D.C.">
            <a:extLst>
              <a:ext uri="{FF2B5EF4-FFF2-40B4-BE49-F238E27FC236}">
                <a16:creationId xmlns:a16="http://schemas.microsoft.com/office/drawing/2014/main" id="{75D97034-4E21-675F-4575-17E02153A3C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603" r="20860" b="3384"/>
          <a:stretch>
            <a:fillRect/>
          </a:stretch>
        </p:blipFill>
        <p:spPr bwMode="auto">
          <a:xfrm>
            <a:off x="2910761" y="808522"/>
            <a:ext cx="7768125" cy="4998418"/>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1740BB4-E1FF-50F9-8C76-7A7B765E296E}"/>
              </a:ext>
            </a:extLst>
          </p:cNvPr>
          <p:cNvSpPr txBox="1"/>
          <p:nvPr/>
        </p:nvSpPr>
        <p:spPr>
          <a:xfrm>
            <a:off x="2398601" y="5806940"/>
            <a:ext cx="8860971" cy="707886"/>
          </a:xfrm>
          <a:prstGeom prst="rect">
            <a:avLst/>
          </a:prstGeom>
          <a:noFill/>
        </p:spPr>
        <p:txBody>
          <a:bodyPr wrap="square" rtlCol="0">
            <a:spAutoFit/>
          </a:bodyPr>
          <a:lstStyle/>
          <a:p>
            <a:pPr algn="ctr"/>
            <a:r>
              <a:rPr lang="en-US" sz="2000" dirty="0">
                <a:latin typeface="Gotham book"/>
              </a:rPr>
              <a:t>Dancers and marchers visit the 2020 Juneteenth Celebration on Black Lives Matter Plaza in front of the White House. The Library of Congress</a:t>
            </a:r>
          </a:p>
        </p:txBody>
      </p:sp>
    </p:spTree>
    <p:extLst>
      <p:ext uri="{BB962C8B-B14F-4D97-AF65-F5344CB8AC3E}">
        <p14:creationId xmlns:p14="http://schemas.microsoft.com/office/powerpoint/2010/main" val="833690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A3A713D4-77BF-3441-29F7-F08D44501C42}"/>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CD70958B-F67D-B17B-E88B-03F6D6300247}"/>
              </a:ext>
            </a:extLst>
          </p:cNvPr>
          <p:cNvSpPr txBox="1">
            <a:spLocks noGrp="1"/>
          </p:cNvSpPr>
          <p:nvPr>
            <p:ph type="title" idx="4294967295"/>
          </p:nvPr>
        </p:nvSpPr>
        <p:spPr>
          <a:xfrm>
            <a:off x="1804869" y="-168133"/>
            <a:ext cx="9864090" cy="17242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7200" b="1" i="1" u="none" strike="noStrike" kern="1200" cap="none" spc="0" normalizeH="0" baseline="0" noProof="0" dirty="0">
                <a:ln>
                  <a:noFill/>
                </a:ln>
                <a:solidFill>
                  <a:schemeClr val="tx1"/>
                </a:solidFill>
                <a:effectLst/>
                <a:uLnTx/>
                <a:uFillTx/>
                <a:latin typeface="Gotham Medium"/>
                <a:ea typeface="+mj-ea"/>
                <a:cs typeface="+mj-cs"/>
              </a:rPr>
              <a:t>Exit Ticket</a:t>
            </a:r>
            <a:br>
              <a:rPr kumimoji="0" lang="en-US" sz="4400" b="0" i="0" u="none" strike="noStrike" kern="1200" cap="none" spc="0" normalizeH="0" baseline="0" noProof="0" dirty="0">
                <a:ln>
                  <a:noFill/>
                </a:ln>
                <a:solidFill>
                  <a:schemeClr val="tx1"/>
                </a:solidFill>
                <a:effectLst/>
                <a:uLnTx/>
                <a:uFillTx/>
                <a:latin typeface="Gotham Medium"/>
                <a:ea typeface="+mj-ea"/>
                <a:cs typeface="+mj-cs"/>
              </a:rPr>
            </a:br>
            <a:r>
              <a:rPr kumimoji="0" lang="en-US" sz="3200" b="0" i="0" u="none" strike="noStrike" kern="1200" cap="none" spc="0" normalizeH="0" baseline="0" noProof="0" dirty="0">
                <a:ln>
                  <a:noFill/>
                </a:ln>
                <a:solidFill>
                  <a:schemeClr val="tx1"/>
                </a:solidFill>
                <a:effectLst/>
                <a:uLnTx/>
                <a:uFillTx/>
                <a:latin typeface="Gotham Medium"/>
                <a:ea typeface="+mj-ea"/>
                <a:cs typeface="+mj-cs"/>
              </a:rPr>
              <a:t>Follow the instructions to complete your exit ticket.</a:t>
            </a:r>
            <a:endParaRPr kumimoji="0" lang="en-US" sz="4400" b="0"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5" name="Graphic 4">
            <a:extLst>
              <a:ext uri="{FF2B5EF4-FFF2-40B4-BE49-F238E27FC236}">
                <a16:creationId xmlns:a16="http://schemas.microsoft.com/office/drawing/2014/main" id="{86A65EE1-BEA7-BCBC-16BF-9CCC1D79EA4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87402" y="3738991"/>
            <a:ext cx="925793" cy="925793"/>
          </a:xfrm>
          <a:prstGeom prst="rect">
            <a:avLst/>
          </a:prstGeom>
        </p:spPr>
      </p:pic>
      <p:pic>
        <p:nvPicPr>
          <p:cNvPr id="6" name="Graphic 5">
            <a:extLst>
              <a:ext uri="{FF2B5EF4-FFF2-40B4-BE49-F238E27FC236}">
                <a16:creationId xmlns:a16="http://schemas.microsoft.com/office/drawing/2014/main" id="{59C603EB-B8DA-0A64-BD6A-B2A72A149C0D}"/>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87402" y="5441230"/>
            <a:ext cx="842453" cy="842453"/>
          </a:xfrm>
          <a:prstGeom prst="rect">
            <a:avLst/>
          </a:prstGeom>
        </p:spPr>
      </p:pic>
      <p:pic>
        <p:nvPicPr>
          <p:cNvPr id="7" name="Graphic 6">
            <a:extLst>
              <a:ext uri="{FF2B5EF4-FFF2-40B4-BE49-F238E27FC236}">
                <a16:creationId xmlns:a16="http://schemas.microsoft.com/office/drawing/2014/main" id="{838F76EA-7EE8-60C8-45C4-B029F17A764C}"/>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04869" y="1754219"/>
            <a:ext cx="1208326" cy="1208326"/>
          </a:xfrm>
          <a:prstGeom prst="rect">
            <a:avLst/>
          </a:prstGeom>
        </p:spPr>
      </p:pic>
      <p:sp>
        <p:nvSpPr>
          <p:cNvPr id="3" name="TextBox 2">
            <a:extLst>
              <a:ext uri="{FF2B5EF4-FFF2-40B4-BE49-F238E27FC236}">
                <a16:creationId xmlns:a16="http://schemas.microsoft.com/office/drawing/2014/main" id="{C68BA21F-82AA-C62E-F62B-D6C689EF7E7F}"/>
              </a:ext>
            </a:extLst>
          </p:cNvPr>
          <p:cNvSpPr txBox="1"/>
          <p:nvPr/>
        </p:nvSpPr>
        <p:spPr>
          <a:xfrm>
            <a:off x="3222171" y="1665514"/>
            <a:ext cx="5497286" cy="4401205"/>
          </a:xfrm>
          <a:prstGeom prst="rect">
            <a:avLst/>
          </a:prstGeom>
          <a:noFill/>
        </p:spPr>
        <p:txBody>
          <a:bodyPr wrap="square" rtlCol="0">
            <a:spAutoFit/>
          </a:bodyPr>
          <a:lstStyle/>
          <a:p>
            <a:pPr marL="457200" indent="-457200">
              <a:buFont typeface="Arial" panose="020B0604020202020204" pitchFamily="34" charset="0"/>
              <a:buChar char="•"/>
            </a:pPr>
            <a:r>
              <a:rPr lang="en-US" sz="4000" dirty="0">
                <a:solidFill>
                  <a:srgbClr val="0070C0"/>
                </a:solidFill>
                <a:latin typeface="Gotham book"/>
              </a:rPr>
              <a:t>Read each characteristic in the graphic organizer.</a:t>
            </a:r>
          </a:p>
          <a:p>
            <a:pPr marL="457200" indent="-457200">
              <a:buFont typeface="Arial" panose="020B0604020202020204" pitchFamily="34" charset="0"/>
              <a:buChar char="•"/>
            </a:pPr>
            <a:r>
              <a:rPr lang="en-US" sz="4000" dirty="0">
                <a:solidFill>
                  <a:schemeClr val="accent6">
                    <a:lumMod val="75000"/>
                  </a:schemeClr>
                </a:solidFill>
                <a:latin typeface="Gotham book"/>
              </a:rPr>
              <a:t>Choose 4 that best characterize Juneteenth.</a:t>
            </a:r>
          </a:p>
          <a:p>
            <a:pPr marL="457200" indent="-457200">
              <a:buFont typeface="Arial" panose="020B0604020202020204" pitchFamily="34" charset="0"/>
              <a:buChar char="•"/>
            </a:pPr>
            <a:r>
              <a:rPr lang="en-US" sz="4000" dirty="0">
                <a:solidFill>
                  <a:srgbClr val="C00000"/>
                </a:solidFill>
                <a:latin typeface="Gotham book"/>
              </a:rPr>
              <a:t>Share with a partner.</a:t>
            </a:r>
          </a:p>
        </p:txBody>
      </p:sp>
    </p:spTree>
    <p:extLst>
      <p:ext uri="{BB962C8B-B14F-4D97-AF65-F5344CB8AC3E}">
        <p14:creationId xmlns:p14="http://schemas.microsoft.com/office/powerpoint/2010/main" val="1643976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2258E44-245B-47B6-2CCC-9A893B626D88}"/>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44009333-6920-5608-FE50-9A29DFC35D64}"/>
              </a:ext>
            </a:extLst>
          </p:cNvPr>
          <p:cNvSpPr txBox="1">
            <a:spLocks noGrp="1"/>
          </p:cNvSpPr>
          <p:nvPr>
            <p:ph type="title" idx="4294967295"/>
          </p:nvPr>
        </p:nvSpPr>
        <p:spPr>
          <a:xfrm>
            <a:off x="1812149" y="0"/>
            <a:ext cx="9010288" cy="10972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chemeClr val="tx1"/>
                </a:solidFill>
                <a:effectLst/>
                <a:uLnTx/>
                <a:uFillTx/>
                <a:latin typeface="Gotham Medium"/>
                <a:ea typeface="+mj-ea"/>
                <a:cs typeface="+mj-cs"/>
              </a:rPr>
              <a:t>Share with the class: </a:t>
            </a:r>
            <a:r>
              <a:rPr kumimoji="0" lang="en-US" sz="6000" b="0" i="0" u="none" strike="noStrike" kern="1200" cap="none" spc="0" normalizeH="0" baseline="0" noProof="0" dirty="0">
                <a:ln>
                  <a:noFill/>
                </a:ln>
                <a:solidFill>
                  <a:schemeClr val="bg1"/>
                </a:solidFill>
                <a:effectLst/>
                <a:uLnTx/>
                <a:uFillTx/>
                <a:latin typeface="Gotham Medium"/>
                <a:ea typeface="+mj-ea"/>
                <a:cs typeface="+mj-cs"/>
              </a:rPr>
              <a:t>2</a:t>
            </a:r>
          </a:p>
        </p:txBody>
      </p:sp>
      <p:sp>
        <p:nvSpPr>
          <p:cNvPr id="3" name="Speech Bubble: Rectangle with Corners Rounded 2">
            <a:extLst>
              <a:ext uri="{FF2B5EF4-FFF2-40B4-BE49-F238E27FC236}">
                <a16:creationId xmlns:a16="http://schemas.microsoft.com/office/drawing/2014/main" id="{07A72886-ECD7-203A-20DD-DB0E64F0F31D}"/>
              </a:ext>
            </a:extLst>
          </p:cNvPr>
          <p:cNvSpPr/>
          <p:nvPr/>
        </p:nvSpPr>
        <p:spPr>
          <a:xfrm>
            <a:off x="1812149" y="1502227"/>
            <a:ext cx="7576456" cy="1502228"/>
          </a:xfrm>
          <a:prstGeom prst="wedgeRoundRectCallout">
            <a:avLst>
              <a:gd name="adj1" fmla="val 59428"/>
              <a:gd name="adj2" fmla="val 38587"/>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rPr>
              <a:t>One </a:t>
            </a:r>
            <a:r>
              <a:rPr kumimoji="0" lang="en-US" sz="4000" b="1" i="1" u="sng" strike="noStrike" kern="1200" cap="none" spc="0" normalizeH="0" baseline="0" noProof="0" dirty="0">
                <a:ln>
                  <a:noFill/>
                </a:ln>
                <a:solidFill>
                  <a:srgbClr val="C00000"/>
                </a:solidFill>
                <a:effectLst/>
                <a:uLnTx/>
                <a:uFillTx/>
                <a:latin typeface="Calibri" panose="020F0502020204030204"/>
                <a:ea typeface="+mn-ea"/>
                <a:cs typeface="+mn-cs"/>
              </a:rPr>
              <a:t>observation</a:t>
            </a:r>
            <a:r>
              <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rPr>
              <a:t> / </a:t>
            </a:r>
            <a:r>
              <a:rPr kumimoji="0" lang="en-US" sz="4000" b="1" i="1" u="sng" strike="noStrike" kern="1200" cap="none" spc="0" normalizeH="0" baseline="0" noProof="0" dirty="0">
                <a:ln>
                  <a:noFill/>
                </a:ln>
                <a:solidFill>
                  <a:srgbClr val="C00000"/>
                </a:solidFill>
                <a:effectLst/>
                <a:uLnTx/>
                <a:uFillTx/>
                <a:latin typeface="Calibri" panose="020F0502020204030204"/>
                <a:ea typeface="+mn-ea"/>
                <a:cs typeface="+mn-cs"/>
              </a:rPr>
              <a:t>inference</a:t>
            </a:r>
            <a:r>
              <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rPr>
              <a:t> I can make about the image is ______ </a:t>
            </a:r>
          </a:p>
        </p:txBody>
      </p:sp>
      <p:pic>
        <p:nvPicPr>
          <p:cNvPr id="4" name="Graphic 3">
            <a:extLst>
              <a:ext uri="{FF2B5EF4-FFF2-40B4-BE49-F238E27FC236}">
                <a16:creationId xmlns:a16="http://schemas.microsoft.com/office/drawing/2014/main" id="{06A6212D-77E7-596C-91F1-3ECF8065CD6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79851" y="1751421"/>
            <a:ext cx="1344476" cy="1344476"/>
          </a:xfrm>
          <a:prstGeom prst="rect">
            <a:avLst/>
          </a:prstGeom>
        </p:spPr>
      </p:pic>
      <p:sp>
        <p:nvSpPr>
          <p:cNvPr id="5" name="Speech Bubble: Rectangle with Corners Rounded 4">
            <a:extLst>
              <a:ext uri="{FF2B5EF4-FFF2-40B4-BE49-F238E27FC236}">
                <a16:creationId xmlns:a16="http://schemas.microsoft.com/office/drawing/2014/main" id="{AB54A2EB-0A65-126C-4163-B13220485039}"/>
              </a:ext>
            </a:extLst>
          </p:cNvPr>
          <p:cNvSpPr/>
          <p:nvPr/>
        </p:nvSpPr>
        <p:spPr>
          <a:xfrm>
            <a:off x="3831771" y="3853545"/>
            <a:ext cx="7973462" cy="1502228"/>
          </a:xfrm>
          <a:prstGeom prst="wedgeRoundRectCallout">
            <a:avLst>
              <a:gd name="adj1" fmla="val -60400"/>
              <a:gd name="adj2" fmla="val 35688"/>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rPr>
              <a:t>I think this image relates to the Civil War and Texas Today because _____</a:t>
            </a:r>
          </a:p>
        </p:txBody>
      </p:sp>
      <p:pic>
        <p:nvPicPr>
          <p:cNvPr id="6" name="Graphic 5">
            <a:extLst>
              <a:ext uri="{FF2B5EF4-FFF2-40B4-BE49-F238E27FC236}">
                <a16:creationId xmlns:a16="http://schemas.microsoft.com/office/drawing/2014/main" id="{67CAE7FE-4A76-7602-544B-80EE8A79710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92406" y="4011297"/>
            <a:ext cx="1344476" cy="1344476"/>
          </a:xfrm>
          <a:prstGeom prst="rect">
            <a:avLst/>
          </a:prstGeom>
        </p:spPr>
      </p:pic>
    </p:spTree>
    <p:extLst>
      <p:ext uri="{BB962C8B-B14F-4D97-AF65-F5344CB8AC3E}">
        <p14:creationId xmlns:p14="http://schemas.microsoft.com/office/powerpoint/2010/main" val="23029571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f4b8a2-ad4f-41b5-9a91-284d2cc38f56}" enabled="1" method="Standard" siteId="{70de1992-07c6-480f-a318-a1afcba03983}" contentBits="0" removed="0"/>
</clbl:labelList>
</file>

<file path=docProps/app.xml><?xml version="1.0" encoding="utf-8"?>
<Properties xmlns="http://schemas.openxmlformats.org/officeDocument/2006/extended-properties" xmlns:vt="http://schemas.openxmlformats.org/officeDocument/2006/docPropsVTypes">
  <TotalTime>146</TotalTime>
  <Words>487</Words>
  <Application>Microsoft Office PowerPoint</Application>
  <PresentationFormat>Widescreen</PresentationFormat>
  <Paragraphs>34</Paragraphs>
  <Slides>9</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vt:i4>
      </vt:variant>
    </vt:vector>
  </HeadingPairs>
  <TitlesOfParts>
    <vt:vector size="17" baseType="lpstr">
      <vt:lpstr>Aptos</vt:lpstr>
      <vt:lpstr>Aptos Display</vt:lpstr>
      <vt:lpstr>Arial</vt:lpstr>
      <vt:lpstr>Calibri</vt:lpstr>
      <vt:lpstr>Gotham book</vt:lpstr>
      <vt:lpstr>Gotham Medium</vt:lpstr>
      <vt:lpstr>Office Theme</vt:lpstr>
      <vt:lpstr>1_Office Theme</vt:lpstr>
      <vt:lpstr>Unit 8:  Civil War</vt:lpstr>
      <vt:lpstr>Warm-up Use the image to complete your warm-up </vt:lpstr>
      <vt:lpstr>Share with the class:</vt:lpstr>
      <vt:lpstr>Essential Question</vt:lpstr>
      <vt:lpstr>In Today’s Lesson</vt:lpstr>
      <vt:lpstr>Part I: Emancipation &amp; the Legacy of Juneteenth</vt:lpstr>
      <vt:lpstr>Part II: Juneteenth Today</vt:lpstr>
      <vt:lpstr>Exit Ticket Follow the instructions to complete your exit ticket.</vt:lpstr>
      <vt:lpstr>Share with the class: 2</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McClure Abubakar, Courtney</dc:creator>
  <cp:lastModifiedBy>Belden, Dreanna</cp:lastModifiedBy>
  <cp:revision>12</cp:revision>
  <dcterms:created xsi:type="dcterms:W3CDTF">2025-09-03T16:04:07Z</dcterms:created>
  <dcterms:modified xsi:type="dcterms:W3CDTF">2025-09-09T19:49:16Z</dcterms:modified>
</cp:coreProperties>
</file>