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4"/>
  </p:notesMasterIdLst>
  <p:sldIdLst>
    <p:sldId id="257" r:id="rId6"/>
    <p:sldId id="339" r:id="rId7"/>
    <p:sldId id="340" r:id="rId8"/>
    <p:sldId id="338" r:id="rId9"/>
    <p:sldId id="341" r:id="rId10"/>
    <p:sldId id="356" r:id="rId11"/>
    <p:sldId id="357" r:id="rId12"/>
    <p:sldId id="35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67F17C-6DCF-481A-BF4A-946B363100A2}" v="26" dt="2026-02-24T02:49:40.7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undo redo custSel delSld modSld">
      <pc:chgData name="Wilkinson, Ulises" userId="aece8d85-eb83-4e23-bf28-c30077cba893" providerId="ADAL" clId="{884F47B1-B553-4192-9126-1C112833296C}" dt="2026-02-24T02:50:00.714" v="29" actId="2696"/>
      <pc:docMkLst>
        <pc:docMk/>
      </pc:docMkLst>
      <pc:sldChg chg="modSp mod">
        <pc:chgData name="Wilkinson, Ulises" userId="aece8d85-eb83-4e23-bf28-c30077cba893" providerId="ADAL" clId="{884F47B1-B553-4192-9126-1C112833296C}" dt="2026-02-24T02:48:28.122" v="17" actId="20577"/>
        <pc:sldMkLst>
          <pc:docMk/>
          <pc:sldMk cId="3586965934" sldId="338"/>
        </pc:sldMkLst>
        <pc:spChg chg="mod">
          <ac:chgData name="Wilkinson, Ulises" userId="aece8d85-eb83-4e23-bf28-c30077cba893" providerId="ADAL" clId="{884F47B1-B553-4192-9126-1C112833296C}" dt="2026-02-24T02:48:28.122" v="17" actId="20577"/>
          <ac:spMkLst>
            <pc:docMk/>
            <pc:sldMk cId="3586965934" sldId="338"/>
            <ac:spMk id="3" creationId="{4E749B0F-B873-9D1D-8410-CEB4810829B9}"/>
          </ac:spMkLst>
        </pc:spChg>
      </pc:sldChg>
      <pc:sldChg chg="modSp mod">
        <pc:chgData name="Wilkinson, Ulises" userId="aece8d85-eb83-4e23-bf28-c30077cba893" providerId="ADAL" clId="{884F47B1-B553-4192-9126-1C112833296C}" dt="2026-02-24T02:48:18.092" v="15" actId="255"/>
        <pc:sldMkLst>
          <pc:docMk/>
          <pc:sldMk cId="3201968540" sldId="340"/>
        </pc:sldMkLst>
        <pc:spChg chg="mod">
          <ac:chgData name="Wilkinson, Ulises" userId="aece8d85-eb83-4e23-bf28-c30077cba893" providerId="ADAL" clId="{884F47B1-B553-4192-9126-1C112833296C}" dt="2026-02-24T02:48:10.352" v="14" actId="255"/>
          <ac:spMkLst>
            <pc:docMk/>
            <pc:sldMk cId="3201968540" sldId="340"/>
            <ac:spMk id="3" creationId="{CD019BFF-4ED0-C81E-3141-6FD2B967D594}"/>
          </ac:spMkLst>
        </pc:spChg>
        <pc:spChg chg="mod">
          <ac:chgData name="Wilkinson, Ulises" userId="aece8d85-eb83-4e23-bf28-c30077cba893" providerId="ADAL" clId="{884F47B1-B553-4192-9126-1C112833296C}" dt="2026-02-24T02:48:18.092" v="15" actId="255"/>
          <ac:spMkLst>
            <pc:docMk/>
            <pc:sldMk cId="3201968540" sldId="340"/>
            <ac:spMk id="5" creationId="{12CF7B13-9454-FD60-082C-7D7D17BFF4A0}"/>
          </ac:spMkLst>
        </pc:spChg>
      </pc:sldChg>
      <pc:sldChg chg="modSp mod">
        <pc:chgData name="Wilkinson, Ulises" userId="aece8d85-eb83-4e23-bf28-c30077cba893" providerId="ADAL" clId="{884F47B1-B553-4192-9126-1C112833296C}" dt="2026-02-24T02:48:53.255" v="25" actId="114"/>
        <pc:sldMkLst>
          <pc:docMk/>
          <pc:sldMk cId="369712763" sldId="341"/>
        </pc:sldMkLst>
        <pc:spChg chg="mod">
          <ac:chgData name="Wilkinson, Ulises" userId="aece8d85-eb83-4e23-bf28-c30077cba893" providerId="ADAL" clId="{884F47B1-B553-4192-9126-1C112833296C}" dt="2026-02-24T02:48:31.823" v="18" actId="27636"/>
          <ac:spMkLst>
            <pc:docMk/>
            <pc:sldMk cId="369712763" sldId="341"/>
            <ac:spMk id="2" creationId="{84BFAC29-EF51-C89D-4D0A-E092BF6D9DC9}"/>
          </ac:spMkLst>
        </pc:spChg>
        <pc:spChg chg="mod">
          <ac:chgData name="Wilkinson, Ulises" userId="aece8d85-eb83-4e23-bf28-c30077cba893" providerId="ADAL" clId="{884F47B1-B553-4192-9126-1C112833296C}" dt="2026-02-24T02:48:53.255" v="25" actId="114"/>
          <ac:spMkLst>
            <pc:docMk/>
            <pc:sldMk cId="369712763" sldId="341"/>
            <ac:spMk id="3" creationId="{B8FD51CF-8891-4238-A8FD-8B05D72CBC10}"/>
          </ac:spMkLst>
        </pc:spChg>
      </pc:sldChg>
      <pc:sldChg chg="modSp mod">
        <pc:chgData name="Wilkinson, Ulises" userId="aece8d85-eb83-4e23-bf28-c30077cba893" providerId="ADAL" clId="{884F47B1-B553-4192-9126-1C112833296C}" dt="2026-02-24T02:49:04.139" v="27" actId="27636"/>
        <pc:sldMkLst>
          <pc:docMk/>
          <pc:sldMk cId="2388444038" sldId="356"/>
        </pc:sldMkLst>
        <pc:spChg chg="mod">
          <ac:chgData name="Wilkinson, Ulises" userId="aece8d85-eb83-4e23-bf28-c30077cba893" providerId="ADAL" clId="{884F47B1-B553-4192-9126-1C112833296C}" dt="2026-02-24T02:49:04.139" v="27" actId="27636"/>
          <ac:spMkLst>
            <pc:docMk/>
            <pc:sldMk cId="2388444038" sldId="356"/>
            <ac:spMk id="2" creationId="{9EA5B969-425A-11E9-5FE6-43BA6B389ED6}"/>
          </ac:spMkLst>
        </pc:spChg>
      </pc:sldChg>
      <pc:sldChg chg="modSp">
        <pc:chgData name="Wilkinson, Ulises" userId="aece8d85-eb83-4e23-bf28-c30077cba893" providerId="ADAL" clId="{884F47B1-B553-4192-9126-1C112833296C}" dt="2026-02-24T02:49:40.710" v="28"/>
        <pc:sldMkLst>
          <pc:docMk/>
          <pc:sldMk cId="1643976746" sldId="358"/>
        </pc:sldMkLst>
        <pc:spChg chg="mod">
          <ac:chgData name="Wilkinson, Ulises" userId="aece8d85-eb83-4e23-bf28-c30077cba893" providerId="ADAL" clId="{884F47B1-B553-4192-9126-1C112833296C}" dt="2026-02-24T02:49:40.710" v="28"/>
          <ac:spMkLst>
            <pc:docMk/>
            <pc:sldMk cId="1643976746" sldId="358"/>
            <ac:spMk id="3" creationId="{C68BA21F-82AA-C62E-F62B-D6C689EF7E7F}"/>
          </ac:spMkLst>
        </pc:spChg>
      </pc:sldChg>
      <pc:sldChg chg="del">
        <pc:chgData name="Wilkinson, Ulises" userId="aece8d85-eb83-4e23-bf28-c30077cba893" providerId="ADAL" clId="{884F47B1-B553-4192-9126-1C112833296C}" dt="2026-02-24T02:50:00.714" v="29" actId="2696"/>
        <pc:sldMkLst>
          <pc:docMk/>
          <pc:sldMk cId="2302957123" sldId="35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01468-8944-48D8-B8A1-2032454D71B4}" type="datetimeFigureOut">
              <a:rPr lang="en-US" smtClean="0"/>
              <a:t>2/23/2026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A6F5E-3D53-4F30-B508-308F1D8ADD8E}" type="slidenum">
              <a:rPr lang="en-US" smtClean="0"/>
              <a:t>‹#›</a:t>
            </a:fld>
            <a:endParaRPr lang="en-US"/>
          </a:p>
        </p:txBody>
      </p:sp>
    </p:spTree>
    <p:extLst>
      <p:ext uri="{BB962C8B-B14F-4D97-AF65-F5344CB8AC3E}">
        <p14:creationId xmlns:p14="http://schemas.microsoft.com/office/powerpoint/2010/main" val="673634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Stephenson, Mrs. Charles (Grace Murray). [Emancipation Day Celebration band, June 19, 1900], photograph, June 19, 1900; (https://texashistory.unt.edu/ark:/67531/metapth124054/: accessed January 10, 2023), University of North Texas Libraries, The Portal to Texas History, https://texashistory.unt.edu; crediting Austin History Center, Austin Public Library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African American musician, </a:t>
            </a:r>
            <a:r>
              <a:rPr lang="en-US" sz="1200" b="0" i="0" kern="1200" dirty="0" err="1">
                <a:solidFill>
                  <a:schemeClr val="tx1"/>
                </a:solidFill>
                <a:effectLst/>
                <a:latin typeface="+mn-lt"/>
                <a:ea typeface="+mn-ea"/>
                <a:cs typeface="+mn-cs"/>
              </a:rPr>
              <a:t>Uasuf</a:t>
            </a:r>
            <a:r>
              <a:rPr lang="en-US" sz="1200" b="0" i="0" kern="1200" dirty="0">
                <a:solidFill>
                  <a:schemeClr val="tx1"/>
                </a:solidFill>
                <a:effectLst/>
                <a:latin typeface="+mn-lt"/>
                <a:ea typeface="+mn-ea"/>
                <a:cs typeface="+mn-cs"/>
              </a:rPr>
              <a:t> Gueye with his traditional </a:t>
            </a:r>
            <a:r>
              <a:rPr lang="en-US" sz="1200" b="0" i="1" kern="1200" dirty="0" err="1">
                <a:solidFill>
                  <a:schemeClr val="tx1"/>
                </a:solidFill>
                <a:effectLst/>
                <a:latin typeface="+mn-lt"/>
                <a:ea typeface="+mn-ea"/>
                <a:cs typeface="+mn-cs"/>
              </a:rPr>
              <a:t>bala</a:t>
            </a:r>
            <a:r>
              <a:rPr lang="en-US" sz="1200" b="0" i="0" kern="1200" dirty="0">
                <a:solidFill>
                  <a:schemeClr val="tx1"/>
                </a:solidFill>
                <a:effectLst/>
                <a:latin typeface="+mn-lt"/>
                <a:ea typeface="+mn-ea"/>
                <a:cs typeface="+mn-cs"/>
              </a:rPr>
              <a:t> instrument. F</a:t>
            </a:r>
            <a:r>
              <a:rPr lang="en-US" dirty="0"/>
              <a:t>olk Life Today: American Folk Life Center and Veterans History Project. Library of Congress Blogs. Accessed 9/3/2025. https://blogs.loc.gov/folklife/2023/08/homegrown-plus-christylez-bacons-progressive-hip-hop </a:t>
            </a:r>
          </a:p>
        </p:txBody>
      </p:sp>
      <p:sp>
        <p:nvSpPr>
          <p:cNvPr id="4" name="Slide Number Placeholder 3"/>
          <p:cNvSpPr>
            <a:spLocks noGrp="1"/>
          </p:cNvSpPr>
          <p:nvPr>
            <p:ph type="sldNum" sz="quarter" idx="5"/>
          </p:nvPr>
        </p:nvSpPr>
        <p:spPr/>
        <p:txBody>
          <a:bodyPr/>
          <a:lstStyle/>
          <a:p>
            <a:fld id="{395A6F5E-3D53-4F30-B508-308F1D8ADD8E}" type="slidenum">
              <a:rPr lang="en-US" smtClean="0"/>
              <a:t>2</a:t>
            </a:fld>
            <a:endParaRPr lang="en-US"/>
          </a:p>
        </p:txBody>
      </p:sp>
    </p:spTree>
    <p:extLst>
      <p:ext uri="{BB962C8B-B14F-4D97-AF65-F5344CB8AC3E}">
        <p14:creationId xmlns:p14="http://schemas.microsoft.com/office/powerpoint/2010/main" val="4221534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War of the Rebellion: A Compilation of Official Records of the Union and Confederate Armies. Texas State Library and Archives Commission. Accessed Sept. 3, 2025. https://www.tsl.texas.gov/outofthestacks/wp-content/uploads/2018/06/GeneralOrders3_Juneteenth.pdf</a:t>
            </a:r>
          </a:p>
        </p:txBody>
      </p:sp>
      <p:sp>
        <p:nvSpPr>
          <p:cNvPr id="4" name="Slide Number Placeholder 3"/>
          <p:cNvSpPr>
            <a:spLocks noGrp="1"/>
          </p:cNvSpPr>
          <p:nvPr>
            <p:ph type="sldNum" sz="quarter" idx="5"/>
          </p:nvPr>
        </p:nvSpPr>
        <p:spPr/>
        <p:txBody>
          <a:bodyPr/>
          <a:lstStyle/>
          <a:p>
            <a:fld id="{395A6F5E-3D53-4F30-B508-308F1D8ADD8E}" type="slidenum">
              <a:rPr lang="en-US" smtClean="0"/>
              <a:t>6</a:t>
            </a:fld>
            <a:endParaRPr lang="en-US"/>
          </a:p>
        </p:txBody>
      </p:sp>
    </p:spTree>
    <p:extLst>
      <p:ext uri="{BB962C8B-B14F-4D97-AF65-F5344CB8AC3E}">
        <p14:creationId xmlns:p14="http://schemas.microsoft.com/office/powerpoint/2010/main" val="2109771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Highsmith, Carol M, photographer. </a:t>
            </a:r>
            <a:r>
              <a:rPr lang="en-US" sz="1200" b="0" i="1" kern="1200" dirty="0">
                <a:solidFill>
                  <a:schemeClr val="tx1"/>
                </a:solidFill>
                <a:effectLst/>
                <a:latin typeface="+mn-lt"/>
                <a:ea typeface="+mn-ea"/>
                <a:cs typeface="+mn-cs"/>
              </a:rPr>
              <a:t>Dancers and marchers visit the Juneteenth Celebration on Black Lives Matter Plaza in front of the White House</a:t>
            </a:r>
            <a:r>
              <a:rPr lang="en-US" sz="1200" b="0" i="0" kern="1200" dirty="0">
                <a:solidFill>
                  <a:schemeClr val="tx1"/>
                </a:solidFill>
                <a:effectLst/>
                <a:latin typeface="+mn-lt"/>
                <a:ea typeface="+mn-ea"/>
                <a:cs typeface="+mn-cs"/>
              </a:rPr>
              <a:t>. Washington D.C. United States District of Columbia Washington D.C, 2020. -06-19. Photograph. https://www.loc.gov/item/2020720140/.</a:t>
            </a:r>
          </a:p>
          <a:p>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395A6F5E-3D53-4F30-B508-308F1D8ADD8E}" type="slidenum">
              <a:rPr lang="en-US" smtClean="0"/>
              <a:t>7</a:t>
            </a:fld>
            <a:endParaRPr lang="en-US"/>
          </a:p>
        </p:txBody>
      </p:sp>
    </p:spTree>
    <p:extLst>
      <p:ext uri="{BB962C8B-B14F-4D97-AF65-F5344CB8AC3E}">
        <p14:creationId xmlns:p14="http://schemas.microsoft.com/office/powerpoint/2010/main" val="1077659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9CAD8-7595-D505-4E36-E896FF1660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90A4A-6069-6FD6-5FA0-CFBBEB1B1B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74471C-2651-6420-70FA-D81557B96C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B6410B-6EF2-D6DB-F9B5-92DCE727B8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5A6F5E-3D53-4F30-B508-308F1D8ADD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05021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91866-4876-3317-1E3E-0AD7C94BA6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1FAF24-FDF5-7AD3-846A-B7FB6B067C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AF61BB-BC83-8537-0B15-197F6BFA4938}"/>
              </a:ext>
            </a:extLst>
          </p:cNvPr>
          <p:cNvSpPr>
            <a:spLocks noGrp="1"/>
          </p:cNvSpPr>
          <p:nvPr>
            <p:ph type="dt" sz="half" idx="10"/>
          </p:nvPr>
        </p:nvSpPr>
        <p:spPr/>
        <p:txBody>
          <a:bodyPr/>
          <a:lstStyle/>
          <a:p>
            <a:fld id="{F0491C64-E015-417E-95CB-29F3726A5757}" type="datetimeFigureOut">
              <a:rPr lang="en-US" smtClean="0"/>
              <a:t>2/23/2026</a:t>
            </a:fld>
            <a:endParaRPr lang="en-US"/>
          </a:p>
        </p:txBody>
      </p:sp>
      <p:sp>
        <p:nvSpPr>
          <p:cNvPr id="5" name="Footer Placeholder 4">
            <a:extLst>
              <a:ext uri="{FF2B5EF4-FFF2-40B4-BE49-F238E27FC236}">
                <a16:creationId xmlns:a16="http://schemas.microsoft.com/office/drawing/2014/main" id="{CC026A75-546A-6C1B-D984-0A10B37523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97C965-5E35-3ACA-994F-04F3BE663F7B}"/>
              </a:ext>
            </a:extLst>
          </p:cNvPr>
          <p:cNvSpPr>
            <a:spLocks noGrp="1"/>
          </p:cNvSpPr>
          <p:nvPr>
            <p:ph type="sldNum" sz="quarter" idx="12"/>
          </p:nvPr>
        </p:nvSpPr>
        <p:spPr/>
        <p:txBody>
          <a:bodyPr/>
          <a:lstStyle/>
          <a:p>
            <a:fld id="{4954F31B-8411-4D64-A35E-3D6D8CB629CA}" type="slidenum">
              <a:rPr lang="en-US" smtClean="0"/>
              <a:t>‹#›</a:t>
            </a:fld>
            <a:endParaRPr lang="en-US"/>
          </a:p>
        </p:txBody>
      </p:sp>
    </p:spTree>
    <p:extLst>
      <p:ext uri="{BB962C8B-B14F-4D97-AF65-F5344CB8AC3E}">
        <p14:creationId xmlns:p14="http://schemas.microsoft.com/office/powerpoint/2010/main" val="2626817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69031-E7CC-C7BC-4F87-123593E6F1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CB91E0-F722-08A1-5B8C-CAD082625F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35D53C-39BF-4DE3-B2BD-7616A05158D5}"/>
              </a:ext>
            </a:extLst>
          </p:cNvPr>
          <p:cNvSpPr>
            <a:spLocks noGrp="1"/>
          </p:cNvSpPr>
          <p:nvPr>
            <p:ph type="dt" sz="half" idx="10"/>
          </p:nvPr>
        </p:nvSpPr>
        <p:spPr/>
        <p:txBody>
          <a:bodyPr/>
          <a:lstStyle/>
          <a:p>
            <a:fld id="{F0491C64-E015-417E-95CB-29F3726A5757}" type="datetimeFigureOut">
              <a:rPr lang="en-US" smtClean="0"/>
              <a:t>2/23/2026</a:t>
            </a:fld>
            <a:endParaRPr lang="en-US"/>
          </a:p>
        </p:txBody>
      </p:sp>
      <p:sp>
        <p:nvSpPr>
          <p:cNvPr id="5" name="Footer Placeholder 4">
            <a:extLst>
              <a:ext uri="{FF2B5EF4-FFF2-40B4-BE49-F238E27FC236}">
                <a16:creationId xmlns:a16="http://schemas.microsoft.com/office/drawing/2014/main" id="{C6586EE8-145C-509D-7EDF-ECC20D9C2B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4ADAE6-5C12-2A3B-1BF1-9FB318AB06D0}"/>
              </a:ext>
            </a:extLst>
          </p:cNvPr>
          <p:cNvSpPr>
            <a:spLocks noGrp="1"/>
          </p:cNvSpPr>
          <p:nvPr>
            <p:ph type="sldNum" sz="quarter" idx="12"/>
          </p:nvPr>
        </p:nvSpPr>
        <p:spPr/>
        <p:txBody>
          <a:bodyPr/>
          <a:lstStyle/>
          <a:p>
            <a:fld id="{4954F31B-8411-4D64-A35E-3D6D8CB629CA}" type="slidenum">
              <a:rPr lang="en-US" smtClean="0"/>
              <a:t>‹#›</a:t>
            </a:fld>
            <a:endParaRPr lang="en-US"/>
          </a:p>
        </p:txBody>
      </p:sp>
    </p:spTree>
    <p:extLst>
      <p:ext uri="{BB962C8B-B14F-4D97-AF65-F5344CB8AC3E}">
        <p14:creationId xmlns:p14="http://schemas.microsoft.com/office/powerpoint/2010/main" val="936313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DC8B-00B3-3AD7-264C-35B00CF439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92E9D3-887C-E6C6-3FFF-3D46128F06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396D6A-FC44-8880-AA0C-10D748899651}"/>
              </a:ext>
            </a:extLst>
          </p:cNvPr>
          <p:cNvSpPr>
            <a:spLocks noGrp="1"/>
          </p:cNvSpPr>
          <p:nvPr>
            <p:ph type="dt" sz="half" idx="10"/>
          </p:nvPr>
        </p:nvSpPr>
        <p:spPr/>
        <p:txBody>
          <a:bodyPr/>
          <a:lstStyle/>
          <a:p>
            <a:fld id="{F0491C64-E015-417E-95CB-29F3726A5757}" type="datetimeFigureOut">
              <a:rPr lang="en-US" smtClean="0"/>
              <a:t>2/23/2026</a:t>
            </a:fld>
            <a:endParaRPr lang="en-US"/>
          </a:p>
        </p:txBody>
      </p:sp>
      <p:sp>
        <p:nvSpPr>
          <p:cNvPr id="5" name="Footer Placeholder 4">
            <a:extLst>
              <a:ext uri="{FF2B5EF4-FFF2-40B4-BE49-F238E27FC236}">
                <a16:creationId xmlns:a16="http://schemas.microsoft.com/office/drawing/2014/main" id="{2F2FA99F-B5A1-23C5-6D8E-5B674BB3EB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2BC84F-A240-4EDB-4DF9-C7B27069F169}"/>
              </a:ext>
            </a:extLst>
          </p:cNvPr>
          <p:cNvSpPr>
            <a:spLocks noGrp="1"/>
          </p:cNvSpPr>
          <p:nvPr>
            <p:ph type="sldNum" sz="quarter" idx="12"/>
          </p:nvPr>
        </p:nvSpPr>
        <p:spPr/>
        <p:txBody>
          <a:bodyPr/>
          <a:lstStyle/>
          <a:p>
            <a:fld id="{4954F31B-8411-4D64-A35E-3D6D8CB629CA}" type="slidenum">
              <a:rPr lang="en-US" smtClean="0"/>
              <a:t>‹#›</a:t>
            </a:fld>
            <a:endParaRPr lang="en-US"/>
          </a:p>
        </p:txBody>
      </p:sp>
    </p:spTree>
    <p:extLst>
      <p:ext uri="{BB962C8B-B14F-4D97-AF65-F5344CB8AC3E}">
        <p14:creationId xmlns:p14="http://schemas.microsoft.com/office/powerpoint/2010/main" val="691963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55036-7C5D-3D8C-8B30-946BA59D07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1DBB52-C17F-AB0B-7F1F-86DE534864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BD6885-B567-FCFD-23CB-2CFAC4D144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BF1323-2071-5B5B-2270-BB5EB31C388D}"/>
              </a:ext>
            </a:extLst>
          </p:cNvPr>
          <p:cNvSpPr>
            <a:spLocks noGrp="1"/>
          </p:cNvSpPr>
          <p:nvPr>
            <p:ph type="dt" sz="half" idx="10"/>
          </p:nvPr>
        </p:nvSpPr>
        <p:spPr/>
        <p:txBody>
          <a:bodyPr/>
          <a:lstStyle/>
          <a:p>
            <a:fld id="{F0491C64-E015-417E-95CB-29F3726A5757}" type="datetimeFigureOut">
              <a:rPr lang="en-US" smtClean="0"/>
              <a:t>2/23/2026</a:t>
            </a:fld>
            <a:endParaRPr lang="en-US"/>
          </a:p>
        </p:txBody>
      </p:sp>
      <p:sp>
        <p:nvSpPr>
          <p:cNvPr id="6" name="Footer Placeholder 5">
            <a:extLst>
              <a:ext uri="{FF2B5EF4-FFF2-40B4-BE49-F238E27FC236}">
                <a16:creationId xmlns:a16="http://schemas.microsoft.com/office/drawing/2014/main" id="{33C00A82-9EE4-D059-49E6-08052D3C1C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DCF025-02B4-3BF3-58A6-A509D7D6715F}"/>
              </a:ext>
            </a:extLst>
          </p:cNvPr>
          <p:cNvSpPr>
            <a:spLocks noGrp="1"/>
          </p:cNvSpPr>
          <p:nvPr>
            <p:ph type="sldNum" sz="quarter" idx="12"/>
          </p:nvPr>
        </p:nvSpPr>
        <p:spPr/>
        <p:txBody>
          <a:bodyPr/>
          <a:lstStyle/>
          <a:p>
            <a:fld id="{4954F31B-8411-4D64-A35E-3D6D8CB629CA}" type="slidenum">
              <a:rPr lang="en-US" smtClean="0"/>
              <a:t>‹#›</a:t>
            </a:fld>
            <a:endParaRPr lang="en-US"/>
          </a:p>
        </p:txBody>
      </p:sp>
    </p:spTree>
    <p:extLst>
      <p:ext uri="{BB962C8B-B14F-4D97-AF65-F5344CB8AC3E}">
        <p14:creationId xmlns:p14="http://schemas.microsoft.com/office/powerpoint/2010/main" val="2590694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84D34-3AC6-CD9D-A629-E1CD16330C7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6840EB-44DA-EC55-BC33-47C8645C48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F653D3-E4A1-D511-EFBF-B0671A5575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7A5E37-8C26-7098-2A53-EA74C5C41A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19CBCD-0E2F-3E62-AEFF-1A7FC349FE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6E8A10-BAFA-D875-A563-C9D5CA309799}"/>
              </a:ext>
            </a:extLst>
          </p:cNvPr>
          <p:cNvSpPr>
            <a:spLocks noGrp="1"/>
          </p:cNvSpPr>
          <p:nvPr>
            <p:ph type="dt" sz="half" idx="10"/>
          </p:nvPr>
        </p:nvSpPr>
        <p:spPr/>
        <p:txBody>
          <a:bodyPr/>
          <a:lstStyle/>
          <a:p>
            <a:fld id="{F0491C64-E015-417E-95CB-29F3726A5757}" type="datetimeFigureOut">
              <a:rPr lang="en-US" smtClean="0"/>
              <a:t>2/23/2026</a:t>
            </a:fld>
            <a:endParaRPr lang="en-US"/>
          </a:p>
        </p:txBody>
      </p:sp>
      <p:sp>
        <p:nvSpPr>
          <p:cNvPr id="8" name="Footer Placeholder 7">
            <a:extLst>
              <a:ext uri="{FF2B5EF4-FFF2-40B4-BE49-F238E27FC236}">
                <a16:creationId xmlns:a16="http://schemas.microsoft.com/office/drawing/2014/main" id="{6DA72F18-BA25-E269-875E-A47CF24B9C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93AEB9-98C1-F7C6-D979-989726AD9E04}"/>
              </a:ext>
            </a:extLst>
          </p:cNvPr>
          <p:cNvSpPr>
            <a:spLocks noGrp="1"/>
          </p:cNvSpPr>
          <p:nvPr>
            <p:ph type="sldNum" sz="quarter" idx="12"/>
          </p:nvPr>
        </p:nvSpPr>
        <p:spPr/>
        <p:txBody>
          <a:bodyPr/>
          <a:lstStyle/>
          <a:p>
            <a:fld id="{4954F31B-8411-4D64-A35E-3D6D8CB629CA}" type="slidenum">
              <a:rPr lang="en-US" smtClean="0"/>
              <a:t>‹#›</a:t>
            </a:fld>
            <a:endParaRPr lang="en-US"/>
          </a:p>
        </p:txBody>
      </p:sp>
    </p:spTree>
    <p:extLst>
      <p:ext uri="{BB962C8B-B14F-4D97-AF65-F5344CB8AC3E}">
        <p14:creationId xmlns:p14="http://schemas.microsoft.com/office/powerpoint/2010/main" val="1736450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DFD27-0E5B-1441-EF44-18CB6B85BA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634E1A-0EAF-9874-E420-CBBD152745E1}"/>
              </a:ext>
            </a:extLst>
          </p:cNvPr>
          <p:cNvSpPr>
            <a:spLocks noGrp="1"/>
          </p:cNvSpPr>
          <p:nvPr>
            <p:ph type="dt" sz="half" idx="10"/>
          </p:nvPr>
        </p:nvSpPr>
        <p:spPr/>
        <p:txBody>
          <a:bodyPr/>
          <a:lstStyle/>
          <a:p>
            <a:fld id="{F0491C64-E015-417E-95CB-29F3726A5757}" type="datetimeFigureOut">
              <a:rPr lang="en-US" smtClean="0"/>
              <a:t>2/23/2026</a:t>
            </a:fld>
            <a:endParaRPr lang="en-US"/>
          </a:p>
        </p:txBody>
      </p:sp>
      <p:sp>
        <p:nvSpPr>
          <p:cNvPr id="4" name="Footer Placeholder 3">
            <a:extLst>
              <a:ext uri="{FF2B5EF4-FFF2-40B4-BE49-F238E27FC236}">
                <a16:creationId xmlns:a16="http://schemas.microsoft.com/office/drawing/2014/main" id="{4B1DB4F0-320E-95A4-E565-4C649BF558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5138D8-D73E-13F1-E119-84F064111DB0}"/>
              </a:ext>
            </a:extLst>
          </p:cNvPr>
          <p:cNvSpPr>
            <a:spLocks noGrp="1"/>
          </p:cNvSpPr>
          <p:nvPr>
            <p:ph type="sldNum" sz="quarter" idx="12"/>
          </p:nvPr>
        </p:nvSpPr>
        <p:spPr/>
        <p:txBody>
          <a:bodyPr/>
          <a:lstStyle/>
          <a:p>
            <a:fld id="{4954F31B-8411-4D64-A35E-3D6D8CB629CA}" type="slidenum">
              <a:rPr lang="en-US" smtClean="0"/>
              <a:t>‹#›</a:t>
            </a:fld>
            <a:endParaRPr lang="en-US"/>
          </a:p>
        </p:txBody>
      </p:sp>
    </p:spTree>
    <p:extLst>
      <p:ext uri="{BB962C8B-B14F-4D97-AF65-F5344CB8AC3E}">
        <p14:creationId xmlns:p14="http://schemas.microsoft.com/office/powerpoint/2010/main" val="233948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34D9F0-5E18-C8B1-730E-6EF245BB93A8}"/>
              </a:ext>
            </a:extLst>
          </p:cNvPr>
          <p:cNvSpPr>
            <a:spLocks noGrp="1"/>
          </p:cNvSpPr>
          <p:nvPr>
            <p:ph type="dt" sz="half" idx="10"/>
          </p:nvPr>
        </p:nvSpPr>
        <p:spPr/>
        <p:txBody>
          <a:bodyPr/>
          <a:lstStyle/>
          <a:p>
            <a:fld id="{F0491C64-E015-417E-95CB-29F3726A5757}" type="datetimeFigureOut">
              <a:rPr lang="en-US" smtClean="0"/>
              <a:t>2/23/2026</a:t>
            </a:fld>
            <a:endParaRPr lang="en-US"/>
          </a:p>
        </p:txBody>
      </p:sp>
      <p:sp>
        <p:nvSpPr>
          <p:cNvPr id="3" name="Footer Placeholder 2">
            <a:extLst>
              <a:ext uri="{FF2B5EF4-FFF2-40B4-BE49-F238E27FC236}">
                <a16:creationId xmlns:a16="http://schemas.microsoft.com/office/drawing/2014/main" id="{D5AEC476-1B28-E1FF-F722-8917F1B081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9EA5CD-B392-C586-9A5C-EE356FA59558}"/>
              </a:ext>
            </a:extLst>
          </p:cNvPr>
          <p:cNvSpPr>
            <a:spLocks noGrp="1"/>
          </p:cNvSpPr>
          <p:nvPr>
            <p:ph type="sldNum" sz="quarter" idx="12"/>
          </p:nvPr>
        </p:nvSpPr>
        <p:spPr/>
        <p:txBody>
          <a:bodyPr/>
          <a:lstStyle/>
          <a:p>
            <a:fld id="{4954F31B-8411-4D64-A35E-3D6D8CB629CA}" type="slidenum">
              <a:rPr lang="en-US" smtClean="0"/>
              <a:t>‹#›</a:t>
            </a:fld>
            <a:endParaRPr lang="en-US"/>
          </a:p>
        </p:txBody>
      </p:sp>
    </p:spTree>
    <p:extLst>
      <p:ext uri="{BB962C8B-B14F-4D97-AF65-F5344CB8AC3E}">
        <p14:creationId xmlns:p14="http://schemas.microsoft.com/office/powerpoint/2010/main" val="3582710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0E506-7441-EB2B-1867-F770C6D95E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DCD51B-3782-F7FC-6989-32BBD9F7A1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BC9507-0F1F-483E-CB5F-FE58A7F250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DD37BE-F714-3198-8C68-2BF92DE508D6}"/>
              </a:ext>
            </a:extLst>
          </p:cNvPr>
          <p:cNvSpPr>
            <a:spLocks noGrp="1"/>
          </p:cNvSpPr>
          <p:nvPr>
            <p:ph type="dt" sz="half" idx="10"/>
          </p:nvPr>
        </p:nvSpPr>
        <p:spPr/>
        <p:txBody>
          <a:bodyPr/>
          <a:lstStyle/>
          <a:p>
            <a:fld id="{F0491C64-E015-417E-95CB-29F3726A5757}" type="datetimeFigureOut">
              <a:rPr lang="en-US" smtClean="0"/>
              <a:t>2/23/2026</a:t>
            </a:fld>
            <a:endParaRPr lang="en-US"/>
          </a:p>
        </p:txBody>
      </p:sp>
      <p:sp>
        <p:nvSpPr>
          <p:cNvPr id="6" name="Footer Placeholder 5">
            <a:extLst>
              <a:ext uri="{FF2B5EF4-FFF2-40B4-BE49-F238E27FC236}">
                <a16:creationId xmlns:a16="http://schemas.microsoft.com/office/drawing/2014/main" id="{6EA71257-2C8B-E181-EE90-ED58CEAC1C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C26099-FDD4-EFE3-71C5-822F7D7031A7}"/>
              </a:ext>
            </a:extLst>
          </p:cNvPr>
          <p:cNvSpPr>
            <a:spLocks noGrp="1"/>
          </p:cNvSpPr>
          <p:nvPr>
            <p:ph type="sldNum" sz="quarter" idx="12"/>
          </p:nvPr>
        </p:nvSpPr>
        <p:spPr/>
        <p:txBody>
          <a:bodyPr/>
          <a:lstStyle/>
          <a:p>
            <a:fld id="{4954F31B-8411-4D64-A35E-3D6D8CB629CA}" type="slidenum">
              <a:rPr lang="en-US" smtClean="0"/>
              <a:t>‹#›</a:t>
            </a:fld>
            <a:endParaRPr lang="en-US"/>
          </a:p>
        </p:txBody>
      </p:sp>
    </p:spTree>
    <p:extLst>
      <p:ext uri="{BB962C8B-B14F-4D97-AF65-F5344CB8AC3E}">
        <p14:creationId xmlns:p14="http://schemas.microsoft.com/office/powerpoint/2010/main" val="2188301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60D0A-268B-8940-5102-867A7C1DC0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91436A-891B-F2A5-2033-87ED29F40A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CC24E9-563B-621A-3DF1-E40A757DAE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9053C7-4CCE-A54D-19AF-6BDFAA2537AE}"/>
              </a:ext>
            </a:extLst>
          </p:cNvPr>
          <p:cNvSpPr>
            <a:spLocks noGrp="1"/>
          </p:cNvSpPr>
          <p:nvPr>
            <p:ph type="dt" sz="half" idx="10"/>
          </p:nvPr>
        </p:nvSpPr>
        <p:spPr/>
        <p:txBody>
          <a:bodyPr/>
          <a:lstStyle/>
          <a:p>
            <a:fld id="{F0491C64-E015-417E-95CB-29F3726A5757}" type="datetimeFigureOut">
              <a:rPr lang="en-US" smtClean="0"/>
              <a:t>2/23/2026</a:t>
            </a:fld>
            <a:endParaRPr lang="en-US"/>
          </a:p>
        </p:txBody>
      </p:sp>
      <p:sp>
        <p:nvSpPr>
          <p:cNvPr id="6" name="Footer Placeholder 5">
            <a:extLst>
              <a:ext uri="{FF2B5EF4-FFF2-40B4-BE49-F238E27FC236}">
                <a16:creationId xmlns:a16="http://schemas.microsoft.com/office/drawing/2014/main" id="{89CD66BF-0A40-7519-81BE-9F732E7C69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0A3DBE-0C35-C579-34D4-C25AE035FB63}"/>
              </a:ext>
            </a:extLst>
          </p:cNvPr>
          <p:cNvSpPr>
            <a:spLocks noGrp="1"/>
          </p:cNvSpPr>
          <p:nvPr>
            <p:ph type="sldNum" sz="quarter" idx="12"/>
          </p:nvPr>
        </p:nvSpPr>
        <p:spPr/>
        <p:txBody>
          <a:bodyPr/>
          <a:lstStyle/>
          <a:p>
            <a:fld id="{4954F31B-8411-4D64-A35E-3D6D8CB629CA}" type="slidenum">
              <a:rPr lang="en-US" smtClean="0"/>
              <a:t>‹#›</a:t>
            </a:fld>
            <a:endParaRPr lang="en-US"/>
          </a:p>
        </p:txBody>
      </p:sp>
    </p:spTree>
    <p:extLst>
      <p:ext uri="{BB962C8B-B14F-4D97-AF65-F5344CB8AC3E}">
        <p14:creationId xmlns:p14="http://schemas.microsoft.com/office/powerpoint/2010/main" val="2413133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335DB-7630-2ED7-BA7D-14314D6CAF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76A8A2-ECAE-72FD-5363-C49F77A3D9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32D31B-B717-3251-8D92-96A5CC7AB014}"/>
              </a:ext>
            </a:extLst>
          </p:cNvPr>
          <p:cNvSpPr>
            <a:spLocks noGrp="1"/>
          </p:cNvSpPr>
          <p:nvPr>
            <p:ph type="dt" sz="half" idx="10"/>
          </p:nvPr>
        </p:nvSpPr>
        <p:spPr/>
        <p:txBody>
          <a:bodyPr/>
          <a:lstStyle/>
          <a:p>
            <a:fld id="{F0491C64-E015-417E-95CB-29F3726A5757}" type="datetimeFigureOut">
              <a:rPr lang="en-US" smtClean="0"/>
              <a:t>2/23/2026</a:t>
            </a:fld>
            <a:endParaRPr lang="en-US"/>
          </a:p>
        </p:txBody>
      </p:sp>
      <p:sp>
        <p:nvSpPr>
          <p:cNvPr id="5" name="Footer Placeholder 4">
            <a:extLst>
              <a:ext uri="{FF2B5EF4-FFF2-40B4-BE49-F238E27FC236}">
                <a16:creationId xmlns:a16="http://schemas.microsoft.com/office/drawing/2014/main" id="{4334ED27-013B-D12A-8BFE-C9AA809EAF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64204-ADE9-C0DC-75E9-480F07B7DF43}"/>
              </a:ext>
            </a:extLst>
          </p:cNvPr>
          <p:cNvSpPr>
            <a:spLocks noGrp="1"/>
          </p:cNvSpPr>
          <p:nvPr>
            <p:ph type="sldNum" sz="quarter" idx="12"/>
          </p:nvPr>
        </p:nvSpPr>
        <p:spPr/>
        <p:txBody>
          <a:bodyPr/>
          <a:lstStyle/>
          <a:p>
            <a:fld id="{4954F31B-8411-4D64-A35E-3D6D8CB629CA}" type="slidenum">
              <a:rPr lang="en-US" smtClean="0"/>
              <a:t>‹#›</a:t>
            </a:fld>
            <a:endParaRPr lang="en-US"/>
          </a:p>
        </p:txBody>
      </p:sp>
    </p:spTree>
    <p:extLst>
      <p:ext uri="{BB962C8B-B14F-4D97-AF65-F5344CB8AC3E}">
        <p14:creationId xmlns:p14="http://schemas.microsoft.com/office/powerpoint/2010/main" val="1771354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F38D34-9C5D-DDF7-6DE4-166685A5987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A65072-B809-7E9F-4438-E3322A6289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066EC9-3219-F8B9-410E-DAB244B74494}"/>
              </a:ext>
            </a:extLst>
          </p:cNvPr>
          <p:cNvSpPr>
            <a:spLocks noGrp="1"/>
          </p:cNvSpPr>
          <p:nvPr>
            <p:ph type="dt" sz="half" idx="10"/>
          </p:nvPr>
        </p:nvSpPr>
        <p:spPr/>
        <p:txBody>
          <a:bodyPr/>
          <a:lstStyle/>
          <a:p>
            <a:fld id="{F0491C64-E015-417E-95CB-29F3726A5757}" type="datetimeFigureOut">
              <a:rPr lang="en-US" smtClean="0"/>
              <a:t>2/23/2026</a:t>
            </a:fld>
            <a:endParaRPr lang="en-US"/>
          </a:p>
        </p:txBody>
      </p:sp>
      <p:sp>
        <p:nvSpPr>
          <p:cNvPr id="5" name="Footer Placeholder 4">
            <a:extLst>
              <a:ext uri="{FF2B5EF4-FFF2-40B4-BE49-F238E27FC236}">
                <a16:creationId xmlns:a16="http://schemas.microsoft.com/office/drawing/2014/main" id="{B814B62F-7F13-9915-6E05-C09750CD22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DB1103-7C15-9526-3857-8FAB95DB92DE}"/>
              </a:ext>
            </a:extLst>
          </p:cNvPr>
          <p:cNvSpPr>
            <a:spLocks noGrp="1"/>
          </p:cNvSpPr>
          <p:nvPr>
            <p:ph type="sldNum" sz="quarter" idx="12"/>
          </p:nvPr>
        </p:nvSpPr>
        <p:spPr/>
        <p:txBody>
          <a:bodyPr/>
          <a:lstStyle/>
          <a:p>
            <a:fld id="{4954F31B-8411-4D64-A35E-3D6D8CB629CA}" type="slidenum">
              <a:rPr lang="en-US" smtClean="0"/>
              <a:t>‹#›</a:t>
            </a:fld>
            <a:endParaRPr lang="en-US"/>
          </a:p>
        </p:txBody>
      </p:sp>
    </p:spTree>
    <p:extLst>
      <p:ext uri="{BB962C8B-B14F-4D97-AF65-F5344CB8AC3E}">
        <p14:creationId xmlns:p14="http://schemas.microsoft.com/office/powerpoint/2010/main" val="3057425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29F6-0A65-33B2-F9D5-CA8B7A0DD6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E49221-C863-27F8-F975-A2DAB07EEC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F023AA-1E1A-37B4-CF6F-7310B74771FF}"/>
              </a:ext>
            </a:extLst>
          </p:cNvPr>
          <p:cNvSpPr>
            <a:spLocks noGrp="1"/>
          </p:cNvSpPr>
          <p:nvPr>
            <p:ph type="dt" sz="half" idx="10"/>
          </p:nvPr>
        </p:nvSpPr>
        <p:spPr/>
        <p:txBody>
          <a:bodyPr/>
          <a:lstStyle/>
          <a:p>
            <a:fld id="{52CDF7A6-26CA-4441-9B58-D6E64878D247}" type="datetimeFigureOut">
              <a:rPr lang="en-US" smtClean="0"/>
              <a:t>2/23/2026</a:t>
            </a:fld>
            <a:endParaRPr lang="en-US"/>
          </a:p>
        </p:txBody>
      </p:sp>
      <p:sp>
        <p:nvSpPr>
          <p:cNvPr id="5" name="Footer Placeholder 4">
            <a:extLst>
              <a:ext uri="{FF2B5EF4-FFF2-40B4-BE49-F238E27FC236}">
                <a16:creationId xmlns:a16="http://schemas.microsoft.com/office/drawing/2014/main" id="{AA072CD9-061D-25A6-E262-8DE889B0DE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51F834-B621-B375-40A7-A9C94CF99D56}"/>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1147954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2147A-68AA-767B-47BF-87B292CCF5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3B4C68-B503-57A1-A717-D42D4A39AF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42AE3A-0086-570E-CAC8-86F60D4431C4}"/>
              </a:ext>
            </a:extLst>
          </p:cNvPr>
          <p:cNvSpPr>
            <a:spLocks noGrp="1"/>
          </p:cNvSpPr>
          <p:nvPr>
            <p:ph type="dt" sz="half" idx="10"/>
          </p:nvPr>
        </p:nvSpPr>
        <p:spPr/>
        <p:txBody>
          <a:bodyPr/>
          <a:lstStyle/>
          <a:p>
            <a:fld id="{52CDF7A6-26CA-4441-9B58-D6E64878D247}" type="datetimeFigureOut">
              <a:rPr lang="en-US" smtClean="0"/>
              <a:t>2/23/2026</a:t>
            </a:fld>
            <a:endParaRPr lang="en-US"/>
          </a:p>
        </p:txBody>
      </p:sp>
      <p:sp>
        <p:nvSpPr>
          <p:cNvPr id="5" name="Footer Placeholder 4">
            <a:extLst>
              <a:ext uri="{FF2B5EF4-FFF2-40B4-BE49-F238E27FC236}">
                <a16:creationId xmlns:a16="http://schemas.microsoft.com/office/drawing/2014/main" id="{E73F4EBE-A49C-385B-BD85-06180DC47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5AECF-83D1-C9D9-82F5-0415B03AED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808242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E47CD-5786-6CBB-356B-4870A9AC0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BAFC19-DA61-3D8A-216B-985C7421DF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E17181-B7E2-5C21-E515-A62D98383FF8}"/>
              </a:ext>
            </a:extLst>
          </p:cNvPr>
          <p:cNvSpPr>
            <a:spLocks noGrp="1"/>
          </p:cNvSpPr>
          <p:nvPr>
            <p:ph type="dt" sz="half" idx="10"/>
          </p:nvPr>
        </p:nvSpPr>
        <p:spPr/>
        <p:txBody>
          <a:bodyPr/>
          <a:lstStyle/>
          <a:p>
            <a:fld id="{52CDF7A6-26CA-4441-9B58-D6E64878D247}" type="datetimeFigureOut">
              <a:rPr lang="en-US" smtClean="0"/>
              <a:t>2/23/2026</a:t>
            </a:fld>
            <a:endParaRPr lang="en-US"/>
          </a:p>
        </p:txBody>
      </p:sp>
      <p:sp>
        <p:nvSpPr>
          <p:cNvPr id="5" name="Footer Placeholder 4">
            <a:extLst>
              <a:ext uri="{FF2B5EF4-FFF2-40B4-BE49-F238E27FC236}">
                <a16:creationId xmlns:a16="http://schemas.microsoft.com/office/drawing/2014/main" id="{CD930E2C-79DC-13F5-4738-80D9385C7F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9C618-EA05-E57A-5A34-2F91527B1284}"/>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234454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A4E6-B46C-4009-481B-DD87C4943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A535D8-0B60-97D4-DA7C-636931D17B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AE291B-03EF-E27D-97BD-613B5D2C9B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66B4A-AD47-AB6B-8A90-240C1599C47E}"/>
              </a:ext>
            </a:extLst>
          </p:cNvPr>
          <p:cNvSpPr>
            <a:spLocks noGrp="1"/>
          </p:cNvSpPr>
          <p:nvPr>
            <p:ph type="dt" sz="half" idx="10"/>
          </p:nvPr>
        </p:nvSpPr>
        <p:spPr/>
        <p:txBody>
          <a:bodyPr/>
          <a:lstStyle/>
          <a:p>
            <a:fld id="{52CDF7A6-26CA-4441-9B58-D6E64878D247}" type="datetimeFigureOut">
              <a:rPr lang="en-US" smtClean="0"/>
              <a:t>2/23/2026</a:t>
            </a:fld>
            <a:endParaRPr lang="en-US"/>
          </a:p>
        </p:txBody>
      </p:sp>
      <p:sp>
        <p:nvSpPr>
          <p:cNvPr id="6" name="Footer Placeholder 5">
            <a:extLst>
              <a:ext uri="{FF2B5EF4-FFF2-40B4-BE49-F238E27FC236}">
                <a16:creationId xmlns:a16="http://schemas.microsoft.com/office/drawing/2014/main" id="{F734C3FF-1795-DADD-9108-1E99822372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0CF02E-D8C9-558D-EDAC-303CC0B1247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388838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47E0-B645-EB48-C212-B8285F0A16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B625E1-D17B-8303-C559-3B3B6A807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AFE2A-5063-3BDF-3EFF-9E8EF134B6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31193B-7FE7-DC74-F0B9-A89FB16B89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EE0452-43CB-FC71-31AF-50DDA8B375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BB2339-51B0-7DA3-3318-09E66123CB6D}"/>
              </a:ext>
            </a:extLst>
          </p:cNvPr>
          <p:cNvSpPr>
            <a:spLocks noGrp="1"/>
          </p:cNvSpPr>
          <p:nvPr>
            <p:ph type="dt" sz="half" idx="10"/>
          </p:nvPr>
        </p:nvSpPr>
        <p:spPr/>
        <p:txBody>
          <a:bodyPr/>
          <a:lstStyle/>
          <a:p>
            <a:fld id="{52CDF7A6-26CA-4441-9B58-D6E64878D247}" type="datetimeFigureOut">
              <a:rPr lang="en-US" smtClean="0"/>
              <a:t>2/23/2026</a:t>
            </a:fld>
            <a:endParaRPr lang="en-US"/>
          </a:p>
        </p:txBody>
      </p:sp>
      <p:sp>
        <p:nvSpPr>
          <p:cNvPr id="8" name="Footer Placeholder 7">
            <a:extLst>
              <a:ext uri="{FF2B5EF4-FFF2-40B4-BE49-F238E27FC236}">
                <a16:creationId xmlns:a16="http://schemas.microsoft.com/office/drawing/2014/main" id="{12EB1EED-E945-FB7A-2751-9F7BAFE93A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D35AA1-BFF3-360F-9F3C-018264FE79A8}"/>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39702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0961-B900-B0DF-4295-1E9F279173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C794AF-89FC-FFB9-888E-5AC4E52F05EA}"/>
              </a:ext>
            </a:extLst>
          </p:cNvPr>
          <p:cNvSpPr>
            <a:spLocks noGrp="1"/>
          </p:cNvSpPr>
          <p:nvPr>
            <p:ph type="dt" sz="half" idx="10"/>
          </p:nvPr>
        </p:nvSpPr>
        <p:spPr/>
        <p:txBody>
          <a:bodyPr/>
          <a:lstStyle/>
          <a:p>
            <a:fld id="{52CDF7A6-26CA-4441-9B58-D6E64878D247}" type="datetimeFigureOut">
              <a:rPr lang="en-US" smtClean="0"/>
              <a:t>2/23/2026</a:t>
            </a:fld>
            <a:endParaRPr lang="en-US"/>
          </a:p>
        </p:txBody>
      </p:sp>
      <p:sp>
        <p:nvSpPr>
          <p:cNvPr id="4" name="Footer Placeholder 3">
            <a:extLst>
              <a:ext uri="{FF2B5EF4-FFF2-40B4-BE49-F238E27FC236}">
                <a16:creationId xmlns:a16="http://schemas.microsoft.com/office/drawing/2014/main" id="{0F321961-0C61-8C11-02E1-0DEB9936AB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97A14B-3C68-6618-9C38-D34B7EBF6583}"/>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02673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B0F70B-BFEA-CB7C-0582-7C7D508A053A}"/>
              </a:ext>
            </a:extLst>
          </p:cNvPr>
          <p:cNvSpPr>
            <a:spLocks noGrp="1"/>
          </p:cNvSpPr>
          <p:nvPr>
            <p:ph type="dt" sz="half" idx="10"/>
          </p:nvPr>
        </p:nvSpPr>
        <p:spPr/>
        <p:txBody>
          <a:bodyPr/>
          <a:lstStyle/>
          <a:p>
            <a:fld id="{52CDF7A6-26CA-4441-9B58-D6E64878D247}" type="datetimeFigureOut">
              <a:rPr lang="en-US" smtClean="0"/>
              <a:t>2/23/2026</a:t>
            </a:fld>
            <a:endParaRPr lang="en-US"/>
          </a:p>
        </p:txBody>
      </p:sp>
      <p:sp>
        <p:nvSpPr>
          <p:cNvPr id="3" name="Footer Placeholder 2">
            <a:extLst>
              <a:ext uri="{FF2B5EF4-FFF2-40B4-BE49-F238E27FC236}">
                <a16:creationId xmlns:a16="http://schemas.microsoft.com/office/drawing/2014/main" id="{EA05C4CC-948C-5228-40F3-E77774043F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9C2827-21AE-8EC7-5A18-37FD051240AE}"/>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7182722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E711C-F82B-422E-F6ED-3935E3BDF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17CB31-818B-CFEB-6B5E-35F7AFA2C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94373C-5776-64B4-0287-304095D650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74D56E-5C53-5CD4-2CDB-7EFFA82F14B7}"/>
              </a:ext>
            </a:extLst>
          </p:cNvPr>
          <p:cNvSpPr>
            <a:spLocks noGrp="1"/>
          </p:cNvSpPr>
          <p:nvPr>
            <p:ph type="dt" sz="half" idx="10"/>
          </p:nvPr>
        </p:nvSpPr>
        <p:spPr/>
        <p:txBody>
          <a:bodyPr/>
          <a:lstStyle/>
          <a:p>
            <a:fld id="{52CDF7A6-26CA-4441-9B58-D6E64878D247}" type="datetimeFigureOut">
              <a:rPr lang="en-US" smtClean="0"/>
              <a:t>2/23/2026</a:t>
            </a:fld>
            <a:endParaRPr lang="en-US"/>
          </a:p>
        </p:txBody>
      </p:sp>
      <p:sp>
        <p:nvSpPr>
          <p:cNvPr id="6" name="Footer Placeholder 5">
            <a:extLst>
              <a:ext uri="{FF2B5EF4-FFF2-40B4-BE49-F238E27FC236}">
                <a16:creationId xmlns:a16="http://schemas.microsoft.com/office/drawing/2014/main" id="{98D9DE75-3FF1-CF47-A287-7C3DCF536D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B4C7BE-FFA2-B9BD-E90E-40E06E6FDEB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590840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9B7A7-FB98-ADCA-A33C-4C0FE3ACD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153111-3441-D0D5-B94E-DFE8146DC6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A1CEF0-4F10-93C9-43CF-7D190CC4EA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A2FC29-8A20-F5A0-189E-2B7F4D958AB4}"/>
              </a:ext>
            </a:extLst>
          </p:cNvPr>
          <p:cNvSpPr>
            <a:spLocks noGrp="1"/>
          </p:cNvSpPr>
          <p:nvPr>
            <p:ph type="dt" sz="half" idx="10"/>
          </p:nvPr>
        </p:nvSpPr>
        <p:spPr/>
        <p:txBody>
          <a:bodyPr/>
          <a:lstStyle/>
          <a:p>
            <a:fld id="{52CDF7A6-26CA-4441-9B58-D6E64878D247}" type="datetimeFigureOut">
              <a:rPr lang="en-US" smtClean="0"/>
              <a:t>2/23/2026</a:t>
            </a:fld>
            <a:endParaRPr lang="en-US"/>
          </a:p>
        </p:txBody>
      </p:sp>
      <p:sp>
        <p:nvSpPr>
          <p:cNvPr id="6" name="Footer Placeholder 5">
            <a:extLst>
              <a:ext uri="{FF2B5EF4-FFF2-40B4-BE49-F238E27FC236}">
                <a16:creationId xmlns:a16="http://schemas.microsoft.com/office/drawing/2014/main" id="{F3641BF7-1FD0-4B80-E2E0-E2512CF922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9546EA-8C77-F1FB-C36A-1A0EF2E6946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2659807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005F-8ECE-8094-31F3-B562087A7C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F895E2-87DC-85B7-AB05-DE26A9D1E3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F0CE32-52B5-158F-7307-C5BDED6781FD}"/>
              </a:ext>
            </a:extLst>
          </p:cNvPr>
          <p:cNvSpPr>
            <a:spLocks noGrp="1"/>
          </p:cNvSpPr>
          <p:nvPr>
            <p:ph type="dt" sz="half" idx="10"/>
          </p:nvPr>
        </p:nvSpPr>
        <p:spPr/>
        <p:txBody>
          <a:bodyPr/>
          <a:lstStyle/>
          <a:p>
            <a:fld id="{52CDF7A6-26CA-4441-9B58-D6E64878D247}" type="datetimeFigureOut">
              <a:rPr lang="en-US" smtClean="0"/>
              <a:t>2/23/2026</a:t>
            </a:fld>
            <a:endParaRPr lang="en-US"/>
          </a:p>
        </p:txBody>
      </p:sp>
      <p:sp>
        <p:nvSpPr>
          <p:cNvPr id="5" name="Footer Placeholder 4">
            <a:extLst>
              <a:ext uri="{FF2B5EF4-FFF2-40B4-BE49-F238E27FC236}">
                <a16:creationId xmlns:a16="http://schemas.microsoft.com/office/drawing/2014/main" id="{62AACCA5-C055-44F9-02D7-93AC7B5F53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464514-312A-D22B-949E-B120AEB5F5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025901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A7D760-5864-4C87-984E-1D05E30434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89F5E0-DA14-1785-877A-3AC2DA74E7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A86BE8-E631-2DA8-05F6-E19BAEA34EBE}"/>
              </a:ext>
            </a:extLst>
          </p:cNvPr>
          <p:cNvSpPr>
            <a:spLocks noGrp="1"/>
          </p:cNvSpPr>
          <p:nvPr>
            <p:ph type="dt" sz="half" idx="10"/>
          </p:nvPr>
        </p:nvSpPr>
        <p:spPr/>
        <p:txBody>
          <a:bodyPr/>
          <a:lstStyle/>
          <a:p>
            <a:fld id="{52CDF7A6-26CA-4441-9B58-D6E64878D247}" type="datetimeFigureOut">
              <a:rPr lang="en-US" smtClean="0"/>
              <a:t>2/23/2026</a:t>
            </a:fld>
            <a:endParaRPr lang="en-US"/>
          </a:p>
        </p:txBody>
      </p:sp>
      <p:sp>
        <p:nvSpPr>
          <p:cNvPr id="5" name="Footer Placeholder 4">
            <a:extLst>
              <a:ext uri="{FF2B5EF4-FFF2-40B4-BE49-F238E27FC236}">
                <a16:creationId xmlns:a16="http://schemas.microsoft.com/office/drawing/2014/main" id="{F8C4A731-CAE7-0693-F768-0EE6833A9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A7AE2-AAA9-9E8D-855E-7DA5B8A8450C}"/>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1750441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9021D6-7DAB-4035-3094-77E0ED1E7F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ACC7FD-B64A-649E-E89D-A90049E8A4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C7C8D8-9CE5-EBAB-AC60-65F7E67621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491C64-E015-417E-95CB-29F3726A5757}" type="datetimeFigureOut">
              <a:rPr lang="en-US" smtClean="0"/>
              <a:t>2/23/2026</a:t>
            </a:fld>
            <a:endParaRPr lang="en-US"/>
          </a:p>
        </p:txBody>
      </p:sp>
      <p:sp>
        <p:nvSpPr>
          <p:cNvPr id="5" name="Footer Placeholder 4">
            <a:extLst>
              <a:ext uri="{FF2B5EF4-FFF2-40B4-BE49-F238E27FC236}">
                <a16:creationId xmlns:a16="http://schemas.microsoft.com/office/drawing/2014/main" id="{C7B7EACC-6436-36FA-E0C8-356F6B24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DE501B-1F6A-FF99-303E-DFF5C08BEB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54F31B-8411-4D64-A35E-3D6D8CB629CA}" type="slidenum">
              <a:rPr lang="en-US" smtClean="0"/>
              <a:t>‹#›</a:t>
            </a:fld>
            <a:endParaRPr lang="en-US"/>
          </a:p>
        </p:txBody>
      </p:sp>
    </p:spTree>
    <p:extLst>
      <p:ext uri="{BB962C8B-B14F-4D97-AF65-F5344CB8AC3E}">
        <p14:creationId xmlns:p14="http://schemas.microsoft.com/office/powerpoint/2010/main" val="2894062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2E5BF8-8CEA-E905-3D3A-06A60F58E3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A2CB9B-E73D-B1BB-E87E-0F7FD1156C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5A5083-BDCB-CF50-6DB5-D68349EEB8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CDF7A6-26CA-4441-9B58-D6E64878D247}" type="datetimeFigureOut">
              <a:rPr lang="en-US" smtClean="0"/>
              <a:t>2/23/2026</a:t>
            </a:fld>
            <a:endParaRPr lang="en-US"/>
          </a:p>
        </p:txBody>
      </p:sp>
      <p:sp>
        <p:nvSpPr>
          <p:cNvPr id="5" name="Footer Placeholder 4">
            <a:extLst>
              <a:ext uri="{FF2B5EF4-FFF2-40B4-BE49-F238E27FC236}">
                <a16:creationId xmlns:a16="http://schemas.microsoft.com/office/drawing/2014/main" id="{19FE8719-4643-492A-464E-CEC0CA0652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A72AC13-FAC7-6E3B-B240-983CDEEBD3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3B39B8-71E5-4DA2-97B3-4BBBCD943DEA}" type="slidenum">
              <a:rPr lang="en-US" smtClean="0"/>
              <a:t>‹#›</a:t>
            </a:fld>
            <a:endParaRPr lang="en-US"/>
          </a:p>
        </p:txBody>
      </p:sp>
    </p:spTree>
    <p:extLst>
      <p:ext uri="{BB962C8B-B14F-4D97-AF65-F5344CB8AC3E}">
        <p14:creationId xmlns:p14="http://schemas.microsoft.com/office/powerpoint/2010/main" val="1401933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2" name="Rectangle 106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age of Emancipation Day Celebration band, June 19, 1900">
            <a:extLst>
              <a:ext uri="{FF2B5EF4-FFF2-40B4-BE49-F238E27FC236}">
                <a16:creationId xmlns:a16="http://schemas.microsoft.com/office/drawing/2014/main" id="{17C6EEE5-9945-DCBA-3282-986A1DBF9D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8780"/>
          <a:stretch>
            <a:fillRect/>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64" name="Rectangle 106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7935402" y="743447"/>
            <a:ext cx="3734084" cy="3692028"/>
          </a:xfrm>
          <a:noFill/>
        </p:spPr>
        <p:txBody>
          <a:bodyPr>
            <a:normAutofit/>
          </a:bodyPr>
          <a:lstStyle/>
          <a:p>
            <a:pPr algn="l"/>
            <a:r>
              <a:rPr lang="en-US" sz="6600" b="1" dirty="0">
                <a:solidFill>
                  <a:schemeClr val="tx1">
                    <a:lumMod val="65000"/>
                    <a:lumOff val="35000"/>
                  </a:schemeClr>
                </a:solidFill>
                <a:latin typeface="Gotham book"/>
              </a:rPr>
              <a:t>Unidad 8: </a:t>
            </a:r>
            <a:br>
              <a:rPr lang="en-US" sz="6600" b="1" dirty="0">
                <a:latin typeface="Gotham book"/>
              </a:rPr>
            </a:br>
            <a:r>
              <a:rPr lang="en-US" sz="6600" b="1" dirty="0">
                <a:solidFill>
                  <a:srgbClr val="C00000"/>
                </a:solidFill>
                <a:latin typeface="Gotham book"/>
              </a:rPr>
              <a:t>Guerra Civil</a:t>
            </a: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7935403" y="4629234"/>
            <a:ext cx="3445766" cy="1485319"/>
          </a:xfrm>
          <a:noFill/>
        </p:spPr>
        <p:txBody>
          <a:bodyPr>
            <a:normAutofit/>
          </a:bodyPr>
          <a:lstStyle/>
          <a:p>
            <a:pPr algn="l"/>
            <a:r>
              <a:rPr lang="en-US" sz="3200" b="1" dirty="0" err="1">
                <a:solidFill>
                  <a:schemeClr val="tx1">
                    <a:lumMod val="65000"/>
                    <a:lumOff val="35000"/>
                  </a:schemeClr>
                </a:solidFill>
                <a:latin typeface="Gotham book"/>
              </a:rPr>
              <a:t>Lección</a:t>
            </a:r>
            <a:r>
              <a:rPr lang="en-US" sz="3200" b="1" dirty="0">
                <a:solidFill>
                  <a:schemeClr val="tx1">
                    <a:lumMod val="65000"/>
                    <a:lumOff val="35000"/>
                  </a:schemeClr>
                </a:solidFill>
                <a:latin typeface="Gotham book"/>
              </a:rPr>
              <a:t> 10: </a:t>
            </a:r>
          </a:p>
          <a:p>
            <a:pPr algn="l"/>
            <a:r>
              <a:rPr lang="en-US" sz="3200" b="1" dirty="0">
                <a:solidFill>
                  <a:srgbClr val="C00000"/>
                </a:solidFill>
                <a:latin typeface="Gotham book"/>
              </a:rPr>
              <a:t>Texas hoy</a:t>
            </a:r>
          </a:p>
        </p:txBody>
      </p:sp>
      <p:sp>
        <p:nvSpPr>
          <p:cNvPr id="4" name="TextBox 3">
            <a:extLst>
              <a:ext uri="{FF2B5EF4-FFF2-40B4-BE49-F238E27FC236}">
                <a16:creationId xmlns:a16="http://schemas.microsoft.com/office/drawing/2014/main" id="{C4B333BE-5B2F-3320-9D59-72740E3065BF}"/>
              </a:ext>
            </a:extLst>
          </p:cNvPr>
          <p:cNvSpPr txBox="1"/>
          <p:nvPr/>
        </p:nvSpPr>
        <p:spPr>
          <a:xfrm>
            <a:off x="285868" y="6132334"/>
            <a:ext cx="4893581" cy="707886"/>
          </a:xfrm>
          <a:prstGeom prst="rect">
            <a:avLst/>
          </a:prstGeom>
          <a:noFill/>
        </p:spPr>
        <p:txBody>
          <a:bodyPr wrap="square" rtlCol="0">
            <a:spAutoFit/>
          </a:bodyPr>
          <a:lstStyle/>
          <a:p>
            <a:r>
              <a:rPr lang="en-US" sz="2000" dirty="0">
                <a:solidFill>
                  <a:schemeClr val="bg1"/>
                </a:solidFill>
                <a:latin typeface="Gotham book"/>
              </a:rPr>
              <a:t>Emancipation Day Celebration Band</a:t>
            </a:r>
          </a:p>
          <a:p>
            <a:r>
              <a:rPr lang="en-US" sz="2000" dirty="0">
                <a:solidFill>
                  <a:schemeClr val="bg1"/>
                </a:solidFill>
                <a:latin typeface="Gotham book"/>
              </a:rPr>
              <a:t>The Portal to Texas History</a:t>
            </a:r>
          </a:p>
        </p:txBody>
      </p:sp>
    </p:spTree>
    <p:extLst>
      <p:ext uri="{BB962C8B-B14F-4D97-AF65-F5344CB8AC3E}">
        <p14:creationId xmlns:p14="http://schemas.microsoft.com/office/powerpoint/2010/main" val="3688110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70D73DD-57F3-4E5D-6CE7-70181A895FF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C16EF74-143E-DAD0-8BCE-C61955120291}"/>
              </a:ext>
            </a:extLst>
          </p:cNvPr>
          <p:cNvSpPr txBox="1">
            <a:spLocks noGrp="1"/>
          </p:cNvSpPr>
          <p:nvPr>
            <p:ph type="title" idx="4294967295"/>
          </p:nvPr>
        </p:nvSpPr>
        <p:spPr>
          <a:xfrm>
            <a:off x="1804869" y="-168133"/>
            <a:ext cx="9864090" cy="17242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7200" b="1" i="1" dirty="0" err="1">
                <a:latin typeface="Gotham Medium"/>
              </a:rPr>
              <a:t>Calentamiento</a:t>
            </a:r>
            <a:br>
              <a:rPr kumimoji="0" lang="en-US" sz="4400" b="0" i="0" u="none" strike="noStrike" kern="1200" cap="none" spc="0" normalizeH="0" baseline="0" noProof="0" dirty="0">
                <a:ln>
                  <a:noFill/>
                </a:ln>
                <a:solidFill>
                  <a:schemeClr val="tx1"/>
                </a:solidFill>
                <a:effectLst/>
                <a:uLnTx/>
                <a:uFillTx/>
                <a:latin typeface="Gotham Medium"/>
                <a:ea typeface="+mj-ea"/>
                <a:cs typeface="+mj-cs"/>
              </a:rPr>
            </a:br>
            <a:r>
              <a:rPr lang="es-ES" sz="3200" dirty="0">
                <a:latin typeface="Gotham Medium"/>
              </a:rPr>
              <a:t>Usa la imagen para completar tu calentamiento</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11" name="Picture 10" descr="A contemporary picture of an African American man dressed in traditional West African clothes seated behind a microphone near a drum. He is holding a large, wooden instrument with large flat keys and round orbs.">
            <a:extLst>
              <a:ext uri="{FF2B5EF4-FFF2-40B4-BE49-F238E27FC236}">
                <a16:creationId xmlns:a16="http://schemas.microsoft.com/office/drawing/2014/main" id="{372E4616-588E-CEC3-DB32-E03BAE6E4C6D}"/>
              </a:ext>
            </a:extLst>
          </p:cNvPr>
          <p:cNvPicPr>
            <a:picLocks noChangeAspect="1"/>
          </p:cNvPicPr>
          <p:nvPr/>
        </p:nvPicPr>
        <p:blipFill>
          <a:blip r:embed="rId4"/>
          <a:stretch>
            <a:fillRect/>
          </a:stretch>
        </p:blipFill>
        <p:spPr>
          <a:xfrm>
            <a:off x="3255826" y="1556166"/>
            <a:ext cx="6704602" cy="4773303"/>
          </a:xfrm>
          <a:prstGeom prst="rect">
            <a:avLst/>
          </a:prstGeom>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3301560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B69F84-A3F1-085D-45E9-BC98FE1EECF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16D8F28-590A-D200-C3E3-275F4CC0ED3A}"/>
              </a:ext>
            </a:extLst>
          </p:cNvPr>
          <p:cNvSpPr txBox="1">
            <a:spLocks noGrp="1"/>
          </p:cNvSpPr>
          <p:nvPr>
            <p:ph type="title" idx="4294967295"/>
          </p:nvPr>
        </p:nvSpPr>
        <p:spPr>
          <a:xfrm>
            <a:off x="1812149"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dirty="0" err="1">
                <a:latin typeface="Gotham Medium"/>
              </a:rPr>
              <a:t>Comparte</a:t>
            </a:r>
            <a:r>
              <a:rPr lang="en-US" dirty="0">
                <a:latin typeface="Gotham Medium"/>
              </a:rPr>
              <a:t> con la </a:t>
            </a:r>
            <a:r>
              <a:rPr lang="en-US" dirty="0" err="1">
                <a:latin typeface="Gotham Medium"/>
              </a:rPr>
              <a:t>clase</a:t>
            </a:r>
            <a:r>
              <a:rPr kumimoji="0" lang="en-US" sz="6000" b="0" i="0" u="none" strike="noStrike" kern="1200" cap="none" spc="0" normalizeH="0" baseline="0" noProof="0" dirty="0">
                <a:ln>
                  <a:noFill/>
                </a:ln>
                <a:solidFill>
                  <a:schemeClr val="tx1"/>
                </a:solidFill>
                <a:effectLst/>
                <a:uLnTx/>
                <a:uFillTx/>
                <a:latin typeface="Gotham Medium"/>
                <a:ea typeface="+mj-ea"/>
                <a:cs typeface="+mj-cs"/>
              </a:rPr>
              <a:t>:</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CD019BFF-4ED0-C81E-3141-6FD2B967D594}"/>
              </a:ext>
            </a:extLst>
          </p:cNvPr>
          <p:cNvSpPr/>
          <p:nvPr/>
        </p:nvSpPr>
        <p:spPr>
          <a:xfrm>
            <a:off x="1812149" y="1502227"/>
            <a:ext cx="7576456" cy="1502228"/>
          </a:xfrm>
          <a:prstGeom prst="wedgeRoundRectCallout">
            <a:avLst>
              <a:gd name="adj1" fmla="val 59428"/>
              <a:gd name="adj2" fmla="val 38587"/>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400" dirty="0">
                <a:solidFill>
                  <a:srgbClr val="C00000"/>
                </a:solidFill>
                <a:latin typeface="Calibri" panose="020F0502020204030204"/>
              </a:rPr>
              <a:t>Una </a:t>
            </a:r>
            <a:r>
              <a:rPr lang="es-ES" sz="3400" b="1" i="1" u="sng" dirty="0">
                <a:solidFill>
                  <a:srgbClr val="C00000"/>
                </a:solidFill>
                <a:latin typeface="Calibri" panose="020F0502020204030204"/>
              </a:rPr>
              <a:t>observación</a:t>
            </a:r>
            <a:r>
              <a:rPr lang="es-ES" sz="3400" dirty="0">
                <a:solidFill>
                  <a:srgbClr val="C00000"/>
                </a:solidFill>
                <a:latin typeface="Calibri" panose="020F0502020204030204"/>
              </a:rPr>
              <a:t> / </a:t>
            </a:r>
            <a:r>
              <a:rPr lang="es-ES" sz="3400" b="1" i="1" u="sng" dirty="0">
                <a:solidFill>
                  <a:srgbClr val="C00000"/>
                </a:solidFill>
                <a:latin typeface="Calibri" panose="020F0502020204030204"/>
              </a:rPr>
              <a:t>inferencia</a:t>
            </a:r>
            <a:r>
              <a:rPr lang="es-ES" sz="3400" dirty="0">
                <a:solidFill>
                  <a:srgbClr val="C00000"/>
                </a:solidFill>
                <a:latin typeface="Calibri" panose="020F0502020204030204"/>
              </a:rPr>
              <a:t> que puedo hacer sobre la imagen es ______</a:t>
            </a:r>
            <a:endParaRPr kumimoji="0" lang="en-US" sz="34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4" name="Graphic 3">
            <a:extLst>
              <a:ext uri="{FF2B5EF4-FFF2-40B4-BE49-F238E27FC236}">
                <a16:creationId xmlns:a16="http://schemas.microsoft.com/office/drawing/2014/main" id="{0C259E0C-0219-C91B-9FD9-3D7B3D564ED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79851" y="1751421"/>
            <a:ext cx="1344476" cy="1344476"/>
          </a:xfrm>
          <a:prstGeom prst="rect">
            <a:avLst/>
          </a:prstGeom>
        </p:spPr>
      </p:pic>
      <p:sp>
        <p:nvSpPr>
          <p:cNvPr id="5" name="Speech Bubble: Rectangle with Corners Rounded 4">
            <a:extLst>
              <a:ext uri="{FF2B5EF4-FFF2-40B4-BE49-F238E27FC236}">
                <a16:creationId xmlns:a16="http://schemas.microsoft.com/office/drawing/2014/main" id="{12CF7B13-9454-FD60-082C-7D7D17BFF4A0}"/>
              </a:ext>
            </a:extLst>
          </p:cNvPr>
          <p:cNvSpPr/>
          <p:nvPr/>
        </p:nvSpPr>
        <p:spPr>
          <a:xfrm>
            <a:off x="3831771" y="3853545"/>
            <a:ext cx="7973462" cy="1502228"/>
          </a:xfrm>
          <a:prstGeom prst="wedgeRoundRectCallout">
            <a:avLst>
              <a:gd name="adj1" fmla="val -60400"/>
              <a:gd name="adj2" fmla="val 35688"/>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600" dirty="0">
                <a:solidFill>
                  <a:srgbClr val="C00000"/>
                </a:solidFill>
                <a:latin typeface="Calibri" panose="020F0502020204030204"/>
              </a:rPr>
              <a:t>Creo que esta imagen se relaciona con la Guerra Civil y Texas </a:t>
            </a:r>
            <a:r>
              <a:rPr lang="es-ES" sz="3600" dirty="0" err="1">
                <a:solidFill>
                  <a:srgbClr val="C00000"/>
                </a:solidFill>
                <a:latin typeface="Calibri" panose="020F0502020204030204"/>
              </a:rPr>
              <a:t>Today</a:t>
            </a:r>
            <a:r>
              <a:rPr lang="es-ES" sz="3600" dirty="0">
                <a:solidFill>
                  <a:srgbClr val="C00000"/>
                </a:solidFill>
                <a:latin typeface="Calibri" panose="020F0502020204030204"/>
              </a:rPr>
              <a:t> porque _____</a:t>
            </a:r>
            <a:endParaRPr kumimoji="0" lang="en-US" sz="36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6" name="Graphic 5">
            <a:extLst>
              <a:ext uri="{FF2B5EF4-FFF2-40B4-BE49-F238E27FC236}">
                <a16:creationId xmlns:a16="http://schemas.microsoft.com/office/drawing/2014/main" id="{827D717B-3D39-C76C-9FB2-08C58AA37F6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92406" y="4011297"/>
            <a:ext cx="1344476" cy="1344476"/>
          </a:xfrm>
          <a:prstGeom prst="rect">
            <a:avLst/>
          </a:prstGeom>
        </p:spPr>
      </p:pic>
    </p:spTree>
    <p:extLst>
      <p:ext uri="{BB962C8B-B14F-4D97-AF65-F5344CB8AC3E}">
        <p14:creationId xmlns:p14="http://schemas.microsoft.com/office/powerpoint/2010/main" val="3201968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B37FC376-EC91-34E2-7F6A-EA899A842DE8}"/>
              </a:ext>
            </a:extLst>
          </p:cNvPr>
          <p:cNvSpPr txBox="1">
            <a:spLocks noGrp="1"/>
          </p:cNvSpPr>
          <p:nvPr>
            <p:ph type="title" idx="4294967295"/>
          </p:nvPr>
        </p:nvSpPr>
        <p:spPr>
          <a:xfrm>
            <a:off x="2203107"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4E749B0F-B873-9D1D-8410-CEB4810829B9}"/>
              </a:ext>
            </a:extLst>
          </p:cNvPr>
          <p:cNvSpPr txBox="1"/>
          <p:nvPr/>
        </p:nvSpPr>
        <p:spPr>
          <a:xfrm>
            <a:off x="1886611" y="1944200"/>
            <a:ext cx="8708847" cy="4247317"/>
          </a:xfrm>
          <a:prstGeom prst="rect">
            <a:avLst/>
          </a:prstGeom>
          <a:noFill/>
        </p:spPr>
        <p:txBody>
          <a:bodyPr wrap="square" rtlCol="0">
            <a:spAutoFit/>
          </a:bodyPr>
          <a:lstStyle/>
          <a:p>
            <a:pPr lvl="0" algn="ctr">
              <a:defRPr/>
            </a:pPr>
            <a:r>
              <a:rPr lang="es-ES" sz="5400" dirty="0">
                <a:solidFill>
                  <a:srgbClr val="C00000"/>
                </a:solidFill>
                <a:latin typeface="Calibri" panose="020F0502020204030204"/>
              </a:rPr>
              <a:t>Qué es </a:t>
            </a:r>
            <a:r>
              <a:rPr lang="es-ES" sz="5400" dirty="0" err="1">
                <a:solidFill>
                  <a:srgbClr val="C00000"/>
                </a:solidFill>
                <a:latin typeface="Calibri" panose="020F0502020204030204"/>
              </a:rPr>
              <a:t>Juneteenth</a:t>
            </a:r>
            <a:r>
              <a:rPr lang="es-ES" sz="5400" dirty="0">
                <a:solidFill>
                  <a:srgbClr val="C00000"/>
                </a:solidFill>
                <a:latin typeface="Calibri" panose="020F0502020204030204"/>
              </a:rPr>
              <a:t>, por qué se celebra y cómo ha evolucionado con el tiempo hasta convertirse en la festividad que es hoy?</a:t>
            </a:r>
            <a:endParaRPr kumimoji="0" lang="en-US" sz="5400" b="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965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84BFAC29-EF51-C89D-4D0A-E092BF6D9DC9}"/>
              </a:ext>
            </a:extLst>
          </p:cNvPr>
          <p:cNvSpPr txBox="1">
            <a:spLocks noGrp="1"/>
          </p:cNvSpPr>
          <p:nvPr>
            <p:ph type="title" idx="4294967295"/>
          </p:nvPr>
        </p:nvSpPr>
        <p:spPr>
          <a:xfrm>
            <a:off x="1879724"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8000" dirty="0">
                <a:solidFill>
                  <a:schemeClr val="bg1"/>
                </a:solidFill>
                <a:latin typeface="Gotham Medium"/>
              </a:rPr>
              <a:t>En la lección de hoy</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B8FD51CF-8891-4238-A8FD-8B05D72CBC10}"/>
              </a:ext>
            </a:extLst>
          </p:cNvPr>
          <p:cNvSpPr txBox="1"/>
          <p:nvPr/>
        </p:nvSpPr>
        <p:spPr>
          <a:xfrm>
            <a:off x="163286" y="1574608"/>
            <a:ext cx="11865428" cy="4401205"/>
          </a:xfrm>
          <a:prstGeom prst="rect">
            <a:avLst/>
          </a:prstGeom>
          <a:noFill/>
        </p:spPr>
        <p:txBody>
          <a:bodyPr wrap="square" rtlCol="0">
            <a:spAutoFit/>
          </a:bodyPr>
          <a:lstStyle/>
          <a:p>
            <a:pPr marL="914400" lvl="0" indent="-914400">
              <a:buFont typeface="+mj-lt"/>
              <a:buAutoNum type="arabicPeriod"/>
              <a:defRPr/>
            </a:pPr>
            <a:r>
              <a:rPr lang="es-ES" sz="4000" b="1" i="1" u="sng" dirty="0">
                <a:solidFill>
                  <a:srgbClr val="C00000"/>
                </a:solidFill>
                <a:latin typeface="Calibri" panose="020F0502020204030204"/>
              </a:rPr>
              <a:t>Examinaremos</a:t>
            </a:r>
            <a:r>
              <a:rPr lang="es-ES" sz="4000" dirty="0">
                <a:solidFill>
                  <a:srgbClr val="C00000"/>
                </a:solidFill>
                <a:latin typeface="Calibri" panose="020F0502020204030204"/>
              </a:rPr>
              <a:t> la historia y el significado de </a:t>
            </a:r>
            <a:r>
              <a:rPr lang="es-ES" sz="4000" dirty="0" err="1">
                <a:solidFill>
                  <a:srgbClr val="C00000"/>
                </a:solidFill>
                <a:latin typeface="Calibri" panose="020F0502020204030204"/>
              </a:rPr>
              <a:t>Juneteenth</a:t>
            </a:r>
            <a:r>
              <a:rPr lang="es-ES" sz="4000" dirty="0">
                <a:solidFill>
                  <a:srgbClr val="C00000"/>
                </a:solidFill>
                <a:latin typeface="Calibri" panose="020F0502020204030204"/>
              </a:rPr>
              <a:t>, celebrando el día en que llegó la noticia de la emancipación a Texas</a:t>
            </a:r>
            <a:r>
              <a:rPr lang="en-US" sz="4000" dirty="0">
                <a:solidFill>
                  <a:srgbClr val="C00000"/>
                </a:solidFill>
                <a:latin typeface="Calibri" panose="020F0502020204030204"/>
              </a:rPr>
              <a:t>.</a:t>
            </a:r>
            <a:endParaRPr kumimoji="0" lang="en-US" sz="4000" b="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914400" lvl="0" indent="-914400">
              <a:buFont typeface="+mj-lt"/>
              <a:buAutoNum type="arabicPeriod"/>
              <a:defRPr/>
            </a:pPr>
            <a:r>
              <a:rPr lang="es-ES" sz="4000" b="1" i="1" u="sng" dirty="0">
                <a:solidFill>
                  <a:srgbClr val="002060"/>
                </a:solidFill>
                <a:latin typeface="Calibri" panose="020F0502020204030204"/>
              </a:rPr>
              <a:t>Analizaré</a:t>
            </a:r>
            <a:r>
              <a:rPr lang="es-ES" sz="4000" dirty="0">
                <a:solidFill>
                  <a:srgbClr val="002060"/>
                </a:solidFill>
                <a:latin typeface="Calibri" panose="020F0502020204030204"/>
              </a:rPr>
              <a:t> el texto de la Orden General Número 3 que anuncia la libertad para las personas esclavizadas y examinaré la historia y el significado del </a:t>
            </a:r>
            <a:r>
              <a:rPr lang="es-ES" sz="4000" dirty="0" err="1">
                <a:solidFill>
                  <a:srgbClr val="002060"/>
                </a:solidFill>
                <a:latin typeface="Calibri" panose="020F0502020204030204"/>
              </a:rPr>
              <a:t>Juneteenth</a:t>
            </a:r>
            <a:r>
              <a:rPr lang="es-ES" sz="4000" dirty="0">
                <a:solidFill>
                  <a:srgbClr val="002060"/>
                </a:solidFill>
                <a:latin typeface="Calibri" panose="020F0502020204030204"/>
              </a:rPr>
              <a:t> en Texas y Estados Unidos</a:t>
            </a:r>
            <a:r>
              <a:rPr lang="en-US" sz="4000" dirty="0">
                <a:solidFill>
                  <a:srgbClr val="002060"/>
                </a:solidFill>
                <a:latin typeface="Calibri" panose="020F0502020204030204"/>
              </a:rPr>
              <a:t>.</a:t>
            </a:r>
            <a:endParaRPr kumimoji="0" lang="en-US" sz="4000" b="0" i="1"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12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E1BB9FE-C65A-AE1E-6987-3394C34A3B3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9EA5B969-425A-11E9-5FE6-43BA6B389ED6}"/>
              </a:ext>
            </a:extLst>
          </p:cNvPr>
          <p:cNvSpPr txBox="1">
            <a:spLocks noGrp="1"/>
          </p:cNvSpPr>
          <p:nvPr>
            <p:ph type="title" idx="4294967295"/>
          </p:nvPr>
        </p:nvSpPr>
        <p:spPr>
          <a:xfrm>
            <a:off x="1683887" y="1"/>
            <a:ext cx="10290400" cy="82731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000" dirty="0" err="1">
                <a:latin typeface="Gotham Medium"/>
              </a:rPr>
              <a:t>Parte</a:t>
            </a:r>
            <a:r>
              <a:rPr kumimoji="0" lang="en-US" sz="4000" b="0" i="0" u="none" strike="noStrike" kern="1200" cap="none" spc="0" normalizeH="0" baseline="0" noProof="0" dirty="0">
                <a:ln>
                  <a:noFill/>
                </a:ln>
                <a:solidFill>
                  <a:schemeClr val="tx1"/>
                </a:solidFill>
                <a:effectLst/>
                <a:uLnTx/>
                <a:uFillTx/>
                <a:latin typeface="Gotham Medium"/>
                <a:ea typeface="+mj-ea"/>
                <a:cs typeface="+mj-cs"/>
              </a:rPr>
              <a:t> I: </a:t>
            </a:r>
            <a:r>
              <a:rPr lang="es-ES" sz="4000" b="1" dirty="0">
                <a:latin typeface="Gotham Medium"/>
              </a:rPr>
              <a:t>Emancipación y el legado de </a:t>
            </a:r>
            <a:r>
              <a:rPr lang="es-ES" sz="4000" b="1" dirty="0" err="1">
                <a:latin typeface="Gotham Medium"/>
              </a:rPr>
              <a:t>Juneteenth</a:t>
            </a:r>
            <a:endParaRPr kumimoji="0" lang="en-US" sz="4000" b="1"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2050" name="Picture 2" descr="A photocopy of the text of General Order Number 3. It reads, &quot;The people of Texas are informed that, in accordance with a proclamation from the Executive of the United States, all slaves are free. This involves an absolute equality of personal rights and rights of property between former masters and slaves, and the connection heretofore existing between them becomes that between employer and hired labor. The freedmen are advised to remain quietly at their present homes and work for wages. They are informed that they will not be allowed to collect at military posts and that they will not be supported in idleness either there or elsewhere. By order of Major-General Granger.">
            <a:extLst>
              <a:ext uri="{FF2B5EF4-FFF2-40B4-BE49-F238E27FC236}">
                <a16:creationId xmlns:a16="http://schemas.microsoft.com/office/drawing/2014/main" id="{DAD15581-283F-D330-54FE-835D789262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9914" y="1015773"/>
            <a:ext cx="8302543" cy="5069341"/>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444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441A43-7A35-03C0-2274-23754CD5DB9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4E12719-984A-2AD5-1256-394995AC097A}"/>
              </a:ext>
            </a:extLst>
          </p:cNvPr>
          <p:cNvSpPr txBox="1">
            <a:spLocks noGrp="1"/>
          </p:cNvSpPr>
          <p:nvPr>
            <p:ph type="title" idx="4294967295"/>
          </p:nvPr>
        </p:nvSpPr>
        <p:spPr>
          <a:xfrm>
            <a:off x="1683887" y="1"/>
            <a:ext cx="10290400" cy="82731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800" dirty="0" err="1">
                <a:latin typeface="Gotham Medium"/>
              </a:rPr>
              <a:t>Parte</a:t>
            </a:r>
            <a:r>
              <a:rPr kumimoji="0" lang="en-US" sz="4800" b="0" i="0" u="none" strike="noStrike" kern="1200" cap="none" spc="0" normalizeH="0" baseline="0" noProof="0" dirty="0">
                <a:ln>
                  <a:noFill/>
                </a:ln>
                <a:solidFill>
                  <a:schemeClr val="tx1"/>
                </a:solidFill>
                <a:effectLst/>
                <a:uLnTx/>
                <a:uFillTx/>
                <a:latin typeface="Gotham Medium"/>
                <a:ea typeface="+mj-ea"/>
                <a:cs typeface="+mj-cs"/>
              </a:rPr>
              <a:t> II: </a:t>
            </a:r>
            <a:r>
              <a:rPr lang="en-US" sz="4800" b="1" dirty="0">
                <a:latin typeface="Gotham Medium"/>
              </a:rPr>
              <a:t>Juneteenth hoy</a:t>
            </a:r>
            <a:endParaRPr kumimoji="0" lang="en-US" sz="4800" b="1"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074" name="Picture 2" descr="A contemporary photograph of African American adults and children dancing in a large park. They are smiling and laughing as they celebrate Juneteenth in Washington D.C.">
            <a:extLst>
              <a:ext uri="{FF2B5EF4-FFF2-40B4-BE49-F238E27FC236}">
                <a16:creationId xmlns:a16="http://schemas.microsoft.com/office/drawing/2014/main" id="{75D97034-4E21-675F-4575-17E02153A3C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603" r="20860" b="3384"/>
          <a:stretch>
            <a:fillRect/>
          </a:stretch>
        </p:blipFill>
        <p:spPr bwMode="auto">
          <a:xfrm>
            <a:off x="2910761" y="808522"/>
            <a:ext cx="7768125" cy="4998418"/>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1740BB4-E1FF-50F9-8C76-7A7B765E296E}"/>
              </a:ext>
            </a:extLst>
          </p:cNvPr>
          <p:cNvSpPr txBox="1"/>
          <p:nvPr/>
        </p:nvSpPr>
        <p:spPr>
          <a:xfrm>
            <a:off x="2398601" y="5806940"/>
            <a:ext cx="8860971" cy="707886"/>
          </a:xfrm>
          <a:prstGeom prst="rect">
            <a:avLst/>
          </a:prstGeom>
          <a:noFill/>
        </p:spPr>
        <p:txBody>
          <a:bodyPr wrap="square" rtlCol="0">
            <a:spAutoFit/>
          </a:bodyPr>
          <a:lstStyle/>
          <a:p>
            <a:pPr algn="ctr"/>
            <a:r>
              <a:rPr lang="es-ES" sz="2000" dirty="0">
                <a:latin typeface="Gotham book"/>
              </a:rPr>
              <a:t>Bailarines y manifestantes visitan la Celebración del </a:t>
            </a:r>
            <a:r>
              <a:rPr lang="es-ES" sz="2000" dirty="0" err="1">
                <a:latin typeface="Gotham book"/>
              </a:rPr>
              <a:t>Juneteenth</a:t>
            </a:r>
            <a:r>
              <a:rPr lang="es-ES" sz="2000" dirty="0">
                <a:latin typeface="Gotham book"/>
              </a:rPr>
              <a:t> 2020 en Black </a:t>
            </a:r>
            <a:r>
              <a:rPr lang="es-ES" sz="2000" dirty="0" err="1">
                <a:latin typeface="Gotham book"/>
              </a:rPr>
              <a:t>Lives</a:t>
            </a:r>
            <a:r>
              <a:rPr lang="es-ES" sz="2000" dirty="0">
                <a:latin typeface="Gotham book"/>
              </a:rPr>
              <a:t> </a:t>
            </a:r>
            <a:r>
              <a:rPr lang="es-ES" sz="2000" dirty="0" err="1">
                <a:latin typeface="Gotham book"/>
              </a:rPr>
              <a:t>Matter</a:t>
            </a:r>
            <a:r>
              <a:rPr lang="es-ES" sz="2000" dirty="0">
                <a:latin typeface="Gotham book"/>
              </a:rPr>
              <a:t> Plaza frente a la Casa Blanca. La Biblioteca del Congreso</a:t>
            </a:r>
            <a:endParaRPr lang="en-US" sz="2000" dirty="0">
              <a:latin typeface="Gotham book"/>
            </a:endParaRPr>
          </a:p>
        </p:txBody>
      </p:sp>
    </p:spTree>
    <p:extLst>
      <p:ext uri="{BB962C8B-B14F-4D97-AF65-F5344CB8AC3E}">
        <p14:creationId xmlns:p14="http://schemas.microsoft.com/office/powerpoint/2010/main" val="833690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3A713D4-77BF-3441-29F7-F08D44501C4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D70958B-F67D-B17B-E88B-03F6D6300247}"/>
              </a:ext>
            </a:extLst>
          </p:cNvPr>
          <p:cNvSpPr txBox="1">
            <a:spLocks noGrp="1"/>
          </p:cNvSpPr>
          <p:nvPr>
            <p:ph type="title" idx="4294967295"/>
          </p:nvPr>
        </p:nvSpPr>
        <p:spPr>
          <a:xfrm>
            <a:off x="1804869" y="-168133"/>
            <a:ext cx="9864090" cy="17242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7200" b="1" i="1" dirty="0" err="1">
                <a:latin typeface="Gotham Medium"/>
              </a:rPr>
              <a:t>Billete</a:t>
            </a:r>
            <a:r>
              <a:rPr lang="en-US" sz="7200" b="1" i="1" dirty="0">
                <a:latin typeface="Gotham Medium"/>
              </a:rPr>
              <a:t> de </a:t>
            </a:r>
            <a:r>
              <a:rPr lang="en-US" sz="7200" b="1" i="1" dirty="0" err="1">
                <a:latin typeface="Gotham Medium"/>
              </a:rPr>
              <a:t>salida</a:t>
            </a:r>
            <a:br>
              <a:rPr kumimoji="0" lang="en-US" sz="4400" b="0" i="0" u="none" strike="noStrike" kern="1200" cap="none" spc="0" normalizeH="0" baseline="0" noProof="0" dirty="0">
                <a:ln>
                  <a:noFill/>
                </a:ln>
                <a:solidFill>
                  <a:schemeClr val="tx1"/>
                </a:solidFill>
                <a:effectLst/>
                <a:uLnTx/>
                <a:uFillTx/>
                <a:latin typeface="Gotham Medium"/>
                <a:ea typeface="+mj-ea"/>
                <a:cs typeface="+mj-cs"/>
              </a:rPr>
            </a:br>
            <a:r>
              <a:rPr lang="es-ES" sz="3200" dirty="0">
                <a:latin typeface="Gotham Medium"/>
              </a:rPr>
              <a:t>Sigue las instrucciones para completar tu ticket de salida.</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86A65EE1-BEA7-BCBC-16BF-9CCC1D79EA4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87402" y="3738991"/>
            <a:ext cx="925793" cy="925793"/>
          </a:xfrm>
          <a:prstGeom prst="rect">
            <a:avLst/>
          </a:prstGeom>
        </p:spPr>
      </p:pic>
      <p:pic>
        <p:nvPicPr>
          <p:cNvPr id="6" name="Graphic 5">
            <a:extLst>
              <a:ext uri="{FF2B5EF4-FFF2-40B4-BE49-F238E27FC236}">
                <a16:creationId xmlns:a16="http://schemas.microsoft.com/office/drawing/2014/main" id="{59C603EB-B8DA-0A64-BD6A-B2A72A149C0D}"/>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87402" y="5441230"/>
            <a:ext cx="842453" cy="842453"/>
          </a:xfrm>
          <a:prstGeom prst="rect">
            <a:avLst/>
          </a:prstGeom>
        </p:spPr>
      </p:pic>
      <p:pic>
        <p:nvPicPr>
          <p:cNvPr id="7" name="Graphic 6">
            <a:extLst>
              <a:ext uri="{FF2B5EF4-FFF2-40B4-BE49-F238E27FC236}">
                <a16:creationId xmlns:a16="http://schemas.microsoft.com/office/drawing/2014/main" id="{838F76EA-7EE8-60C8-45C4-B029F17A764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04869" y="1754219"/>
            <a:ext cx="1208326" cy="1208326"/>
          </a:xfrm>
          <a:prstGeom prst="rect">
            <a:avLst/>
          </a:prstGeom>
        </p:spPr>
      </p:pic>
      <p:sp>
        <p:nvSpPr>
          <p:cNvPr id="3" name="TextBox 2">
            <a:extLst>
              <a:ext uri="{FF2B5EF4-FFF2-40B4-BE49-F238E27FC236}">
                <a16:creationId xmlns:a16="http://schemas.microsoft.com/office/drawing/2014/main" id="{C68BA21F-82AA-C62E-F62B-D6C689EF7E7F}"/>
              </a:ext>
            </a:extLst>
          </p:cNvPr>
          <p:cNvSpPr txBox="1"/>
          <p:nvPr/>
        </p:nvSpPr>
        <p:spPr>
          <a:xfrm>
            <a:off x="3222171" y="1665514"/>
            <a:ext cx="5497286" cy="5016758"/>
          </a:xfrm>
          <a:prstGeom prst="rect">
            <a:avLst/>
          </a:prstGeom>
          <a:noFill/>
        </p:spPr>
        <p:txBody>
          <a:bodyPr wrap="square" rtlCol="0">
            <a:spAutoFit/>
          </a:bodyPr>
          <a:lstStyle/>
          <a:p>
            <a:pPr marL="457200" indent="-457200">
              <a:buFont typeface="Arial" panose="020B0604020202020204" pitchFamily="34" charset="0"/>
              <a:buChar char="•"/>
            </a:pPr>
            <a:r>
              <a:rPr lang="en-US" sz="4000" dirty="0">
                <a:solidFill>
                  <a:srgbClr val="0070C0"/>
                </a:solidFill>
                <a:latin typeface="Gotham book"/>
              </a:rPr>
              <a:t>Lee </a:t>
            </a:r>
            <a:r>
              <a:rPr lang="en-US" sz="4000" dirty="0" err="1">
                <a:solidFill>
                  <a:srgbClr val="0070C0"/>
                </a:solidFill>
                <a:latin typeface="Gotham book"/>
              </a:rPr>
              <a:t>cada</a:t>
            </a:r>
            <a:r>
              <a:rPr lang="en-US" sz="4000" dirty="0">
                <a:solidFill>
                  <a:srgbClr val="0070C0"/>
                </a:solidFill>
                <a:latin typeface="Gotham book"/>
              </a:rPr>
              <a:t> </a:t>
            </a:r>
            <a:r>
              <a:rPr lang="en-US" sz="4000" dirty="0" err="1">
                <a:solidFill>
                  <a:srgbClr val="0070C0"/>
                </a:solidFill>
                <a:latin typeface="Gotham book"/>
              </a:rPr>
              <a:t>característica</a:t>
            </a:r>
            <a:r>
              <a:rPr lang="en-US" sz="4000" dirty="0">
                <a:solidFill>
                  <a:srgbClr val="0070C0"/>
                </a:solidFill>
                <a:latin typeface="Gotham book"/>
              </a:rPr>
              <a:t> </a:t>
            </a:r>
            <a:r>
              <a:rPr lang="en-US" sz="4000" dirty="0" err="1">
                <a:solidFill>
                  <a:srgbClr val="0070C0"/>
                </a:solidFill>
                <a:latin typeface="Gotham book"/>
              </a:rPr>
              <a:t>en</a:t>
            </a:r>
            <a:r>
              <a:rPr lang="en-US" sz="4000" dirty="0">
                <a:solidFill>
                  <a:srgbClr val="0070C0"/>
                </a:solidFill>
                <a:latin typeface="Gotham book"/>
              </a:rPr>
              <a:t> </a:t>
            </a:r>
            <a:r>
              <a:rPr lang="en-US" sz="4000" dirty="0" err="1">
                <a:solidFill>
                  <a:srgbClr val="0070C0"/>
                </a:solidFill>
                <a:latin typeface="Gotham book"/>
              </a:rPr>
              <a:t>el</a:t>
            </a:r>
            <a:r>
              <a:rPr lang="en-US" sz="4000" dirty="0">
                <a:solidFill>
                  <a:srgbClr val="0070C0"/>
                </a:solidFill>
                <a:latin typeface="Gotham book"/>
              </a:rPr>
              <a:t> </a:t>
            </a:r>
            <a:r>
              <a:rPr lang="en-US" sz="4000" dirty="0" err="1">
                <a:solidFill>
                  <a:srgbClr val="0070C0"/>
                </a:solidFill>
                <a:latin typeface="Gotham book"/>
              </a:rPr>
              <a:t>organizador</a:t>
            </a:r>
            <a:r>
              <a:rPr lang="en-US" sz="4000" dirty="0">
                <a:solidFill>
                  <a:srgbClr val="0070C0"/>
                </a:solidFill>
                <a:latin typeface="Gotham book"/>
              </a:rPr>
              <a:t> </a:t>
            </a:r>
            <a:r>
              <a:rPr lang="en-US" sz="4000" dirty="0" err="1">
                <a:solidFill>
                  <a:srgbClr val="0070C0"/>
                </a:solidFill>
                <a:latin typeface="Gotham book"/>
              </a:rPr>
              <a:t>gráfico</a:t>
            </a:r>
            <a:r>
              <a:rPr lang="en-US" sz="4000" dirty="0">
                <a:solidFill>
                  <a:srgbClr val="0070C0"/>
                </a:solidFill>
                <a:latin typeface="Gotham book"/>
              </a:rPr>
              <a:t>.</a:t>
            </a:r>
          </a:p>
          <a:p>
            <a:pPr marL="457200" indent="-457200">
              <a:buFont typeface="Arial" panose="020B0604020202020204" pitchFamily="34" charset="0"/>
              <a:buChar char="•"/>
            </a:pPr>
            <a:r>
              <a:rPr lang="es-ES" sz="4000" dirty="0">
                <a:solidFill>
                  <a:schemeClr val="accent6">
                    <a:lumMod val="75000"/>
                  </a:schemeClr>
                </a:solidFill>
                <a:latin typeface="Gotham book"/>
              </a:rPr>
              <a:t>Elige 4 que mejor caracterizan a </a:t>
            </a:r>
            <a:r>
              <a:rPr lang="es-ES" sz="4000" dirty="0" err="1">
                <a:solidFill>
                  <a:schemeClr val="accent6">
                    <a:lumMod val="75000"/>
                  </a:schemeClr>
                </a:solidFill>
                <a:latin typeface="Gotham book"/>
              </a:rPr>
              <a:t>Juneteenth</a:t>
            </a:r>
            <a:r>
              <a:rPr lang="en-US" sz="4000" dirty="0">
                <a:solidFill>
                  <a:schemeClr val="accent6">
                    <a:lumMod val="75000"/>
                  </a:schemeClr>
                </a:solidFill>
                <a:latin typeface="Gotham book"/>
              </a:rPr>
              <a:t>.</a:t>
            </a:r>
          </a:p>
          <a:p>
            <a:pPr marL="457200" indent="-457200">
              <a:buFont typeface="Arial" panose="020B0604020202020204" pitchFamily="34" charset="0"/>
              <a:buChar char="•"/>
            </a:pPr>
            <a:r>
              <a:rPr lang="en-US" sz="4000" dirty="0" err="1">
                <a:solidFill>
                  <a:srgbClr val="C00000"/>
                </a:solidFill>
                <a:latin typeface="Gotham book"/>
              </a:rPr>
              <a:t>Comparte</a:t>
            </a:r>
            <a:r>
              <a:rPr lang="en-US" sz="4000" dirty="0">
                <a:solidFill>
                  <a:srgbClr val="C00000"/>
                </a:solidFill>
                <a:latin typeface="Gotham book"/>
              </a:rPr>
              <a:t> con </a:t>
            </a:r>
            <a:r>
              <a:rPr lang="en-US" sz="4000" dirty="0" err="1">
                <a:solidFill>
                  <a:srgbClr val="C00000"/>
                </a:solidFill>
                <a:latin typeface="Gotham book"/>
              </a:rPr>
              <a:t>una</a:t>
            </a:r>
            <a:r>
              <a:rPr lang="en-US" sz="4000" dirty="0">
                <a:solidFill>
                  <a:srgbClr val="C00000"/>
                </a:solidFill>
                <a:latin typeface="Gotham book"/>
              </a:rPr>
              <a:t> pareja.</a:t>
            </a:r>
          </a:p>
        </p:txBody>
      </p:sp>
    </p:spTree>
    <p:extLst>
      <p:ext uri="{BB962C8B-B14F-4D97-AF65-F5344CB8AC3E}">
        <p14:creationId xmlns:p14="http://schemas.microsoft.com/office/powerpoint/2010/main" val="1643976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5" ma:contentTypeDescription="Create a new document." ma:contentTypeScope="" ma:versionID="16ab1c15d38caf4f32317477b31c4ec2">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b419c122fc97e6f35bcc08b0498eb2ae"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C7DDD3-950A-43E3-9914-8975EE502128}">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2.xml><?xml version="1.0" encoding="utf-8"?>
<ds:datastoreItem xmlns:ds="http://schemas.openxmlformats.org/officeDocument/2006/customXml" ds:itemID="{8B4223B2-F51D-4C5E-82A0-80D0423D388A}">
  <ds:schemaRefs>
    <ds:schemaRef ds:uri="http://schemas.microsoft.com/sharepoint/v3/contenttype/forms"/>
  </ds:schemaRefs>
</ds:datastoreItem>
</file>

<file path=customXml/itemProps3.xml><?xml version="1.0" encoding="utf-8"?>
<ds:datastoreItem xmlns:ds="http://schemas.openxmlformats.org/officeDocument/2006/customXml" ds:itemID="{A564F210-EF08-4141-B24D-894BC3420499}"/>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151</TotalTime>
  <Words>464</Words>
  <Application>Microsoft Office PowerPoint</Application>
  <PresentationFormat>Widescreen</PresentationFormat>
  <Paragraphs>31</Paragraphs>
  <Slides>8</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Aptos</vt:lpstr>
      <vt:lpstr>Aptos Display</vt:lpstr>
      <vt:lpstr>Arial</vt:lpstr>
      <vt:lpstr>Calibri</vt:lpstr>
      <vt:lpstr>Gotham book</vt:lpstr>
      <vt:lpstr>Gotham Medium</vt:lpstr>
      <vt:lpstr>Office Theme</vt:lpstr>
      <vt:lpstr>1_Office Theme</vt:lpstr>
      <vt:lpstr>Unidad 8:  Guerra Civil</vt:lpstr>
      <vt:lpstr>Calentamiento Usa la imagen para completar tu calentamiento</vt:lpstr>
      <vt:lpstr>Comparte con la clase:</vt:lpstr>
      <vt:lpstr>Pregunta esencial</vt:lpstr>
      <vt:lpstr>En la lección de hoy</vt:lpstr>
      <vt:lpstr>Parte I: Emancipación y el legado de Juneteenth</vt:lpstr>
      <vt:lpstr>Parte II: Juneteenth hoy</vt:lpstr>
      <vt:lpstr>Billete de salida Sigue las instrucciones para completar tu ticket de salida.</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12</cp:revision>
  <dcterms:created xsi:type="dcterms:W3CDTF">2025-09-03T16:04:07Z</dcterms:created>
  <dcterms:modified xsi:type="dcterms:W3CDTF">2026-02-24T02:50:03Z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