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648" r:id="rId2"/>
    <p:sldMasterId id="2147483710" r:id="rId3"/>
    <p:sldMasterId id="2147483722" r:id="rId4"/>
  </p:sldMasterIdLst>
  <p:notesMasterIdLst>
    <p:notesMasterId r:id="rId20"/>
  </p:notesMasterIdLst>
  <p:sldIdLst>
    <p:sldId id="257" r:id="rId5"/>
    <p:sldId id="339" r:id="rId6"/>
    <p:sldId id="340" r:id="rId7"/>
    <p:sldId id="338" r:id="rId8"/>
    <p:sldId id="341" r:id="rId9"/>
    <p:sldId id="358" r:id="rId10"/>
    <p:sldId id="256" r:id="rId11"/>
    <p:sldId id="359" r:id="rId12"/>
    <p:sldId id="360" r:id="rId13"/>
    <p:sldId id="361" r:id="rId14"/>
    <p:sldId id="362" r:id="rId15"/>
    <p:sldId id="363" r:id="rId16"/>
    <p:sldId id="365" r:id="rId17"/>
    <p:sldId id="366" r:id="rId18"/>
    <p:sldId id="3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CCD96-4901-47D8-B76B-9E595A1E381B}" type="datetimeFigureOut">
              <a:rPr lang="en-US" smtClean="0"/>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82507-9342-4503-9C57-5F53ED993F31}" type="slidenum">
              <a:rPr lang="en-US" smtClean="0"/>
              <a:t>‹#›</a:t>
            </a:fld>
            <a:endParaRPr lang="en-US"/>
          </a:p>
        </p:txBody>
      </p:sp>
    </p:spTree>
    <p:extLst>
      <p:ext uri="{BB962C8B-B14F-4D97-AF65-F5344CB8AC3E}">
        <p14:creationId xmlns:p14="http://schemas.microsoft.com/office/powerpoint/2010/main" val="260204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sl.texas.gov/lobbyexhibits/civil-war-coas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talog.archives.gov/id/52491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oc.gov/item/0065264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3111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3290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talog.archives.gov/id/52491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Prints &amp; Photographs # 1965/36-7 Harper’s Weekly, January 31, 1863, “Attack of the Rebels  Upon Our Gun Boat Flotilla at Galveston, TX, January 1, 1863.  Texas State Library and Archives Commission. </a:t>
            </a:r>
            <a:r>
              <a:rPr lang="en-US" sz="1200" b="0" i="0" u="sng" strike="noStrike" kern="1200" dirty="0">
                <a:solidFill>
                  <a:schemeClr val="tx1"/>
                </a:solidFill>
                <a:effectLst/>
                <a:latin typeface="+mn-lt"/>
                <a:ea typeface="+mn-ea"/>
                <a:cs typeface="+mn-cs"/>
                <a:hlinkClick r:id="rId3"/>
              </a:rPr>
              <a:t>American Civil War in Texas: The Texas Coast | Texas State Library</a:t>
            </a:r>
            <a:r>
              <a:rPr lang="en-US" sz="1200" b="0" i="0" u="none" strike="noStrike" kern="1200" dirty="0">
                <a:solidFill>
                  <a:schemeClr val="tx1"/>
                </a:solidFill>
                <a:effectLst/>
                <a:latin typeface="+mn-lt"/>
                <a:ea typeface="+mn-ea"/>
                <a:cs typeface="+mn-cs"/>
              </a:rPr>
              <a:t> </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5e6af0947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Source: </a:t>
            </a:r>
            <a:r>
              <a:rPr lang="en-US" u="sng" dirty="0">
                <a:solidFill>
                  <a:schemeClr val="hlink"/>
                </a:solidFill>
                <a:hlinkClick r:id="rId3"/>
              </a:rPr>
              <a:t>https://catalog.archives.gov/id/524918</a:t>
            </a:r>
            <a:r>
              <a:rPr lang="en-US" dirty="0"/>
              <a:t> </a:t>
            </a:r>
            <a:endParaRPr dirty="0"/>
          </a:p>
          <a:p>
            <a:pPr marL="0" lvl="0" indent="0" algn="l" rtl="0">
              <a:lnSpc>
                <a:spcPct val="100000"/>
              </a:lnSpc>
              <a:spcBef>
                <a:spcPts val="0"/>
              </a:spcBef>
              <a:spcAft>
                <a:spcPts val="0"/>
              </a:spcAft>
              <a:buSzPts val="1400"/>
              <a:buNone/>
            </a:pPr>
            <a:endParaRPr dirty="0"/>
          </a:p>
        </p:txBody>
      </p:sp>
      <p:sp>
        <p:nvSpPr>
          <p:cNvPr id="86" name="Google Shape;86;g25e6af0947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Berry, Kelley &amp; Chadwick. </a:t>
            </a:r>
            <a:r>
              <a:rPr lang="en-US" sz="1200" b="0" i="1" u="none" strike="noStrike" kern="1200" dirty="0">
                <a:solidFill>
                  <a:schemeClr val="tx1"/>
                </a:solidFill>
                <a:effectLst/>
                <a:latin typeface="+mn-lt"/>
                <a:ea typeface="+mn-ea"/>
                <a:cs typeface="+mn-cs"/>
              </a:rPr>
              <a:t>In the domain of King Cotton, near Dallas, Texas</a:t>
            </a:r>
            <a:r>
              <a:rPr lang="en-US" sz="1200" b="0" i="0" u="none" strike="noStrike" kern="1200" dirty="0">
                <a:solidFill>
                  <a:schemeClr val="tx1"/>
                </a:solidFill>
                <a:effectLst/>
                <a:latin typeface="+mn-lt"/>
                <a:ea typeface="+mn-ea"/>
                <a:cs typeface="+mn-cs"/>
              </a:rPr>
              <a:t>. 1907. Photograph. The Library of Congress. </a:t>
            </a:r>
            <a:r>
              <a:rPr lang="en-US" sz="1200" b="0" i="0" u="sng" strike="noStrike" kern="1200" dirty="0">
                <a:solidFill>
                  <a:schemeClr val="tx1"/>
                </a:solidFill>
                <a:effectLst/>
                <a:latin typeface="+mn-lt"/>
                <a:ea typeface="+mn-ea"/>
                <a:cs typeface="+mn-cs"/>
                <a:hlinkClick r:id="rId3"/>
              </a:rPr>
              <a:t>https://www.loc.gov/item/00652640/</a:t>
            </a:r>
            <a:endParaRPr lang="en-US" dirty="0"/>
          </a:p>
        </p:txBody>
      </p:sp>
      <p:sp>
        <p:nvSpPr>
          <p:cNvPr id="4" name="Slide Number Placeholder 3"/>
          <p:cNvSpPr>
            <a:spLocks noGrp="1"/>
          </p:cNvSpPr>
          <p:nvPr>
            <p:ph type="sldNum" sz="quarter" idx="5"/>
          </p:nvPr>
        </p:nvSpPr>
        <p:spPr/>
        <p:txBody>
          <a:bodyPr/>
          <a:lstStyle/>
          <a:p>
            <a:fld id="{1E882507-9342-4503-9C57-5F53ED993F31}" type="slidenum">
              <a:rPr lang="en-US" smtClean="0"/>
              <a:t>8</a:t>
            </a:fld>
            <a:endParaRPr lang="en-US"/>
          </a:p>
        </p:txBody>
      </p:sp>
    </p:spTree>
    <p:extLst>
      <p:ext uri="{BB962C8B-B14F-4D97-AF65-F5344CB8AC3E}">
        <p14:creationId xmlns:p14="http://schemas.microsoft.com/office/powerpoint/2010/main" val="176872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04D60-DFE6-8811-AB77-19FD1FAD6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FA351-16B4-8FF1-3677-7BE87A524B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82711-54D4-548B-BD1A-37753237D8E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Carpenter, F. B. Engraved print of Abraham Lincoln, artwork, 1864; (</a:t>
            </a:r>
            <a:r>
              <a:rPr lang="en-US" sz="1200" b="0" i="0" u="none" strike="noStrike" kern="1200" dirty="0">
                <a:solidFill>
                  <a:schemeClr val="tx1"/>
                </a:solidFill>
                <a:effectLst/>
                <a:latin typeface="+mn-lt"/>
                <a:ea typeface="+mn-ea"/>
                <a:cs typeface="+mn-cs"/>
                <a:hlinkClick r:id="rId3"/>
              </a:rPr>
              <a:t>https://texashistory.unt.edu/ark:/67531/metapth31111/</a:t>
            </a:r>
            <a:r>
              <a:rPr lang="en-US" sz="1200" b="0" i="0" kern="1200" dirty="0">
                <a:solidFill>
                  <a:schemeClr val="tx1"/>
                </a:solidFill>
                <a:effectLst/>
                <a:latin typeface="+mn-lt"/>
                <a:ea typeface="+mn-ea"/>
                <a:cs typeface="+mn-cs"/>
              </a:rPr>
              <a:t>: accessed August 15,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Star of the Republic Museum.</a:t>
            </a:r>
            <a:endParaRPr lang="en-US" dirty="0"/>
          </a:p>
        </p:txBody>
      </p:sp>
      <p:sp>
        <p:nvSpPr>
          <p:cNvPr id="4" name="Slide Number Placeholder 3">
            <a:extLst>
              <a:ext uri="{FF2B5EF4-FFF2-40B4-BE49-F238E27FC236}">
                <a16:creationId xmlns:a16="http://schemas.microsoft.com/office/drawing/2014/main" id="{070C54B4-1956-594C-B734-A072252CCB72}"/>
              </a:ext>
            </a:extLst>
          </p:cNvPr>
          <p:cNvSpPr>
            <a:spLocks noGrp="1"/>
          </p:cNvSpPr>
          <p:nvPr>
            <p:ph type="sldNum" sz="quarter" idx="5"/>
          </p:nvPr>
        </p:nvSpPr>
        <p:spPr/>
        <p:txBody>
          <a:bodyPr/>
          <a:lstStyle/>
          <a:p>
            <a:fld id="{1E882507-9342-4503-9C57-5F53ED993F31}" type="slidenum">
              <a:rPr lang="en-US" smtClean="0"/>
              <a:t>9</a:t>
            </a:fld>
            <a:endParaRPr lang="en-US"/>
          </a:p>
        </p:txBody>
      </p:sp>
    </p:spTree>
    <p:extLst>
      <p:ext uri="{BB962C8B-B14F-4D97-AF65-F5344CB8AC3E}">
        <p14:creationId xmlns:p14="http://schemas.microsoft.com/office/powerpoint/2010/main" val="60898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9F885-A5CD-2D7B-69CD-BA5CC23A8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C397F-104C-2FE9-D09E-4FE970DCA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D138C-B1DE-5069-8BF3-097F1EE4A499}"/>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Gibson, James F, photographer. Savage Station, Va. Field hospital after the battle of June 27. United States Virginia Savage Station, 1862. Photograph. https://www.loc.gov/item/2018666198/</a:t>
            </a:r>
            <a:endParaRPr lang="en-US" b="0" dirty="0">
              <a:effectLst/>
            </a:endParaRPr>
          </a:p>
          <a:p>
            <a:endParaRPr lang="en-US" dirty="0"/>
          </a:p>
          <a:p>
            <a:pPr rtl="0"/>
            <a:r>
              <a:rPr lang="en-US" sz="1200" b="1" i="0" u="none" strike="noStrike" kern="1200" dirty="0">
                <a:solidFill>
                  <a:schemeClr val="tx1"/>
                </a:solidFill>
                <a:effectLst/>
                <a:latin typeface="+mn-lt"/>
                <a:ea typeface="+mn-ea"/>
                <a:cs typeface="+mn-cs"/>
              </a:rPr>
              <a:t>Gardner, Alexander, Copyright Claimant, Gardner, Alexander, photographer. Completely silenced! Dead Confederate artillery men, as they lay around their battery after the Battle of Antietam / Brady's Album Gallery. Maryland United States Antietam, 1862. [Washington, D.C.: Brady's National Photographic Portrait Galleries] Photograph. https://www.loc.gov/item/2021644156/.</a:t>
            </a:r>
            <a:endParaRPr lang="en-US" b="0" dirty="0">
              <a:effectLst/>
            </a:endParaRPr>
          </a:p>
          <a:p>
            <a:br>
              <a:rPr lang="en-US" dirty="0"/>
            </a:br>
            <a:br>
              <a:rPr lang="en-US" dirty="0"/>
            </a:br>
            <a:endParaRPr lang="en-US" dirty="0"/>
          </a:p>
        </p:txBody>
      </p:sp>
      <p:sp>
        <p:nvSpPr>
          <p:cNvPr id="4" name="Slide Number Placeholder 3">
            <a:extLst>
              <a:ext uri="{FF2B5EF4-FFF2-40B4-BE49-F238E27FC236}">
                <a16:creationId xmlns:a16="http://schemas.microsoft.com/office/drawing/2014/main" id="{B4733078-57CC-71CD-BF8C-F09F63EAB943}"/>
              </a:ext>
            </a:extLst>
          </p:cNvPr>
          <p:cNvSpPr>
            <a:spLocks noGrp="1"/>
          </p:cNvSpPr>
          <p:nvPr>
            <p:ph type="sldNum" sz="quarter" idx="5"/>
          </p:nvPr>
        </p:nvSpPr>
        <p:spPr/>
        <p:txBody>
          <a:bodyPr/>
          <a:lstStyle/>
          <a:p>
            <a:fld id="{1E882507-9342-4503-9C57-5F53ED993F31}" type="slidenum">
              <a:rPr lang="en-US" smtClean="0"/>
              <a:t>10</a:t>
            </a:fld>
            <a:endParaRPr lang="en-US"/>
          </a:p>
        </p:txBody>
      </p:sp>
    </p:spTree>
    <p:extLst>
      <p:ext uri="{BB962C8B-B14F-4D97-AF65-F5344CB8AC3E}">
        <p14:creationId xmlns:p14="http://schemas.microsoft.com/office/powerpoint/2010/main" val="3472456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F2613-B7BE-1717-E7E9-C47223FF15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ACDCD-E970-798A-4DD1-A6301EC85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CC8F1-4B07-EF31-D386-B128E4A186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“‘Disabling and Capture of the Federal Gunboats 'Sachem' and 'Clifton' in the Attack on Sabine Pass, Texas, September 8th, 1863.’” The Portal to Texas History, January 18, 2008. </a:t>
            </a:r>
            <a:r>
              <a:rPr lang="en-US" sz="1200" b="0" i="0" u="sng" strike="noStrike" kern="1200" dirty="0">
                <a:solidFill>
                  <a:schemeClr val="tx1"/>
                </a:solidFill>
                <a:effectLst/>
                <a:latin typeface="+mn-lt"/>
                <a:ea typeface="+mn-ea"/>
                <a:cs typeface="+mn-cs"/>
                <a:hlinkClick r:id="rId3"/>
              </a:rPr>
              <a:t>https://texashistory.unt.edu/ark:/67531/metapth32903/</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3519894A-324D-93B2-5262-A0DF5D12CD8E}"/>
              </a:ext>
            </a:extLst>
          </p:cNvPr>
          <p:cNvSpPr>
            <a:spLocks noGrp="1"/>
          </p:cNvSpPr>
          <p:nvPr>
            <p:ph type="sldNum" sz="quarter" idx="5"/>
          </p:nvPr>
        </p:nvSpPr>
        <p:spPr/>
        <p:txBody>
          <a:bodyPr/>
          <a:lstStyle/>
          <a:p>
            <a:fld id="{1E882507-9342-4503-9C57-5F53ED993F31}" type="slidenum">
              <a:rPr lang="en-US" smtClean="0"/>
              <a:t>11</a:t>
            </a:fld>
            <a:endParaRPr lang="en-US"/>
          </a:p>
        </p:txBody>
      </p:sp>
    </p:spTree>
    <p:extLst>
      <p:ext uri="{BB962C8B-B14F-4D97-AF65-F5344CB8AC3E}">
        <p14:creationId xmlns:p14="http://schemas.microsoft.com/office/powerpoint/2010/main" val="175577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E1FAC-3A6C-B935-4D43-BEDEE7479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EA4D9-6466-8A47-82DF-BD1B25B24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81F66-15DE-0A75-8297-3F6DE99F0097}"/>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Stephenson, Mrs. Charles (Grace Murray). [Emancipation Day Celebration band, June 19, 1900], photograph, June 19, 1900; (https://texashistory.unt.edu/ark:/67531/metapth124054/: accessed January 10, 2023), University of North Texas Libraries, The Portal to Texas History, https://texashistory.unt.edu; crediting Austin History Center, Austin Public Library.</a:t>
            </a:r>
            <a:endParaRPr lang="en-US" b="0" dirty="0">
              <a:effectLst/>
            </a:endParaRPr>
          </a:p>
          <a:p>
            <a:br>
              <a:rPr lang="en-US" dirty="0"/>
            </a:br>
            <a:endParaRPr lang="en-US" dirty="0"/>
          </a:p>
        </p:txBody>
      </p:sp>
      <p:sp>
        <p:nvSpPr>
          <p:cNvPr id="4" name="Slide Number Placeholder 3">
            <a:extLst>
              <a:ext uri="{FF2B5EF4-FFF2-40B4-BE49-F238E27FC236}">
                <a16:creationId xmlns:a16="http://schemas.microsoft.com/office/drawing/2014/main" id="{D4E65B23-8DAB-DC98-6211-0D5D849BCFC9}"/>
              </a:ext>
            </a:extLst>
          </p:cNvPr>
          <p:cNvSpPr>
            <a:spLocks noGrp="1"/>
          </p:cNvSpPr>
          <p:nvPr>
            <p:ph type="sldNum" sz="quarter" idx="5"/>
          </p:nvPr>
        </p:nvSpPr>
        <p:spPr/>
        <p:txBody>
          <a:bodyPr/>
          <a:lstStyle/>
          <a:p>
            <a:fld id="{1E882507-9342-4503-9C57-5F53ED993F31}" type="slidenum">
              <a:rPr lang="en-US" smtClean="0"/>
              <a:t>12</a:t>
            </a:fld>
            <a:endParaRPr lang="en-US"/>
          </a:p>
        </p:txBody>
      </p:sp>
    </p:spTree>
    <p:extLst>
      <p:ext uri="{BB962C8B-B14F-4D97-AF65-F5344CB8AC3E}">
        <p14:creationId xmlns:p14="http://schemas.microsoft.com/office/powerpoint/2010/main" val="242096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5e6af0947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Source: </a:t>
            </a:r>
            <a:r>
              <a:rPr lang="en-US" u="sng" dirty="0">
                <a:solidFill>
                  <a:schemeClr val="hlink"/>
                </a:solidFill>
                <a:hlinkClick r:id="rId3"/>
              </a:rPr>
              <a:t>https://catalog.archives.gov/id/524918</a:t>
            </a:r>
            <a:r>
              <a:rPr lang="en-US" dirty="0"/>
              <a:t> </a:t>
            </a:r>
            <a:endParaRPr dirty="0"/>
          </a:p>
          <a:p>
            <a:pPr marL="0" lvl="0" indent="0" algn="l" rtl="0">
              <a:lnSpc>
                <a:spcPct val="100000"/>
              </a:lnSpc>
              <a:spcBef>
                <a:spcPts val="0"/>
              </a:spcBef>
              <a:spcAft>
                <a:spcPts val="0"/>
              </a:spcAft>
              <a:buSzPts val="1400"/>
              <a:buNone/>
            </a:pPr>
            <a:endParaRPr dirty="0"/>
          </a:p>
        </p:txBody>
      </p:sp>
      <p:sp>
        <p:nvSpPr>
          <p:cNvPr id="86" name="Google Shape;86;g25e6af0947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8/26/2025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4488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8/26/2025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0789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8/26/2025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1072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ACB4-0A80-FA33-9AF1-DCDE84B285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970DA6-4988-D7F2-3932-867E74E238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7B32B-D631-78DD-F582-8EEA816C1499}"/>
              </a:ext>
            </a:extLst>
          </p:cNvPr>
          <p:cNvSpPr>
            <a:spLocks noGrp="1"/>
          </p:cNvSpPr>
          <p:nvPr>
            <p:ph type="dt" sz="half" idx="10"/>
          </p:nvPr>
        </p:nvSpPr>
        <p:spPr/>
        <p:txBody>
          <a:bodyPr/>
          <a:lstStyle/>
          <a:p>
            <a:fld id="{FE884011-205D-4D76-9D59-DF5659A110DF}" type="datetimeFigureOut">
              <a:rPr lang="en-US" smtClean="0"/>
              <a:t>8/26/2025</a:t>
            </a:fld>
            <a:endParaRPr lang="en-US"/>
          </a:p>
        </p:txBody>
      </p:sp>
      <p:sp>
        <p:nvSpPr>
          <p:cNvPr id="5" name="Footer Placeholder 4">
            <a:extLst>
              <a:ext uri="{FF2B5EF4-FFF2-40B4-BE49-F238E27FC236}">
                <a16:creationId xmlns:a16="http://schemas.microsoft.com/office/drawing/2014/main" id="{6E7E3E2A-F5F1-FF5E-4D0E-B2145F6BE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38468-4293-2D7F-C64D-F9E0080A78A4}"/>
              </a:ext>
            </a:extLst>
          </p:cNvPr>
          <p:cNvSpPr>
            <a:spLocks noGrp="1"/>
          </p:cNvSpPr>
          <p:nvPr>
            <p:ph type="sldNum" sz="quarter" idx="12"/>
          </p:nvPr>
        </p:nvSpPr>
        <p:spPr/>
        <p:txBody>
          <a:bodyPr/>
          <a:lstStyle/>
          <a:p>
            <a:fld id="{43A98E0E-504E-45F6-904B-6F35036103BC}" type="slidenum">
              <a:rPr lang="en-US" smtClean="0"/>
              <a:t>‹#›</a:t>
            </a:fld>
            <a:endParaRPr lang="en-US"/>
          </a:p>
        </p:txBody>
      </p:sp>
    </p:spTree>
    <p:extLst>
      <p:ext uri="{BB962C8B-B14F-4D97-AF65-F5344CB8AC3E}">
        <p14:creationId xmlns:p14="http://schemas.microsoft.com/office/powerpoint/2010/main" val="3205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4FE4-04F5-1B9C-D8A2-B10F6721B8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607D40-F0B2-71C9-B655-4CC12F4FF7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EF87D-383A-8C8E-D5EC-714A1C759D6C}"/>
              </a:ext>
            </a:extLst>
          </p:cNvPr>
          <p:cNvSpPr>
            <a:spLocks noGrp="1"/>
          </p:cNvSpPr>
          <p:nvPr>
            <p:ph type="dt" sz="half" idx="10"/>
          </p:nvPr>
        </p:nvSpPr>
        <p:spPr/>
        <p:txBody>
          <a:bodyPr/>
          <a:lstStyle/>
          <a:p>
            <a:fld id="{FE884011-205D-4D76-9D59-DF5659A110DF}" type="datetimeFigureOut">
              <a:rPr lang="en-US" smtClean="0"/>
              <a:t>8/26/2025</a:t>
            </a:fld>
            <a:endParaRPr lang="en-US"/>
          </a:p>
        </p:txBody>
      </p:sp>
      <p:sp>
        <p:nvSpPr>
          <p:cNvPr id="5" name="Footer Placeholder 4">
            <a:extLst>
              <a:ext uri="{FF2B5EF4-FFF2-40B4-BE49-F238E27FC236}">
                <a16:creationId xmlns:a16="http://schemas.microsoft.com/office/drawing/2014/main" id="{B30131F2-10E6-FF82-1ACB-1EBFB09D0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19F5B-B476-312E-3F47-FCF1DD5A10F9}"/>
              </a:ext>
            </a:extLst>
          </p:cNvPr>
          <p:cNvSpPr>
            <a:spLocks noGrp="1"/>
          </p:cNvSpPr>
          <p:nvPr>
            <p:ph type="sldNum" sz="quarter" idx="12"/>
          </p:nvPr>
        </p:nvSpPr>
        <p:spPr/>
        <p:txBody>
          <a:bodyPr/>
          <a:lstStyle/>
          <a:p>
            <a:fld id="{43A98E0E-504E-45F6-904B-6F35036103BC}" type="slidenum">
              <a:rPr lang="en-US" smtClean="0"/>
              <a:t>‹#›</a:t>
            </a:fld>
            <a:endParaRPr lang="en-US"/>
          </a:p>
        </p:txBody>
      </p:sp>
    </p:spTree>
    <p:extLst>
      <p:ext uri="{BB962C8B-B14F-4D97-AF65-F5344CB8AC3E}">
        <p14:creationId xmlns:p14="http://schemas.microsoft.com/office/powerpoint/2010/main" val="2190719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03DAC-586E-2127-EB7F-FEB7BE991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8B6A48-0825-D5AE-BBB5-B27558E6B4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E093A7-CBC5-E6DD-09D8-46D6049A4568}"/>
              </a:ext>
            </a:extLst>
          </p:cNvPr>
          <p:cNvSpPr>
            <a:spLocks noGrp="1"/>
          </p:cNvSpPr>
          <p:nvPr>
            <p:ph type="dt" sz="half" idx="10"/>
          </p:nvPr>
        </p:nvSpPr>
        <p:spPr/>
        <p:txBody>
          <a:bodyPr/>
          <a:lstStyle/>
          <a:p>
            <a:fld id="{FE884011-205D-4D76-9D59-DF5659A110DF}" type="datetimeFigureOut">
              <a:rPr lang="en-US" smtClean="0"/>
              <a:t>8/26/2025</a:t>
            </a:fld>
            <a:endParaRPr lang="en-US"/>
          </a:p>
        </p:txBody>
      </p:sp>
      <p:sp>
        <p:nvSpPr>
          <p:cNvPr id="5" name="Footer Placeholder 4">
            <a:extLst>
              <a:ext uri="{FF2B5EF4-FFF2-40B4-BE49-F238E27FC236}">
                <a16:creationId xmlns:a16="http://schemas.microsoft.com/office/drawing/2014/main" id="{8FC96E57-D97A-2EE4-38C9-7D39FCCD5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4DC2E-5C46-6DEE-AF72-CCFDABA9A172}"/>
              </a:ext>
            </a:extLst>
          </p:cNvPr>
          <p:cNvSpPr>
            <a:spLocks noGrp="1"/>
          </p:cNvSpPr>
          <p:nvPr>
            <p:ph type="sldNum" sz="quarter" idx="12"/>
          </p:nvPr>
        </p:nvSpPr>
        <p:spPr/>
        <p:txBody>
          <a:bodyPr/>
          <a:lstStyle/>
          <a:p>
            <a:fld id="{43A98E0E-504E-45F6-904B-6F35036103BC}" type="slidenum">
              <a:rPr lang="en-US" smtClean="0"/>
              <a:t>‹#›</a:t>
            </a:fld>
            <a:endParaRPr lang="en-US"/>
          </a:p>
        </p:txBody>
      </p:sp>
    </p:spTree>
    <p:extLst>
      <p:ext uri="{BB962C8B-B14F-4D97-AF65-F5344CB8AC3E}">
        <p14:creationId xmlns:p14="http://schemas.microsoft.com/office/powerpoint/2010/main" val="4022093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68D2-C127-A5AB-8741-870A93A68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6B8738-8ED1-F531-E01D-80C3F6AFD6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2C2DA-99A4-0888-6390-B90F00F41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2693AC-759B-34FA-CAB3-762729903C26}"/>
              </a:ext>
            </a:extLst>
          </p:cNvPr>
          <p:cNvSpPr>
            <a:spLocks noGrp="1"/>
          </p:cNvSpPr>
          <p:nvPr>
            <p:ph type="dt" sz="half" idx="10"/>
          </p:nvPr>
        </p:nvSpPr>
        <p:spPr/>
        <p:txBody>
          <a:bodyPr/>
          <a:lstStyle/>
          <a:p>
            <a:fld id="{FE884011-205D-4D76-9D59-DF5659A110DF}" type="datetimeFigureOut">
              <a:rPr lang="en-US" smtClean="0"/>
              <a:t>8/26/2025</a:t>
            </a:fld>
            <a:endParaRPr lang="en-US"/>
          </a:p>
        </p:txBody>
      </p:sp>
      <p:sp>
        <p:nvSpPr>
          <p:cNvPr id="6" name="Footer Placeholder 5">
            <a:extLst>
              <a:ext uri="{FF2B5EF4-FFF2-40B4-BE49-F238E27FC236}">
                <a16:creationId xmlns:a16="http://schemas.microsoft.com/office/drawing/2014/main" id="{14E87E85-35F3-AB9D-615F-0C2FBEF61F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2C461-5831-908C-699B-B3483F679F2C}"/>
              </a:ext>
            </a:extLst>
          </p:cNvPr>
          <p:cNvSpPr>
            <a:spLocks noGrp="1"/>
          </p:cNvSpPr>
          <p:nvPr>
            <p:ph type="sldNum" sz="quarter" idx="12"/>
          </p:nvPr>
        </p:nvSpPr>
        <p:spPr/>
        <p:txBody>
          <a:bodyPr/>
          <a:lstStyle/>
          <a:p>
            <a:fld id="{43A98E0E-504E-45F6-904B-6F35036103BC}" type="slidenum">
              <a:rPr lang="en-US" smtClean="0"/>
              <a:t>‹#›</a:t>
            </a:fld>
            <a:endParaRPr lang="en-US"/>
          </a:p>
        </p:txBody>
      </p:sp>
    </p:spTree>
    <p:extLst>
      <p:ext uri="{BB962C8B-B14F-4D97-AF65-F5344CB8AC3E}">
        <p14:creationId xmlns:p14="http://schemas.microsoft.com/office/powerpoint/2010/main" val="3107969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7F37-73F0-168A-3C20-EB476AB93B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6D0359-8D7D-3F89-13E5-EF3A8EED44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ED027-C639-00F6-1531-FC4B6FCE35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ABAA4-E642-E484-B1ED-637B71D494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FE121A-A2E8-B59F-433F-8E44208696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0C180-F908-F03E-92E7-5F12C41A8403}"/>
              </a:ext>
            </a:extLst>
          </p:cNvPr>
          <p:cNvSpPr>
            <a:spLocks noGrp="1"/>
          </p:cNvSpPr>
          <p:nvPr>
            <p:ph type="dt" sz="half" idx="10"/>
          </p:nvPr>
        </p:nvSpPr>
        <p:spPr/>
        <p:txBody>
          <a:bodyPr/>
          <a:lstStyle/>
          <a:p>
            <a:fld id="{FE884011-205D-4D76-9D59-DF5659A110DF}" type="datetimeFigureOut">
              <a:rPr lang="en-US" smtClean="0"/>
              <a:t>8/26/2025</a:t>
            </a:fld>
            <a:endParaRPr lang="en-US"/>
          </a:p>
        </p:txBody>
      </p:sp>
      <p:sp>
        <p:nvSpPr>
          <p:cNvPr id="8" name="Footer Placeholder 7">
            <a:extLst>
              <a:ext uri="{FF2B5EF4-FFF2-40B4-BE49-F238E27FC236}">
                <a16:creationId xmlns:a16="http://schemas.microsoft.com/office/drawing/2014/main" id="{D21A4EF4-182A-709B-9F74-493E470CD3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279A22-BBFD-710E-A0B7-8419AE6F257B}"/>
              </a:ext>
            </a:extLst>
          </p:cNvPr>
          <p:cNvSpPr>
            <a:spLocks noGrp="1"/>
          </p:cNvSpPr>
          <p:nvPr>
            <p:ph type="sldNum" sz="quarter" idx="12"/>
          </p:nvPr>
        </p:nvSpPr>
        <p:spPr/>
        <p:txBody>
          <a:bodyPr/>
          <a:lstStyle/>
          <a:p>
            <a:fld id="{43A98E0E-504E-45F6-904B-6F35036103BC}" type="slidenum">
              <a:rPr lang="en-US" smtClean="0"/>
              <a:t>‹#›</a:t>
            </a:fld>
            <a:endParaRPr lang="en-US"/>
          </a:p>
        </p:txBody>
      </p:sp>
    </p:spTree>
    <p:extLst>
      <p:ext uri="{BB962C8B-B14F-4D97-AF65-F5344CB8AC3E}">
        <p14:creationId xmlns:p14="http://schemas.microsoft.com/office/powerpoint/2010/main" val="3144680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C9D4-7CE4-08AB-FA92-0A2F17CB17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E84F53-A2EC-5A1F-BABC-FB541A4A12F8}"/>
              </a:ext>
            </a:extLst>
          </p:cNvPr>
          <p:cNvSpPr>
            <a:spLocks noGrp="1"/>
          </p:cNvSpPr>
          <p:nvPr>
            <p:ph type="dt" sz="half" idx="10"/>
          </p:nvPr>
        </p:nvSpPr>
        <p:spPr/>
        <p:txBody>
          <a:bodyPr/>
          <a:lstStyle/>
          <a:p>
            <a:fld id="{FE884011-205D-4D76-9D59-DF5659A110DF}" type="datetimeFigureOut">
              <a:rPr lang="en-US" smtClean="0"/>
              <a:t>8/26/2025</a:t>
            </a:fld>
            <a:endParaRPr lang="en-US"/>
          </a:p>
        </p:txBody>
      </p:sp>
      <p:sp>
        <p:nvSpPr>
          <p:cNvPr id="4" name="Footer Placeholder 3">
            <a:extLst>
              <a:ext uri="{FF2B5EF4-FFF2-40B4-BE49-F238E27FC236}">
                <a16:creationId xmlns:a16="http://schemas.microsoft.com/office/drawing/2014/main" id="{6C1DD316-3FE1-1559-C758-8DA17A743C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CA2117-54ED-CC2D-599F-12A26B6F404C}"/>
              </a:ext>
            </a:extLst>
          </p:cNvPr>
          <p:cNvSpPr>
            <a:spLocks noGrp="1"/>
          </p:cNvSpPr>
          <p:nvPr>
            <p:ph type="sldNum" sz="quarter" idx="12"/>
          </p:nvPr>
        </p:nvSpPr>
        <p:spPr/>
        <p:txBody>
          <a:bodyPr/>
          <a:lstStyle/>
          <a:p>
            <a:fld id="{43A98E0E-504E-45F6-904B-6F35036103BC}" type="slidenum">
              <a:rPr lang="en-US" smtClean="0"/>
              <a:t>‹#›</a:t>
            </a:fld>
            <a:endParaRPr lang="en-US"/>
          </a:p>
        </p:txBody>
      </p:sp>
    </p:spTree>
    <p:extLst>
      <p:ext uri="{BB962C8B-B14F-4D97-AF65-F5344CB8AC3E}">
        <p14:creationId xmlns:p14="http://schemas.microsoft.com/office/powerpoint/2010/main" val="2755419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BD98CC-EB89-92A1-6964-2DBD8926D4E1}"/>
              </a:ext>
            </a:extLst>
          </p:cNvPr>
          <p:cNvSpPr>
            <a:spLocks noGrp="1"/>
          </p:cNvSpPr>
          <p:nvPr>
            <p:ph type="dt" sz="half" idx="10"/>
          </p:nvPr>
        </p:nvSpPr>
        <p:spPr/>
        <p:txBody>
          <a:bodyPr/>
          <a:lstStyle/>
          <a:p>
            <a:fld id="{FE884011-205D-4D76-9D59-DF5659A110DF}" type="datetimeFigureOut">
              <a:rPr lang="en-US" smtClean="0"/>
              <a:t>8/26/2025</a:t>
            </a:fld>
            <a:endParaRPr lang="en-US"/>
          </a:p>
        </p:txBody>
      </p:sp>
      <p:sp>
        <p:nvSpPr>
          <p:cNvPr id="3" name="Footer Placeholder 2">
            <a:extLst>
              <a:ext uri="{FF2B5EF4-FFF2-40B4-BE49-F238E27FC236}">
                <a16:creationId xmlns:a16="http://schemas.microsoft.com/office/drawing/2014/main" id="{C01BB763-3079-C472-E1F0-4CE64F275F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A9D735-C804-BE35-93C7-A676D8E4B4C4}"/>
              </a:ext>
            </a:extLst>
          </p:cNvPr>
          <p:cNvSpPr>
            <a:spLocks noGrp="1"/>
          </p:cNvSpPr>
          <p:nvPr>
            <p:ph type="sldNum" sz="quarter" idx="12"/>
          </p:nvPr>
        </p:nvSpPr>
        <p:spPr/>
        <p:txBody>
          <a:bodyPr/>
          <a:lstStyle/>
          <a:p>
            <a:fld id="{43A98E0E-504E-45F6-904B-6F35036103BC}" type="slidenum">
              <a:rPr lang="en-US" smtClean="0"/>
              <a:t>‹#›</a:t>
            </a:fld>
            <a:endParaRPr lang="en-US"/>
          </a:p>
        </p:txBody>
      </p:sp>
    </p:spTree>
    <p:extLst>
      <p:ext uri="{BB962C8B-B14F-4D97-AF65-F5344CB8AC3E}">
        <p14:creationId xmlns:p14="http://schemas.microsoft.com/office/powerpoint/2010/main" val="185522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51C3E-7A87-18DB-EE5B-09F3D79EF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3AAB8A-E358-D006-0C29-977A0D0B65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D8B1D1-F248-96FF-0536-0A45612F0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99231-FB2E-FFAD-E825-74C00E88F132}"/>
              </a:ext>
            </a:extLst>
          </p:cNvPr>
          <p:cNvSpPr>
            <a:spLocks noGrp="1"/>
          </p:cNvSpPr>
          <p:nvPr>
            <p:ph type="dt" sz="half" idx="10"/>
          </p:nvPr>
        </p:nvSpPr>
        <p:spPr/>
        <p:txBody>
          <a:bodyPr/>
          <a:lstStyle/>
          <a:p>
            <a:fld id="{FE884011-205D-4D76-9D59-DF5659A110DF}" type="datetimeFigureOut">
              <a:rPr lang="en-US" smtClean="0"/>
              <a:t>8/26/2025</a:t>
            </a:fld>
            <a:endParaRPr lang="en-US"/>
          </a:p>
        </p:txBody>
      </p:sp>
      <p:sp>
        <p:nvSpPr>
          <p:cNvPr id="6" name="Footer Placeholder 5">
            <a:extLst>
              <a:ext uri="{FF2B5EF4-FFF2-40B4-BE49-F238E27FC236}">
                <a16:creationId xmlns:a16="http://schemas.microsoft.com/office/drawing/2014/main" id="{1C18C30C-ECB6-3AF2-02A8-6522197A47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8EBEB-06E6-5533-C502-137519C291BD}"/>
              </a:ext>
            </a:extLst>
          </p:cNvPr>
          <p:cNvSpPr>
            <a:spLocks noGrp="1"/>
          </p:cNvSpPr>
          <p:nvPr>
            <p:ph type="sldNum" sz="quarter" idx="12"/>
          </p:nvPr>
        </p:nvSpPr>
        <p:spPr/>
        <p:txBody>
          <a:bodyPr/>
          <a:lstStyle/>
          <a:p>
            <a:fld id="{43A98E0E-504E-45F6-904B-6F35036103BC}" type="slidenum">
              <a:rPr lang="en-US" smtClean="0"/>
              <a:t>‹#›</a:t>
            </a:fld>
            <a:endParaRPr lang="en-US"/>
          </a:p>
        </p:txBody>
      </p:sp>
    </p:spTree>
    <p:extLst>
      <p:ext uri="{BB962C8B-B14F-4D97-AF65-F5344CB8AC3E}">
        <p14:creationId xmlns:p14="http://schemas.microsoft.com/office/powerpoint/2010/main" val="276677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8/26/2025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02703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EA4E-6602-FC0F-0CE6-0D64371DD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D10FF3-534C-71C6-2090-0910DC4AD3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79F42B-11AB-FF1B-E510-14EB1388A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CC869-49C2-BD54-411F-46BF3614A284}"/>
              </a:ext>
            </a:extLst>
          </p:cNvPr>
          <p:cNvSpPr>
            <a:spLocks noGrp="1"/>
          </p:cNvSpPr>
          <p:nvPr>
            <p:ph type="dt" sz="half" idx="10"/>
          </p:nvPr>
        </p:nvSpPr>
        <p:spPr/>
        <p:txBody>
          <a:bodyPr/>
          <a:lstStyle/>
          <a:p>
            <a:fld id="{FE884011-205D-4D76-9D59-DF5659A110DF}" type="datetimeFigureOut">
              <a:rPr lang="en-US" smtClean="0"/>
              <a:t>8/26/2025</a:t>
            </a:fld>
            <a:endParaRPr lang="en-US"/>
          </a:p>
        </p:txBody>
      </p:sp>
      <p:sp>
        <p:nvSpPr>
          <p:cNvPr id="6" name="Footer Placeholder 5">
            <a:extLst>
              <a:ext uri="{FF2B5EF4-FFF2-40B4-BE49-F238E27FC236}">
                <a16:creationId xmlns:a16="http://schemas.microsoft.com/office/drawing/2014/main" id="{ED624F61-EDCA-EF81-43DB-33D2639E1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E153B-937F-9BE4-996F-9FC6CBB5CED0}"/>
              </a:ext>
            </a:extLst>
          </p:cNvPr>
          <p:cNvSpPr>
            <a:spLocks noGrp="1"/>
          </p:cNvSpPr>
          <p:nvPr>
            <p:ph type="sldNum" sz="quarter" idx="12"/>
          </p:nvPr>
        </p:nvSpPr>
        <p:spPr/>
        <p:txBody>
          <a:bodyPr/>
          <a:lstStyle/>
          <a:p>
            <a:fld id="{43A98E0E-504E-45F6-904B-6F35036103BC}" type="slidenum">
              <a:rPr lang="en-US" smtClean="0"/>
              <a:t>‹#›</a:t>
            </a:fld>
            <a:endParaRPr lang="en-US"/>
          </a:p>
        </p:txBody>
      </p:sp>
    </p:spTree>
    <p:extLst>
      <p:ext uri="{BB962C8B-B14F-4D97-AF65-F5344CB8AC3E}">
        <p14:creationId xmlns:p14="http://schemas.microsoft.com/office/powerpoint/2010/main" val="2723588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8837-6208-5910-FD7D-E2DCCD7F05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07B70-08AA-7C48-75CB-8ACC5D2AE3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A5430-8DF0-79CB-88D1-5BE07946A339}"/>
              </a:ext>
            </a:extLst>
          </p:cNvPr>
          <p:cNvSpPr>
            <a:spLocks noGrp="1"/>
          </p:cNvSpPr>
          <p:nvPr>
            <p:ph type="dt" sz="half" idx="10"/>
          </p:nvPr>
        </p:nvSpPr>
        <p:spPr/>
        <p:txBody>
          <a:bodyPr/>
          <a:lstStyle/>
          <a:p>
            <a:fld id="{FE884011-205D-4D76-9D59-DF5659A110DF}" type="datetimeFigureOut">
              <a:rPr lang="en-US" smtClean="0"/>
              <a:t>8/26/2025</a:t>
            </a:fld>
            <a:endParaRPr lang="en-US"/>
          </a:p>
        </p:txBody>
      </p:sp>
      <p:sp>
        <p:nvSpPr>
          <p:cNvPr id="5" name="Footer Placeholder 4">
            <a:extLst>
              <a:ext uri="{FF2B5EF4-FFF2-40B4-BE49-F238E27FC236}">
                <a16:creationId xmlns:a16="http://schemas.microsoft.com/office/drawing/2014/main" id="{3B35A442-BEEF-4621-FA38-4E1A3F811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8F1CC-92A9-A337-C583-E1700896914B}"/>
              </a:ext>
            </a:extLst>
          </p:cNvPr>
          <p:cNvSpPr>
            <a:spLocks noGrp="1"/>
          </p:cNvSpPr>
          <p:nvPr>
            <p:ph type="sldNum" sz="quarter" idx="12"/>
          </p:nvPr>
        </p:nvSpPr>
        <p:spPr/>
        <p:txBody>
          <a:bodyPr/>
          <a:lstStyle/>
          <a:p>
            <a:fld id="{43A98E0E-504E-45F6-904B-6F35036103BC}" type="slidenum">
              <a:rPr lang="en-US" smtClean="0"/>
              <a:t>‹#›</a:t>
            </a:fld>
            <a:endParaRPr lang="en-US"/>
          </a:p>
        </p:txBody>
      </p:sp>
    </p:spTree>
    <p:extLst>
      <p:ext uri="{BB962C8B-B14F-4D97-AF65-F5344CB8AC3E}">
        <p14:creationId xmlns:p14="http://schemas.microsoft.com/office/powerpoint/2010/main" val="529094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654E45-495A-87A7-A99B-EF191A5461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6C2E04-3D2A-CB2A-9E81-56F00EE5D0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6584D-4F59-84E7-244E-3C037B96BC16}"/>
              </a:ext>
            </a:extLst>
          </p:cNvPr>
          <p:cNvSpPr>
            <a:spLocks noGrp="1"/>
          </p:cNvSpPr>
          <p:nvPr>
            <p:ph type="dt" sz="half" idx="10"/>
          </p:nvPr>
        </p:nvSpPr>
        <p:spPr/>
        <p:txBody>
          <a:bodyPr/>
          <a:lstStyle/>
          <a:p>
            <a:fld id="{FE884011-205D-4D76-9D59-DF5659A110DF}" type="datetimeFigureOut">
              <a:rPr lang="en-US" smtClean="0"/>
              <a:t>8/26/2025</a:t>
            </a:fld>
            <a:endParaRPr lang="en-US"/>
          </a:p>
        </p:txBody>
      </p:sp>
      <p:sp>
        <p:nvSpPr>
          <p:cNvPr id="5" name="Footer Placeholder 4">
            <a:extLst>
              <a:ext uri="{FF2B5EF4-FFF2-40B4-BE49-F238E27FC236}">
                <a16:creationId xmlns:a16="http://schemas.microsoft.com/office/drawing/2014/main" id="{B37A58C3-36DE-6E44-E4B8-05AE8B998E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5E283-985A-9140-9EFF-4E5460418C97}"/>
              </a:ext>
            </a:extLst>
          </p:cNvPr>
          <p:cNvSpPr>
            <a:spLocks noGrp="1"/>
          </p:cNvSpPr>
          <p:nvPr>
            <p:ph type="sldNum" sz="quarter" idx="12"/>
          </p:nvPr>
        </p:nvSpPr>
        <p:spPr/>
        <p:txBody>
          <a:bodyPr/>
          <a:lstStyle/>
          <a:p>
            <a:fld id="{43A98E0E-504E-45F6-904B-6F35036103BC}" type="slidenum">
              <a:rPr lang="en-US" smtClean="0"/>
              <a:t>‹#›</a:t>
            </a:fld>
            <a:endParaRPr lang="en-US"/>
          </a:p>
        </p:txBody>
      </p:sp>
    </p:spTree>
    <p:extLst>
      <p:ext uri="{BB962C8B-B14F-4D97-AF65-F5344CB8AC3E}">
        <p14:creationId xmlns:p14="http://schemas.microsoft.com/office/powerpoint/2010/main" val="284242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8/26/2025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83026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8/26/2025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967065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8/26/2025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214427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8/26/2025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141083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8/26/2025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668353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8/26/2025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133907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8/26/2025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787934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8/26/2025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215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8/26/2025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581730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8/26/2025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503572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8/26/2025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21886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8/26/2025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911218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23860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20173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54792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44529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63470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58463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8/26/2025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79291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1846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210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74689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1625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270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8/26/2025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2580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8/26/2025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7137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8/26/2025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0914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8/26/2025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7795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8/26/2025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9463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8/26/2025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75882684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2" r:id="rId6"/>
    <p:sldLayoutId id="2147483698" r:id="rId7"/>
    <p:sldLayoutId id="2147483699" r:id="rId8"/>
    <p:sldLayoutId id="2147483700" r:id="rId9"/>
    <p:sldLayoutId id="2147483701" r:id="rId10"/>
    <p:sldLayoutId id="214748370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55419-90BA-379E-EBB8-ACB152ACE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42D7E3-5184-F32F-17C6-C1FC901548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29A7C-43DA-9A68-670F-1A20C5F651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884011-205D-4D76-9D59-DF5659A110DF}" type="datetimeFigureOut">
              <a:rPr lang="en-US" smtClean="0"/>
              <a:t>8/26/2025</a:t>
            </a:fld>
            <a:endParaRPr lang="en-US"/>
          </a:p>
        </p:txBody>
      </p:sp>
      <p:sp>
        <p:nvSpPr>
          <p:cNvPr id="5" name="Footer Placeholder 4">
            <a:extLst>
              <a:ext uri="{FF2B5EF4-FFF2-40B4-BE49-F238E27FC236}">
                <a16:creationId xmlns:a16="http://schemas.microsoft.com/office/drawing/2014/main" id="{A4080AD1-23BC-E3B2-4613-B1F25D7542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BACD2D4-E6EA-F607-D728-F68FB1B59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A98E0E-504E-45F6-904B-6F35036103BC}" type="slidenum">
              <a:rPr lang="en-US" smtClean="0"/>
              <a:t>‹#›</a:t>
            </a:fld>
            <a:endParaRPr lang="en-US"/>
          </a:p>
        </p:txBody>
      </p:sp>
    </p:spTree>
    <p:extLst>
      <p:ext uri="{BB962C8B-B14F-4D97-AF65-F5344CB8AC3E}">
        <p14:creationId xmlns:p14="http://schemas.microsoft.com/office/powerpoint/2010/main" val="2708119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8/26/2025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11658223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3280967"/>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8.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9.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9.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8" name="Rectangle 1087">
            <a:extLst>
              <a:ext uri="{FF2B5EF4-FFF2-40B4-BE49-F238E27FC236}">
                <a16:creationId xmlns:a16="http://schemas.microsoft.com/office/drawing/2014/main" id="{D1BA7680-B1FB-4B6B-2155-45DD5D6C4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the Battle of Galveston. There are several large war ships on the water. One is on fire, in the middle of an explosion, as its passengers row away on life boats in the foreground.">
            <a:extLst>
              <a:ext uri="{FF2B5EF4-FFF2-40B4-BE49-F238E27FC236}">
                <a16:creationId xmlns:a16="http://schemas.microsoft.com/office/drawing/2014/main" id="{5580AC57-DE09-F231-F1A7-EEEEF3364FEC}"/>
              </a:ext>
            </a:extLst>
          </p:cNvPr>
          <p:cNvPicPr>
            <a:picLocks noChangeAspect="1"/>
          </p:cNvPicPr>
          <p:nvPr/>
        </p:nvPicPr>
        <p:blipFill>
          <a:blip r:embed="rId3">
            <a:extLst>
              <a:ext uri="{28A0092B-C50C-407E-A947-70E740481C1C}">
                <a14:useLocalDpi xmlns:a14="http://schemas.microsoft.com/office/drawing/2010/main" val="0"/>
              </a:ext>
            </a:extLst>
          </a:blip>
          <a:srcRect l="9091" t="15825"/>
          <a:stretch>
            <a:fillRect/>
          </a:stretch>
        </p:blipFill>
        <p:spPr>
          <a:xfrm>
            <a:off x="20" y="0"/>
            <a:ext cx="12191980" cy="6858001"/>
          </a:xfrm>
          <a:prstGeom prst="rect">
            <a:avLst/>
          </a:prstGeom>
        </p:spPr>
      </p:pic>
      <p:sp>
        <p:nvSpPr>
          <p:cNvPr id="1090" name="Rectangle 1089">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32383"/>
            <a:ext cx="12192000" cy="4525617"/>
          </a:xfrm>
          <a:prstGeom prst="rect">
            <a:avLst/>
          </a:prstGeom>
          <a:gradFill>
            <a:gsLst>
              <a:gs pos="0">
                <a:srgbClr val="000000">
                  <a:alpha val="0"/>
                </a:srgbClr>
              </a:gs>
              <a:gs pos="55000">
                <a:srgbClr val="000000">
                  <a:alpha val="35000"/>
                </a:srgbClr>
              </a:gs>
              <a:gs pos="10000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352364" y="261258"/>
            <a:ext cx="8837546" cy="2371226"/>
          </a:xfrm>
        </p:spPr>
        <p:txBody>
          <a:bodyPr>
            <a:noAutofit/>
          </a:bodyPr>
          <a:lstStyle/>
          <a:p>
            <a:pPr algn="l"/>
            <a:r>
              <a:rPr lang="en-US" sz="8800" b="1" i="1" dirty="0">
                <a:solidFill>
                  <a:schemeClr val="accent3">
                    <a:lumMod val="20000"/>
                    <a:lumOff val="80000"/>
                  </a:schemeClr>
                </a:solidFill>
                <a:latin typeface="Gotham book"/>
              </a:rPr>
              <a:t>Unit </a:t>
            </a:r>
            <a:r>
              <a:rPr lang="en-US" sz="8800" i="1" dirty="0">
                <a:solidFill>
                  <a:schemeClr val="accent3">
                    <a:lumMod val="20000"/>
                    <a:lumOff val="80000"/>
                  </a:schemeClr>
                </a:solidFill>
                <a:latin typeface="Gotham book"/>
              </a:rPr>
              <a:t>8</a:t>
            </a:r>
            <a:r>
              <a:rPr lang="en-US" sz="8800" b="1" i="1" dirty="0">
                <a:solidFill>
                  <a:schemeClr val="accent3">
                    <a:lumMod val="20000"/>
                    <a:lumOff val="80000"/>
                  </a:schemeClr>
                </a:solidFill>
                <a:latin typeface="Gotham book"/>
              </a:rPr>
              <a:t>: </a:t>
            </a:r>
            <a:br>
              <a:rPr lang="en-US" sz="8800" b="1" i="1" dirty="0">
                <a:solidFill>
                  <a:srgbClr val="FFFFFF"/>
                </a:solidFill>
                <a:latin typeface="Gotham book"/>
              </a:rPr>
            </a:br>
            <a:r>
              <a:rPr lang="en-US" sz="8800" b="1" dirty="0">
                <a:solidFill>
                  <a:srgbClr val="FFFFFF"/>
                </a:solidFill>
                <a:latin typeface="Gotham book"/>
              </a:rPr>
              <a:t>Civil War</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504760" y="5046541"/>
            <a:ext cx="8837546" cy="644789"/>
          </a:xfrm>
        </p:spPr>
        <p:txBody>
          <a:bodyPr>
            <a:noAutofit/>
          </a:bodyPr>
          <a:lstStyle/>
          <a:p>
            <a:pPr algn="l">
              <a:lnSpc>
                <a:spcPct val="110000"/>
              </a:lnSpc>
            </a:pPr>
            <a:r>
              <a:rPr lang="en-US" sz="4000" b="1" i="1" dirty="0">
                <a:solidFill>
                  <a:schemeClr val="accent3">
                    <a:lumMod val="20000"/>
                    <a:lumOff val="80000"/>
                  </a:schemeClr>
                </a:solidFill>
                <a:latin typeface="Gotham book"/>
              </a:rPr>
              <a:t>Lesson  1: </a:t>
            </a:r>
          </a:p>
          <a:p>
            <a:pPr algn="l">
              <a:lnSpc>
                <a:spcPct val="110000"/>
              </a:lnSpc>
            </a:pPr>
            <a:r>
              <a:rPr lang="en-US" sz="4000" b="1" i="1" dirty="0">
                <a:solidFill>
                  <a:srgbClr val="FFFFFF"/>
                </a:solidFill>
                <a:latin typeface="Gotham book"/>
              </a:rPr>
              <a:t>The Big Picture</a:t>
            </a:r>
          </a:p>
        </p:txBody>
      </p:sp>
      <p:sp>
        <p:nvSpPr>
          <p:cNvPr id="6" name="TextBox 5">
            <a:extLst>
              <a:ext uri="{FF2B5EF4-FFF2-40B4-BE49-F238E27FC236}">
                <a16:creationId xmlns:a16="http://schemas.microsoft.com/office/drawing/2014/main" id="{28FE37A3-F2D7-DAAF-8512-E6636125F39C}"/>
              </a:ext>
            </a:extLst>
          </p:cNvPr>
          <p:cNvSpPr txBox="1"/>
          <p:nvPr/>
        </p:nvSpPr>
        <p:spPr>
          <a:xfrm>
            <a:off x="7630888" y="6193973"/>
            <a:ext cx="4702629" cy="646331"/>
          </a:xfrm>
          <a:prstGeom prst="rect">
            <a:avLst/>
          </a:prstGeom>
          <a:noFill/>
        </p:spPr>
        <p:txBody>
          <a:bodyPr wrap="square" rtlCol="0">
            <a:spAutoFit/>
          </a:bodyPr>
          <a:lstStyle/>
          <a:p>
            <a:pPr algn="ctr"/>
            <a:r>
              <a:rPr lang="en-US" dirty="0">
                <a:latin typeface="Gotham book"/>
              </a:rPr>
              <a:t>The Battle of Galveston, Jan. 1, 1863</a:t>
            </a:r>
          </a:p>
          <a:p>
            <a:pPr algn="ctr"/>
            <a:r>
              <a:rPr lang="en-US" dirty="0">
                <a:latin typeface="Gotham book"/>
              </a:rPr>
              <a:t>Texas State Library and Archives Commission</a:t>
            </a:r>
          </a:p>
        </p:txBody>
      </p:sp>
    </p:spTree>
    <p:extLst>
      <p:ext uri="{BB962C8B-B14F-4D97-AF65-F5344CB8AC3E}">
        <p14:creationId xmlns:p14="http://schemas.microsoft.com/office/powerpoint/2010/main" val="36881101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1CA643-1140-E693-C231-C709003A4039}"/>
            </a:ext>
          </a:extLst>
        </p:cNvPr>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EBAD0661-CC93-33E5-A79A-F8DD64437C37}"/>
              </a:ext>
            </a:extLst>
          </p:cNvPr>
          <p:cNvSpPr txBox="1">
            <a:spLocks noGrp="1"/>
          </p:cNvSpPr>
          <p:nvPr>
            <p:ph type="title" idx="4294967295"/>
          </p:nvPr>
        </p:nvSpPr>
        <p:spPr>
          <a:xfrm>
            <a:off x="185057" y="4482790"/>
            <a:ext cx="4738570" cy="1973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Gotham book"/>
                <a:ea typeface="+mj-ea"/>
                <a:cs typeface="+mj-cs"/>
              </a:rPr>
              <a:t>Paragraph 3: </a:t>
            </a:r>
            <a:r>
              <a:rPr kumimoji="0" lang="en-US" sz="4000" b="1" i="0" u="none" strike="noStrike" kern="1200" cap="none" spc="0" normalizeH="0" baseline="0" noProof="0" dirty="0">
                <a:ln>
                  <a:noFill/>
                </a:ln>
                <a:solidFill>
                  <a:schemeClr val="bg1"/>
                </a:solidFill>
                <a:effectLst/>
                <a:uLnTx/>
                <a:uFillTx/>
                <a:latin typeface="Gotham book"/>
                <a:ea typeface="+mj-ea"/>
                <a:cs typeface="+mj-cs"/>
              </a:rPr>
              <a:t>The Deadliest War in American History</a:t>
            </a:r>
          </a:p>
        </p:txBody>
      </p:sp>
      <p:pic>
        <p:nvPicPr>
          <p:cNvPr id="3076" name="Picture 4" descr="A sepia-toned photograph of the field of battle after Antietam. The image shows several soldiers that were killed in the battle. There is a cannon in the background, and a farmhouse farther in the back in front of a forested area.">
            <a:extLst>
              <a:ext uri="{FF2B5EF4-FFF2-40B4-BE49-F238E27FC236}">
                <a16:creationId xmlns:a16="http://schemas.microsoft.com/office/drawing/2014/main" id="{CC23D6C8-6D30-41B6-BB44-5EA1E46A7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885" r="1" b="1"/>
          <a:stretch>
            <a:fillRect/>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A black and white photograph of a full field hospital after a battle in the Civil War. The hospital is set up outside around a small white tent. Dozens of wounded soldiers lay in close quarters all over the ground inside a fenced in area. There are soldiers tents lined up the background.">
            <a:extLst>
              <a:ext uri="{FF2B5EF4-FFF2-40B4-BE49-F238E27FC236}">
                <a16:creationId xmlns:a16="http://schemas.microsoft.com/office/drawing/2014/main" id="{14AC31BE-6E7E-7363-26AA-DCF765F14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 b="16667"/>
          <a:stretch>
            <a:fillRect/>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3087" name="Group 3086">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3084" name="Freeform: Shape 3083">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5" name="Freeform: Shape 3084">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CE76276B-968A-DCB0-3D0D-93C076E8E9AC}"/>
              </a:ext>
            </a:extLst>
          </p:cNvPr>
          <p:cNvSpPr txBox="1"/>
          <p:nvPr/>
        </p:nvSpPr>
        <p:spPr>
          <a:xfrm>
            <a:off x="4310742" y="4482790"/>
            <a:ext cx="7881257" cy="1795346"/>
          </a:xfrm>
          <a:prstGeom prst="rect">
            <a:avLst/>
          </a:prstGeom>
        </p:spPr>
        <p:txBody>
          <a:bodyPr vert="horz" lIns="91440" tIns="45720" rIns="91440" bIns="45720" rtlCol="0">
            <a:normAutofit/>
          </a:bodyPr>
          <a:lstStyle/>
          <a:p>
            <a:pPr>
              <a:lnSpc>
                <a:spcPct val="90000"/>
              </a:lnSpc>
              <a:spcAft>
                <a:spcPts val="600"/>
              </a:spcAft>
            </a:pPr>
            <a:r>
              <a:rPr lang="en-US" sz="2400" b="1" i="1" dirty="0">
                <a:solidFill>
                  <a:schemeClr val="bg1">
                    <a:alpha val="80000"/>
                  </a:schemeClr>
                </a:solidFill>
                <a:latin typeface="Gotham book"/>
              </a:rPr>
              <a:t>Left</a:t>
            </a:r>
            <a:r>
              <a:rPr lang="en-US" sz="2400" dirty="0">
                <a:solidFill>
                  <a:schemeClr val="bg1">
                    <a:alpha val="80000"/>
                  </a:schemeClr>
                </a:solidFill>
                <a:latin typeface="Gotham book"/>
              </a:rPr>
              <a:t>: Casualties of the Battle of Antietam, the single bloodiest day of the Civil War, Sept. 17, 1862. </a:t>
            </a:r>
            <a:r>
              <a:rPr lang="en-US" sz="2400" i="1" dirty="0">
                <a:solidFill>
                  <a:schemeClr val="bg1">
                    <a:alpha val="80000"/>
                  </a:schemeClr>
                </a:solidFill>
                <a:latin typeface="Gotham book"/>
              </a:rPr>
              <a:t>Library of Congress</a:t>
            </a:r>
            <a:endParaRPr lang="en-US" sz="2400" dirty="0">
              <a:solidFill>
                <a:schemeClr val="bg1">
                  <a:alpha val="80000"/>
                </a:schemeClr>
              </a:solidFill>
              <a:latin typeface="Gotham book"/>
            </a:endParaRPr>
          </a:p>
          <a:p>
            <a:pPr>
              <a:lnSpc>
                <a:spcPct val="90000"/>
              </a:lnSpc>
              <a:spcAft>
                <a:spcPts val="600"/>
              </a:spcAft>
            </a:pPr>
            <a:endParaRPr lang="en-US" sz="1100" dirty="0">
              <a:solidFill>
                <a:schemeClr val="bg1">
                  <a:alpha val="80000"/>
                </a:schemeClr>
              </a:solidFill>
              <a:latin typeface="Gotham book"/>
            </a:endParaRPr>
          </a:p>
          <a:p>
            <a:pPr>
              <a:lnSpc>
                <a:spcPct val="90000"/>
              </a:lnSpc>
              <a:spcAft>
                <a:spcPts val="600"/>
              </a:spcAft>
            </a:pPr>
            <a:r>
              <a:rPr lang="en-US" sz="2400" b="1" i="1" dirty="0">
                <a:solidFill>
                  <a:schemeClr val="bg1">
                    <a:alpha val="80000"/>
                  </a:schemeClr>
                </a:solidFill>
                <a:latin typeface="Gotham book"/>
              </a:rPr>
              <a:t>Right</a:t>
            </a:r>
            <a:r>
              <a:rPr lang="en-US" sz="2400" dirty="0">
                <a:solidFill>
                  <a:schemeClr val="bg1">
                    <a:alpha val="80000"/>
                  </a:schemeClr>
                </a:solidFill>
                <a:latin typeface="Gotham book"/>
              </a:rPr>
              <a:t>: A field hospital set up at the Battle of Savage Station, Virginia, June 29, 1862. </a:t>
            </a:r>
            <a:r>
              <a:rPr lang="en-US" sz="2400" i="1" dirty="0">
                <a:solidFill>
                  <a:schemeClr val="bg1">
                    <a:alpha val="80000"/>
                  </a:schemeClr>
                </a:solidFill>
                <a:latin typeface="Gotham book"/>
              </a:rPr>
              <a:t>Library of Congress </a:t>
            </a:r>
          </a:p>
        </p:txBody>
      </p:sp>
    </p:spTree>
    <p:extLst>
      <p:ext uri="{BB962C8B-B14F-4D97-AF65-F5344CB8AC3E}">
        <p14:creationId xmlns:p14="http://schemas.microsoft.com/office/powerpoint/2010/main" val="300717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42DA56-B8D5-F636-D226-F599F9B2B21D}"/>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2229E515-000B-A740-8CC1-F8671C7C84FF}"/>
              </a:ext>
            </a:extLst>
          </p:cNvPr>
          <p:cNvSpPr txBox="1">
            <a:spLocks noGrp="1"/>
          </p:cNvSpPr>
          <p:nvPr>
            <p:ph type="title" idx="4294967295"/>
          </p:nvPr>
        </p:nvSpPr>
        <p:spPr>
          <a:xfrm>
            <a:off x="709204" y="4434840"/>
            <a:ext cx="4102281" cy="24231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Gotham book"/>
                <a:ea typeface="+mj-ea"/>
                <a:cs typeface="+mj-cs"/>
              </a:rPr>
              <a:t>Paragraph 4: </a:t>
            </a:r>
            <a:r>
              <a:rPr kumimoji="0" lang="en-US" sz="4800" b="1" i="0" u="none" strike="noStrike" kern="1200" cap="none" spc="0" normalizeH="0" baseline="0" noProof="0" dirty="0">
                <a:ln>
                  <a:noFill/>
                </a:ln>
                <a:solidFill>
                  <a:schemeClr val="bg1"/>
                </a:solidFill>
                <a:effectLst/>
                <a:uLnTx/>
                <a:uFillTx/>
                <a:latin typeface="Gotham book"/>
                <a:ea typeface="+mj-ea"/>
                <a:cs typeface="+mj-cs"/>
              </a:rPr>
              <a:t>Texas’ Role in the Civil War</a:t>
            </a:r>
          </a:p>
        </p:txBody>
      </p:sp>
      <p:pic>
        <p:nvPicPr>
          <p:cNvPr id="4098" name="Picture 2" descr="Artwork depicting the river battle at Sabine Pass in east Texas. The image shows 2 war ships engaged in warfare on a large river. Both ships have smoke coming from them. ">
            <a:extLst>
              <a:ext uri="{FF2B5EF4-FFF2-40B4-BE49-F238E27FC236}">
                <a16:creationId xmlns:a16="http://schemas.microsoft.com/office/drawing/2014/main" id="{C37B1BBC-5289-E3DA-59E5-F708FF91C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6597" b="10898"/>
          <a:stretch>
            <a:fillRect/>
          </a:stretch>
        </p:blipFill>
        <p:spPr bwMode="auto">
          <a:xfrm>
            <a:off x="2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4105" name="Group 4104">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4106" name="Freeform: Shape 4105">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7" name="Freeform: Shape 4106">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81A32831-252D-872F-8918-B39029951FF4}"/>
              </a:ext>
            </a:extLst>
          </p:cNvPr>
          <p:cNvSpPr txBox="1"/>
          <p:nvPr/>
        </p:nvSpPr>
        <p:spPr>
          <a:xfrm>
            <a:off x="5565866" y="4583430"/>
            <a:ext cx="6487795" cy="2011680"/>
          </a:xfrm>
          <a:prstGeom prst="rect">
            <a:avLst/>
          </a:prstGeom>
        </p:spPr>
        <p:txBody>
          <a:bodyPr vert="horz" lIns="91440" tIns="45720" rIns="91440" bIns="45720" rtlCol="0">
            <a:normAutofit/>
          </a:bodyPr>
          <a:lstStyle/>
          <a:p>
            <a:pPr algn="ctr">
              <a:lnSpc>
                <a:spcPct val="90000"/>
              </a:lnSpc>
              <a:spcAft>
                <a:spcPts val="600"/>
              </a:spcAft>
            </a:pPr>
            <a:r>
              <a:rPr lang="en-US" sz="3200" dirty="0">
                <a:solidFill>
                  <a:schemeClr val="bg1">
                    <a:alpha val="80000"/>
                  </a:schemeClr>
                </a:solidFill>
                <a:latin typeface="Gotham book"/>
              </a:rPr>
              <a:t>The Battle of Sabine Pass on the Sabine River in east Texas </a:t>
            </a:r>
          </a:p>
          <a:p>
            <a:pPr algn="ctr">
              <a:lnSpc>
                <a:spcPct val="90000"/>
              </a:lnSpc>
              <a:spcAft>
                <a:spcPts val="600"/>
              </a:spcAft>
            </a:pPr>
            <a:endParaRPr lang="en-US" sz="1400" i="1" dirty="0">
              <a:solidFill>
                <a:schemeClr val="bg1">
                  <a:alpha val="80000"/>
                </a:schemeClr>
              </a:solidFill>
              <a:latin typeface="Gotham book"/>
            </a:endParaRPr>
          </a:p>
          <a:p>
            <a:pPr algn="ctr">
              <a:lnSpc>
                <a:spcPct val="90000"/>
              </a:lnSpc>
              <a:spcAft>
                <a:spcPts val="600"/>
              </a:spcAft>
            </a:pPr>
            <a:r>
              <a:rPr lang="en-US" sz="2400" i="1" dirty="0">
                <a:solidFill>
                  <a:schemeClr val="bg1">
                    <a:alpha val="80000"/>
                  </a:schemeClr>
                </a:solidFill>
                <a:latin typeface="Gotham book"/>
              </a:rPr>
              <a:t>The Portal to Texas History</a:t>
            </a:r>
          </a:p>
        </p:txBody>
      </p:sp>
    </p:spTree>
    <p:extLst>
      <p:ext uri="{BB962C8B-B14F-4D97-AF65-F5344CB8AC3E}">
        <p14:creationId xmlns:p14="http://schemas.microsoft.com/office/powerpoint/2010/main" val="815021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735E24-3EBA-1450-6F2C-EBF5DB7E874D}"/>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A81E5B66-6EB3-5016-E124-34DB1301B0C4}"/>
              </a:ext>
            </a:extLst>
          </p:cNvPr>
          <p:cNvSpPr txBox="1">
            <a:spLocks noGrp="1"/>
          </p:cNvSpPr>
          <p:nvPr>
            <p:ph type="title" idx="4294967295"/>
          </p:nvPr>
        </p:nvSpPr>
        <p:spPr>
          <a:xfrm>
            <a:off x="838201" y="510891"/>
            <a:ext cx="4394200" cy="28092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Gotham book"/>
                <a:ea typeface="+mj-ea"/>
                <a:cs typeface="+mj-cs"/>
              </a:rPr>
              <a:t>Paragraph 5: </a:t>
            </a:r>
            <a:r>
              <a:rPr kumimoji="0" lang="en-US" b="1" i="0" u="none" strike="noStrike" kern="1200" cap="none" spc="0" normalizeH="0" baseline="0" noProof="0" dirty="0">
                <a:ln>
                  <a:noFill/>
                </a:ln>
                <a:solidFill>
                  <a:schemeClr val="bg1"/>
                </a:solidFill>
                <a:effectLst/>
                <a:uLnTx/>
                <a:uFillTx/>
                <a:latin typeface="Gotham book"/>
                <a:ea typeface="+mj-ea"/>
                <a:cs typeface="+mj-cs"/>
              </a:rPr>
              <a:t>The End of the War</a:t>
            </a:r>
            <a:endParaRPr kumimoji="0" lang="en-US" sz="5400" b="1" i="0" u="none" strike="noStrike" kern="1200" cap="none" spc="0" normalizeH="0" baseline="0" noProof="0" dirty="0">
              <a:ln>
                <a:noFill/>
              </a:ln>
              <a:solidFill>
                <a:schemeClr val="bg1"/>
              </a:solidFill>
              <a:effectLst/>
              <a:uLnTx/>
              <a:uFillTx/>
              <a:latin typeface="Gotham book"/>
              <a:ea typeface="+mj-ea"/>
              <a:cs typeface="+mj-cs"/>
            </a:endParaRPr>
          </a:p>
        </p:txBody>
      </p:sp>
      <p:sp>
        <p:nvSpPr>
          <p:cNvPr id="3" name="TextBox 2">
            <a:extLst>
              <a:ext uri="{FF2B5EF4-FFF2-40B4-BE49-F238E27FC236}">
                <a16:creationId xmlns:a16="http://schemas.microsoft.com/office/drawing/2014/main" id="{E73C216E-ECB9-B22B-B351-88BEE867743F}"/>
              </a:ext>
            </a:extLst>
          </p:cNvPr>
          <p:cNvSpPr txBox="1"/>
          <p:nvPr/>
        </p:nvSpPr>
        <p:spPr>
          <a:xfrm>
            <a:off x="678997" y="4137000"/>
            <a:ext cx="4394200" cy="2454300"/>
          </a:xfrm>
          <a:prstGeom prst="rect">
            <a:avLst/>
          </a:prstGeom>
        </p:spPr>
        <p:txBody>
          <a:bodyPr vert="horz" lIns="91440" tIns="45720" rIns="91440" bIns="45720" rtlCol="0">
            <a:normAutofit/>
          </a:bodyPr>
          <a:lstStyle/>
          <a:p>
            <a:pPr algn="ctr">
              <a:lnSpc>
                <a:spcPct val="90000"/>
              </a:lnSpc>
              <a:spcAft>
                <a:spcPts val="600"/>
              </a:spcAft>
            </a:pPr>
            <a:r>
              <a:rPr lang="en-US" sz="4000" dirty="0">
                <a:solidFill>
                  <a:schemeClr val="bg1">
                    <a:alpha val="80000"/>
                  </a:schemeClr>
                </a:solidFill>
                <a:latin typeface="Gotham book"/>
              </a:rPr>
              <a:t>A celebration of Juneteenth</a:t>
            </a:r>
          </a:p>
          <a:p>
            <a:pPr indent="-228600" algn="ctr">
              <a:lnSpc>
                <a:spcPct val="90000"/>
              </a:lnSpc>
              <a:spcAft>
                <a:spcPts val="600"/>
              </a:spcAft>
              <a:buFont typeface="Arial" panose="020B0604020202020204" pitchFamily="34" charset="0"/>
              <a:buChar char="•"/>
            </a:pPr>
            <a:endParaRPr lang="en-US" sz="1600" dirty="0">
              <a:solidFill>
                <a:schemeClr val="bg1">
                  <a:alpha val="80000"/>
                </a:schemeClr>
              </a:solidFill>
            </a:endParaRPr>
          </a:p>
          <a:p>
            <a:pPr algn="ctr">
              <a:lnSpc>
                <a:spcPct val="90000"/>
              </a:lnSpc>
              <a:spcAft>
                <a:spcPts val="600"/>
              </a:spcAft>
            </a:pPr>
            <a:r>
              <a:rPr lang="en-US" sz="2400" i="1" dirty="0">
                <a:solidFill>
                  <a:schemeClr val="bg1">
                    <a:alpha val="80000"/>
                  </a:schemeClr>
                </a:solidFill>
              </a:rPr>
              <a:t>The Portal to Texas History </a:t>
            </a:r>
          </a:p>
        </p:txBody>
      </p:sp>
      <p:pic>
        <p:nvPicPr>
          <p:cNvPr id="5122" name="Picture 2" descr="A black and white photograph of a group of African American men in a band with instruments including a bass, a guitar, a clarinet, and what appear to be violins or fiddles. They are standing in a wooded area with an American flag flying behind them. ">
            <a:extLst>
              <a:ext uri="{FF2B5EF4-FFF2-40B4-BE49-F238E27FC236}">
                <a16:creationId xmlns:a16="http://schemas.microsoft.com/office/drawing/2014/main" id="{6FF1B562-1E6C-00EC-3B6E-07D80CB5BB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58" r="13231" b="-2"/>
          <a:stretch>
            <a:fillRect/>
          </a:stretch>
        </p:blipFill>
        <p:spPr bwMode="auto">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noFill/>
          <a:effectLst>
            <a:outerShdw blurRad="381000" dist="152400" dir="10800000" algn="tr"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5129" name="Group 5128">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5130" name="Freeform: Shape 5129">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1" name="Freeform: Shape 5130">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58709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pic>
        <p:nvPicPr>
          <p:cNvPr id="88" name="Google Shape;88;g25e6af09478_0_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1078541" y="5640928"/>
            <a:ext cx="1058018" cy="1150825"/>
          </a:xfrm>
          <a:prstGeom prst="rect">
            <a:avLst/>
          </a:prstGeom>
          <a:noFill/>
          <a:ln>
            <a:noFill/>
          </a:ln>
        </p:spPr>
      </p:pic>
      <p:sp>
        <p:nvSpPr>
          <p:cNvPr id="89" name="Google Shape;89;g25e6af09478_0_0">
            <a:extLst>
              <a:ext uri="{C183D7F6-B498-43B3-948B-1728B52AA6E4}">
                <adec:decorative xmlns:adec="http://schemas.microsoft.com/office/drawing/2017/decorative" val="1"/>
              </a:ext>
            </a:extLst>
          </p:cNvPr>
          <p:cNvSpPr txBox="1"/>
          <p:nvPr/>
        </p:nvSpPr>
        <p:spPr>
          <a:xfrm>
            <a:off x="6329153" y="6488668"/>
            <a:ext cx="45429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3F3F3F"/>
                </a:solidFill>
                <a:effectLst/>
                <a:uLnTx/>
                <a:uFillTx/>
                <a:latin typeface="Arial"/>
                <a:ea typeface="Arial"/>
                <a:cs typeface="Arial"/>
                <a:sym typeface="Arial"/>
              </a:rPr>
              <a:t>https://education.texashistory.unt.edu</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90" name="Google Shape;90;g25e6af09478_0_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6653" y="-2"/>
            <a:ext cx="1618200" cy="1618200"/>
          </a:xfrm>
          <a:prstGeom prst="rect">
            <a:avLst/>
          </a:prstGeom>
          <a:noFill/>
          <a:ln>
            <a:noFill/>
          </a:ln>
        </p:spPr>
      </p:pic>
      <p:sp>
        <p:nvSpPr>
          <p:cNvPr id="91" name="Google Shape;91;g25e6af09478_0_0"/>
          <p:cNvSpPr txBox="1">
            <a:spLocks noGrp="1"/>
          </p:cNvSpPr>
          <p:nvPr>
            <p:ph type="title"/>
          </p:nvPr>
        </p:nvSpPr>
        <p:spPr>
          <a:xfrm>
            <a:off x="1174096" y="193947"/>
            <a:ext cx="10515600" cy="284850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CA4341"/>
              </a:buClr>
              <a:buSzPct val="100000"/>
              <a:buFont typeface="Montserrat Medium"/>
              <a:buNone/>
            </a:pPr>
            <a:r>
              <a:rPr lang="en-US" sz="7200" b="1" dirty="0">
                <a:solidFill>
                  <a:srgbClr val="C00000"/>
                </a:solidFill>
                <a:latin typeface="Montserrat Medium"/>
                <a:ea typeface="Montserrat Medium"/>
                <a:cs typeface="Montserrat Medium"/>
                <a:sym typeface="Montserrat Medium"/>
              </a:rPr>
              <a:t>Comprehension Questions</a:t>
            </a:r>
            <a:endParaRPr sz="7200" b="1" dirty="0">
              <a:solidFill>
                <a:srgbClr val="C00000"/>
              </a:solidFill>
              <a:latin typeface="Montserrat Medium"/>
              <a:ea typeface="Montserrat Medium"/>
              <a:cs typeface="Montserrat Medium"/>
              <a:sym typeface="Montserrat Medium"/>
            </a:endParaRPr>
          </a:p>
          <a:p>
            <a:pPr marL="0" lvl="0" indent="0" algn="l" rtl="0">
              <a:lnSpc>
                <a:spcPct val="90000"/>
              </a:lnSpc>
              <a:spcBef>
                <a:spcPts val="0"/>
              </a:spcBef>
              <a:spcAft>
                <a:spcPts val="0"/>
              </a:spcAft>
              <a:buClr>
                <a:srgbClr val="CA4341"/>
              </a:buClr>
              <a:buSzPct val="100000"/>
              <a:buFont typeface="Arial"/>
              <a:buNone/>
            </a:pPr>
            <a:endParaRPr dirty="0">
              <a:solidFill>
                <a:srgbClr val="CA434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A3ADE4E-1132-DE3C-1CF1-FB172C066AF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455CF530-E10D-3B6E-F521-94E8E68E5E93}"/>
              </a:ext>
            </a:extLst>
          </p:cNvPr>
          <p:cNvSpPr txBox="1">
            <a:spLocks noGrp="1"/>
          </p:cNvSpPr>
          <p:nvPr>
            <p:ph type="title" idx="4294967295"/>
          </p:nvPr>
        </p:nvSpPr>
        <p:spPr>
          <a:xfrm>
            <a:off x="1859297" y="35667"/>
            <a:ext cx="10239775" cy="1609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8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a:t>
            </a:r>
            <a:r>
              <a:rPr lang="en-US" sz="3800" dirty="0">
                <a:latin typeface="Gotham Medium"/>
              </a:rPr>
              <a:t>exit ticket</a:t>
            </a:r>
            <a:r>
              <a:rPr kumimoji="0" lang="en-US" sz="3800" b="0" i="0" u="none" strike="noStrike" kern="1200" cap="none" spc="0" normalizeH="0" baseline="0" noProof="0" dirty="0">
                <a:ln>
                  <a:noFill/>
                </a:ln>
                <a:solidFill>
                  <a:schemeClr val="tx1"/>
                </a:solidFill>
                <a:effectLst/>
                <a:uLnTx/>
                <a:uFillTx/>
                <a:latin typeface="Gotham Medium"/>
                <a:ea typeface="+mj-ea"/>
                <a:cs typeface="+mj-cs"/>
              </a:rPr>
              <a:t> </a:t>
            </a:r>
          </a:p>
        </p:txBody>
      </p:sp>
      <p:pic>
        <p:nvPicPr>
          <p:cNvPr id="5" name="Graphic 4">
            <a:extLst>
              <a:ext uri="{FF2B5EF4-FFF2-40B4-BE49-F238E27FC236}">
                <a16:creationId xmlns:a16="http://schemas.microsoft.com/office/drawing/2014/main" id="{83C7D675-BD1C-95EB-F6A0-C7CCA05EDF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1850" y="2172899"/>
            <a:ext cx="925793" cy="925793"/>
          </a:xfrm>
          <a:prstGeom prst="rect">
            <a:avLst/>
          </a:prstGeom>
        </p:spPr>
      </p:pic>
      <p:pic>
        <p:nvPicPr>
          <p:cNvPr id="6" name="Graphic 5">
            <a:extLst>
              <a:ext uri="{FF2B5EF4-FFF2-40B4-BE49-F238E27FC236}">
                <a16:creationId xmlns:a16="http://schemas.microsoft.com/office/drawing/2014/main" id="{F3F03515-3A3B-9520-0FA7-999516AF66E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3519" y="4923624"/>
            <a:ext cx="842453" cy="842453"/>
          </a:xfrm>
          <a:prstGeom prst="rect">
            <a:avLst/>
          </a:prstGeom>
        </p:spPr>
      </p:pic>
      <p:sp>
        <p:nvSpPr>
          <p:cNvPr id="8" name="TextBox 7">
            <a:extLst>
              <a:ext uri="{FF2B5EF4-FFF2-40B4-BE49-F238E27FC236}">
                <a16:creationId xmlns:a16="http://schemas.microsoft.com/office/drawing/2014/main" id="{1F9258A8-9930-52E7-F442-9F27EAA5F9B6}"/>
              </a:ext>
            </a:extLst>
          </p:cNvPr>
          <p:cNvSpPr txBox="1"/>
          <p:nvPr/>
        </p:nvSpPr>
        <p:spPr>
          <a:xfrm>
            <a:off x="3334215" y="1862254"/>
            <a:ext cx="7237141" cy="390876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400" dirty="0">
                <a:solidFill>
                  <a:srgbClr val="A02B93"/>
                </a:solidFill>
                <a:latin typeface="Gotham book"/>
              </a:rPr>
              <a:t>Choose the THREE most accurate explanations of the significance of Texas’ role in the Civil War.</a:t>
            </a:r>
            <a:endParaRPr kumimoji="0" lang="en-US" sz="4400" b="0" i="0" u="none" strike="noStrike" kern="1200" cap="none" spc="0" normalizeH="0" baseline="0" noProof="0" dirty="0">
              <a:ln>
                <a:noFill/>
              </a:ln>
              <a:solidFill>
                <a:srgbClr val="A02B93"/>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dirty="0">
                <a:ln>
                  <a:noFill/>
                </a:ln>
                <a:solidFill>
                  <a:srgbClr val="4EA72E">
                    <a:lumMod val="75000"/>
                  </a:srgbClr>
                </a:solidFill>
                <a:effectLst/>
                <a:uLnTx/>
                <a:uFillTx/>
                <a:latin typeface="Gotham Book"/>
                <a:ea typeface="+mn-ea"/>
                <a:cs typeface="Times New Roman" panose="02020603050405020304" pitchFamily="18" charset="0"/>
              </a:rPr>
              <a:t>Share with a partner.</a:t>
            </a:r>
            <a:endParaRPr kumimoji="0" lang="en-US" sz="4400" b="0" i="0" u="none" strike="noStrike" kern="1200" cap="none" spc="0" normalizeH="0" baseline="0" noProof="0" dirty="0">
              <a:ln>
                <a:noFill/>
              </a:ln>
              <a:solidFill>
                <a:srgbClr val="4EA72E">
                  <a:lumMod val="75000"/>
                </a:srgbClr>
              </a:solidFill>
              <a:effectLst/>
              <a:uLnTx/>
              <a:uFillTx/>
              <a:latin typeface="Gotham book"/>
              <a:ea typeface="+mn-ea"/>
              <a:cs typeface="+mn-cs"/>
            </a:endParaRPr>
          </a:p>
        </p:txBody>
      </p:sp>
    </p:spTree>
    <p:extLst>
      <p:ext uri="{BB962C8B-B14F-4D97-AF65-F5344CB8AC3E}">
        <p14:creationId xmlns:p14="http://schemas.microsoft.com/office/powerpoint/2010/main" val="403440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419547-5E7D-D70D-F481-910E4BF31D5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53B8259-441D-71E6-DC3A-A3DDFD3F2A48}"/>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6FE4FE8E-6F0B-4155-E78F-8DACA874431D}"/>
              </a:ext>
            </a:extLst>
          </p:cNvPr>
          <p:cNvSpPr/>
          <p:nvPr/>
        </p:nvSpPr>
        <p:spPr>
          <a:xfrm>
            <a:off x="778006" y="2318657"/>
            <a:ext cx="8860972" cy="2231572"/>
          </a:xfrm>
          <a:prstGeom prst="wedgeRoundRectCallout">
            <a:avLst>
              <a:gd name="adj1" fmla="val 60279"/>
              <a:gd name="adj2" fmla="val 3345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C00000"/>
                </a:solidFill>
                <a:latin typeface="Calibri" panose="020F0502020204030204"/>
              </a:rPr>
              <a:t>One statement that exemplifies Texas’ role in the Civil War is that _______</a:t>
            </a:r>
            <a:endParaRPr kumimoji="0" lang="en-US" sz="4000" b="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7FAE8148-8C8C-4B90-1E61-6D475B8832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2235" y="3205753"/>
            <a:ext cx="1344476" cy="1344476"/>
          </a:xfrm>
          <a:prstGeom prst="rect">
            <a:avLst/>
          </a:prstGeom>
        </p:spPr>
      </p:pic>
    </p:spTree>
    <p:extLst>
      <p:ext uri="{BB962C8B-B14F-4D97-AF65-F5344CB8AC3E}">
        <p14:creationId xmlns:p14="http://schemas.microsoft.com/office/powerpoint/2010/main" val="65240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warm-up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Graphic 3">
            <a:extLst>
              <a:ext uri="{FF2B5EF4-FFF2-40B4-BE49-F238E27FC236}">
                <a16:creationId xmlns:a16="http://schemas.microsoft.com/office/drawing/2014/main" id="{23E0E990-0347-D21A-FC61-396A0280D12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7759" y="1862254"/>
            <a:ext cx="1071092" cy="1071092"/>
          </a:xfrm>
          <a:prstGeom prst="rect">
            <a:avLst/>
          </a:prstGeom>
        </p:spPr>
      </p:pic>
      <p:pic>
        <p:nvPicPr>
          <p:cNvPr id="5" name="Graphic 4">
            <a:extLst>
              <a:ext uri="{FF2B5EF4-FFF2-40B4-BE49-F238E27FC236}">
                <a16:creationId xmlns:a16="http://schemas.microsoft.com/office/drawing/2014/main" id="{E99BECC2-27E1-52A7-E63A-5368BB564B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7694" y="3429000"/>
            <a:ext cx="925793" cy="925793"/>
          </a:xfrm>
          <a:prstGeom prst="rect">
            <a:avLst/>
          </a:prstGeom>
        </p:spPr>
      </p:pic>
      <p:pic>
        <p:nvPicPr>
          <p:cNvPr id="6" name="Graphic 5">
            <a:extLst>
              <a:ext uri="{FF2B5EF4-FFF2-40B4-BE49-F238E27FC236}">
                <a16:creationId xmlns:a16="http://schemas.microsoft.com/office/drawing/2014/main" id="{CBD02AEC-3B6B-58D5-F2CD-6AC579EB5ED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70770" y="5390228"/>
            <a:ext cx="842453" cy="842453"/>
          </a:xfrm>
          <a:prstGeom prst="rect">
            <a:avLst/>
          </a:prstGeom>
        </p:spPr>
      </p:pic>
      <p:sp>
        <p:nvSpPr>
          <p:cNvPr id="8" name="TextBox 7">
            <a:extLst>
              <a:ext uri="{FF2B5EF4-FFF2-40B4-BE49-F238E27FC236}">
                <a16:creationId xmlns:a16="http://schemas.microsoft.com/office/drawing/2014/main" id="{F816FA90-0CC5-78BD-6A4B-71C21C284213}"/>
              </a:ext>
            </a:extLst>
          </p:cNvPr>
          <p:cNvSpPr txBox="1"/>
          <p:nvPr/>
        </p:nvSpPr>
        <p:spPr>
          <a:xfrm>
            <a:off x="3334215" y="1862254"/>
            <a:ext cx="7237141" cy="437042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A02B93"/>
                </a:solidFill>
                <a:effectLst/>
                <a:uLnTx/>
                <a:uFillTx/>
                <a:latin typeface="Gotham book"/>
                <a:ea typeface="+mn-ea"/>
                <a:cs typeface="+mn-cs"/>
              </a:rPr>
              <a:t>Consider the events of our last unit: </a:t>
            </a:r>
            <a:r>
              <a:rPr lang="en-US" sz="3400" dirty="0">
                <a:solidFill>
                  <a:srgbClr val="A02B93"/>
                </a:solidFill>
                <a:latin typeface="Gotham book"/>
              </a:rPr>
              <a:t>Early Statehood</a:t>
            </a:r>
            <a:r>
              <a:rPr kumimoji="0" lang="en-US" sz="3400" b="0" i="0" u="none" strike="noStrike" kern="1200" cap="none" spc="0" normalizeH="0" baseline="0" noProof="0" dirty="0">
                <a:ln>
                  <a:noFill/>
                </a:ln>
                <a:solidFill>
                  <a:srgbClr val="A02B93"/>
                </a:solidFill>
                <a:effectLst/>
                <a:uLnTx/>
                <a:uFillTx/>
                <a:latin typeface="Gotham book"/>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A02B93"/>
              </a:solidFill>
              <a:effectLst/>
              <a:uLnTx/>
              <a:uFillTx/>
              <a:latin typeface="Gotham book"/>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Circle or highlight each item in the answer bank that you think is true for Texas and the United States as we begin this new unit.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0" cap="none" spc="0" normalizeH="0" baseline="0" noProof="0" dirty="0">
                <a:ln>
                  <a:noFill/>
                </a:ln>
                <a:solidFill>
                  <a:srgbClr val="4EA72E">
                    <a:lumMod val="75000"/>
                  </a:srgbClr>
                </a:solidFill>
                <a:effectLst/>
                <a:uLnTx/>
                <a:uFillTx/>
                <a:latin typeface="Gotham Book"/>
                <a:ea typeface="+mn-ea"/>
                <a:cs typeface="Times New Roman" panose="02020603050405020304" pitchFamily="18" charset="0"/>
              </a:rPr>
              <a:t>Share with a partner.</a:t>
            </a:r>
            <a:endParaRPr kumimoji="0" lang="en-US" sz="3400" b="0" i="0" u="none" strike="noStrike" kern="1200" cap="none" spc="0" normalizeH="0" baseline="0" noProof="0" dirty="0">
              <a:ln>
                <a:noFill/>
              </a:ln>
              <a:solidFill>
                <a:srgbClr val="4EA72E">
                  <a:lumMod val="75000"/>
                </a:srgbClr>
              </a:solidFill>
              <a:effectLst/>
              <a:uLnTx/>
              <a:uFillTx/>
              <a:latin typeface="Gotham book"/>
              <a:ea typeface="+mn-ea"/>
              <a:cs typeface="+mn-cs"/>
            </a:endParaRPr>
          </a:p>
        </p:txBody>
      </p:sp>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1175657" y="1687283"/>
            <a:ext cx="7380514" cy="2939145"/>
          </a:xfrm>
          <a:prstGeom prst="wedgeRoundRectCallout">
            <a:avLst>
              <a:gd name="adj1" fmla="val 68481"/>
              <a:gd name="adj2" fmla="val 3480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4000" dirty="0">
                <a:solidFill>
                  <a:srgbClr val="C00000"/>
                </a:solidFill>
                <a:latin typeface="Calibri" panose="020F0502020204030204"/>
              </a:rPr>
              <a:t>One thing that I think was true for Texas and the U.S. as we begin this new unit is _________</a:t>
            </a: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52867" y="3148644"/>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E749B0F-B873-9D1D-8410-CEB4810829B9}"/>
              </a:ext>
            </a:extLst>
          </p:cNvPr>
          <p:cNvSpPr txBox="1"/>
          <p:nvPr/>
        </p:nvSpPr>
        <p:spPr>
          <a:xfrm>
            <a:off x="859971" y="1691229"/>
            <a:ext cx="10744199" cy="2585323"/>
          </a:xfrm>
          <a:prstGeom prst="rect">
            <a:avLst/>
          </a:prstGeom>
          <a:noFill/>
        </p:spPr>
        <p:txBody>
          <a:bodyPr wrap="square" rtlCol="0">
            <a:spAutoFit/>
          </a:bodyPr>
          <a:lstStyle/>
          <a:p>
            <a:pPr algn="ctr">
              <a:defRPr/>
            </a:pPr>
            <a:r>
              <a:rPr lang="en-US" sz="5400" dirty="0">
                <a:solidFill>
                  <a:srgbClr val="C00000"/>
                </a:solidFill>
                <a:latin typeface="Gotham Book"/>
                <a:ea typeface="Times New Roman" panose="02020603050405020304" pitchFamily="18" charset="0"/>
                <a:cs typeface="Times New Roman" panose="02020603050405020304" pitchFamily="18" charset="0"/>
              </a:rPr>
              <a:t>What are the key events, major themes, and defining characteristics of the Civil War era of Texas history?</a:t>
            </a:r>
            <a:endParaRPr lang="en-US" sz="5400" dirty="0">
              <a:solidFill>
                <a:srgbClr val="C00000"/>
              </a:solidFill>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228600" y="1650808"/>
            <a:ext cx="11963400" cy="4535409"/>
          </a:xfrm>
          <a:prstGeom prst="rect">
            <a:avLst/>
          </a:prstGeom>
          <a:noFill/>
        </p:spPr>
        <p:txBody>
          <a:bodyPr wrap="square" rtlCol="0">
            <a:spAutoFit/>
          </a:bodyPr>
          <a:lstStyle/>
          <a:p>
            <a:pPr marL="742950" lvl="0" indent="-742950">
              <a:lnSpc>
                <a:spcPct val="110000"/>
              </a:lnSpc>
              <a:buFont typeface="+mj-lt"/>
              <a:buAutoNum type="arabicPeriod"/>
              <a:tabLst>
                <a:tab pos="457200" algn="l"/>
              </a:tabLst>
              <a:defRPr/>
            </a:pPr>
            <a:r>
              <a:rPr lang="en-US" sz="4000" b="1" i="1" u="sng" dirty="0">
                <a:solidFill>
                  <a:srgbClr val="0070C0"/>
                </a:solidFill>
                <a:latin typeface="Gotham Book"/>
                <a:ea typeface="Times New Roman" panose="02020603050405020304" pitchFamily="18" charset="0"/>
                <a:cs typeface="Times New Roman" panose="02020603050405020304" pitchFamily="18" charset="0"/>
              </a:rPr>
              <a:t>We will</a:t>
            </a:r>
            <a:r>
              <a:rPr lang="en-US" sz="4000" i="1" dirty="0">
                <a:solidFill>
                  <a:srgbClr val="0070C0"/>
                </a:solidFill>
                <a:latin typeface="Gotham Book"/>
                <a:ea typeface="Times New Roman" panose="02020603050405020304" pitchFamily="18" charset="0"/>
                <a:cs typeface="Times New Roman" panose="02020603050405020304" pitchFamily="18" charset="0"/>
              </a:rPr>
              <a:t> </a:t>
            </a:r>
            <a:r>
              <a:rPr lang="en-US" sz="4000" dirty="0">
                <a:solidFill>
                  <a:srgbClr val="0070C0"/>
                </a:solidFill>
                <a:latin typeface="Gotham Book"/>
                <a:ea typeface="Times New Roman" panose="02020603050405020304" pitchFamily="18" charset="0"/>
                <a:cs typeface="Times New Roman" panose="02020603050405020304" pitchFamily="18" charset="0"/>
              </a:rPr>
              <a:t>identify the main ideas, themes, key events, and defining characteristics of the Civil War era of Texas history.</a:t>
            </a:r>
            <a:endParaRPr lang="en-US" sz="2000" dirty="0">
              <a:solidFill>
                <a:srgbClr val="0070C0"/>
              </a:solidFill>
              <a:latin typeface="Aptos" panose="020B0004020202020204" pitchFamily="34" charset="0"/>
              <a:ea typeface="Times New Roman" panose="02020603050405020304" pitchFamily="18" charset="0"/>
              <a:cs typeface="Times New Roman" panose="02020603050405020304" pitchFamily="18" charset="0"/>
            </a:endParaRPr>
          </a:p>
          <a:p>
            <a:pPr marL="742950" lvl="0" indent="-742950">
              <a:lnSpc>
                <a:spcPct val="110000"/>
              </a:lnSpc>
              <a:buFont typeface="+mj-lt"/>
              <a:buAutoNum type="arabicPeriod"/>
              <a:tabLst>
                <a:tab pos="457200" algn="l"/>
              </a:tabLst>
              <a:defRPr/>
            </a:pPr>
            <a:r>
              <a:rPr lang="en-US" sz="3600" b="1" i="1" u="sng" dirty="0">
                <a:solidFill>
                  <a:srgbClr val="7030A0"/>
                </a:solidFill>
                <a:latin typeface="Gotham Book"/>
                <a:ea typeface="Times New Roman" panose="02020603050405020304" pitchFamily="18" charset="0"/>
                <a:cs typeface="Times New Roman" panose="02020603050405020304" pitchFamily="18" charset="0"/>
              </a:rPr>
              <a:t>I will</a:t>
            </a:r>
            <a:r>
              <a:rPr lang="en-US" sz="3600" i="1" dirty="0">
                <a:solidFill>
                  <a:srgbClr val="7030A0"/>
                </a:solidFill>
                <a:latin typeface="Gotham Book"/>
                <a:ea typeface="Times New Roman" panose="02020603050405020304" pitchFamily="18" charset="0"/>
                <a:cs typeface="Times New Roman" panose="02020603050405020304" pitchFamily="18" charset="0"/>
              </a:rPr>
              <a:t> </a:t>
            </a:r>
            <a:r>
              <a:rPr lang="en-US" sz="3600" dirty="0">
                <a:solidFill>
                  <a:srgbClr val="7030A0"/>
                </a:solidFill>
                <a:latin typeface="Gotham Book"/>
                <a:ea typeface="Times New Roman" panose="02020603050405020304" pitchFamily="18" charset="0"/>
                <a:cs typeface="Times New Roman" panose="02020603050405020304" pitchFamily="18" charset="0"/>
              </a:rPr>
              <a:t>analyze a primary source image, then use a reading passage to identify major themes and significant information related to this era. I will answer comprehension questions about the passage. </a:t>
            </a:r>
            <a:endParaRPr lang="en-US" sz="3600" dirty="0">
              <a:solidFill>
                <a:srgbClr val="7030A0"/>
              </a:solidFill>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0B76CBA-ADE4-63AC-A66F-A82CE9DA4747}"/>
              </a:ext>
            </a:extLst>
          </p:cNvPr>
          <p:cNvSpPr txBox="1">
            <a:spLocks noGrp="1"/>
          </p:cNvSpPr>
          <p:nvPr>
            <p:ph type="title" idx="4294967295"/>
          </p:nvPr>
        </p:nvSpPr>
        <p:spPr>
          <a:xfrm>
            <a:off x="2152188" y="-128452"/>
            <a:ext cx="8737141" cy="10755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Gotham Medium"/>
                <a:ea typeface="+mj-ea"/>
                <a:cs typeface="+mj-cs"/>
              </a:rPr>
              <a:t>Part I: </a:t>
            </a:r>
            <a:r>
              <a:rPr kumimoji="0" lang="en-US" sz="6000" b="1" i="0" u="none" strike="noStrike" kern="1200" cap="none" spc="0" normalizeH="0" baseline="0" noProof="0" dirty="0">
                <a:ln>
                  <a:noFill/>
                </a:ln>
                <a:solidFill>
                  <a:prstClr val="black"/>
                </a:solidFill>
                <a:effectLst/>
                <a:uLnTx/>
                <a:uFillTx/>
                <a:latin typeface="Gotham Medium"/>
                <a:ea typeface="+mj-ea"/>
                <a:cs typeface="+mj-cs"/>
              </a:rPr>
              <a:t>Analyze an Image</a:t>
            </a:r>
          </a:p>
        </p:txBody>
      </p:sp>
      <p:pic>
        <p:nvPicPr>
          <p:cNvPr id="3" name="Picture 2" descr="A painting of the Battle of Galveston. The point of view of this battle is from the harbor. You can see several ships in the painting, one in the foreground is in the process of exploding as men row away from the ship on smaller life boats. Smoke fills the air. ">
            <a:extLst>
              <a:ext uri="{FF2B5EF4-FFF2-40B4-BE49-F238E27FC236}">
                <a16:creationId xmlns:a16="http://schemas.microsoft.com/office/drawing/2014/main" id="{26A00BB6-99DC-ABA2-EFDE-40F4ADA000AE}"/>
              </a:ext>
            </a:extLst>
          </p:cNvPr>
          <p:cNvPicPr>
            <a:picLocks noChangeAspect="1"/>
          </p:cNvPicPr>
          <p:nvPr/>
        </p:nvPicPr>
        <p:blipFill rotWithShape="1">
          <a:blip r:embed="rId3">
            <a:extLst>
              <a:ext uri="{28A0092B-C50C-407E-A947-70E740481C1C}">
                <a14:useLocalDpi xmlns:a14="http://schemas.microsoft.com/office/drawing/2010/main" val="0"/>
              </a:ext>
            </a:extLst>
          </a:blip>
          <a:srcRect l="6411" t="6367" r="5662" b="12888"/>
          <a:stretch>
            <a:fillRect/>
          </a:stretch>
        </p:blipFill>
        <p:spPr bwMode="auto">
          <a:xfrm>
            <a:off x="2808518" y="947059"/>
            <a:ext cx="7564818" cy="4778828"/>
          </a:xfrm>
          <a:prstGeom prst="rect">
            <a:avLst/>
          </a:prstGeom>
          <a:noFill/>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BCB8C4AF-DDF8-4DE7-5348-5D426962B094}"/>
              </a:ext>
            </a:extLst>
          </p:cNvPr>
          <p:cNvSpPr txBox="1"/>
          <p:nvPr/>
        </p:nvSpPr>
        <p:spPr>
          <a:xfrm>
            <a:off x="1654629" y="5780312"/>
            <a:ext cx="10395857" cy="707886"/>
          </a:xfrm>
          <a:prstGeom prst="rect">
            <a:avLst/>
          </a:prstGeom>
          <a:noFill/>
        </p:spPr>
        <p:txBody>
          <a:bodyPr wrap="square" rtlCol="0">
            <a:spAutoFit/>
          </a:bodyPr>
          <a:lstStyle/>
          <a:p>
            <a:pPr algn="ctr"/>
            <a:r>
              <a:rPr lang="en-US" sz="2000" dirty="0">
                <a:latin typeface="Gotham book"/>
              </a:rPr>
              <a:t>Harper’s Weekly, January 31, 1863, “Attack of the Rebels Upon Our Gun Boat Flotilla at Galveston</a:t>
            </a:r>
            <a:r>
              <a:rPr lang="en-US" sz="2000" i="1" dirty="0">
                <a:latin typeface="Gotham book"/>
              </a:rPr>
              <a:t>.   Texas State Library and Archives Commission</a:t>
            </a:r>
          </a:p>
        </p:txBody>
      </p:sp>
    </p:spTree>
    <p:extLst>
      <p:ext uri="{BB962C8B-B14F-4D97-AF65-F5344CB8AC3E}">
        <p14:creationId xmlns:p14="http://schemas.microsoft.com/office/powerpoint/2010/main" val="4093155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pic>
        <p:nvPicPr>
          <p:cNvPr id="88" name="Google Shape;88;g25e6af09478_0_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1078541" y="5640928"/>
            <a:ext cx="1058018" cy="1150825"/>
          </a:xfrm>
          <a:prstGeom prst="rect">
            <a:avLst/>
          </a:prstGeom>
          <a:noFill/>
          <a:ln>
            <a:noFill/>
          </a:ln>
        </p:spPr>
      </p:pic>
      <p:sp>
        <p:nvSpPr>
          <p:cNvPr id="89" name="Google Shape;89;g25e6af09478_0_0">
            <a:extLst>
              <a:ext uri="{C183D7F6-B498-43B3-948B-1728B52AA6E4}">
                <adec:decorative xmlns:adec="http://schemas.microsoft.com/office/drawing/2017/decorative" val="1"/>
              </a:ext>
            </a:extLst>
          </p:cNvPr>
          <p:cNvSpPr txBox="1"/>
          <p:nvPr/>
        </p:nvSpPr>
        <p:spPr>
          <a:xfrm>
            <a:off x="6329153" y="6488668"/>
            <a:ext cx="45429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3F3F3F"/>
                </a:solidFill>
                <a:effectLst/>
                <a:uLnTx/>
                <a:uFillTx/>
                <a:latin typeface="Arial"/>
                <a:ea typeface="Arial"/>
                <a:cs typeface="Arial"/>
                <a:sym typeface="Arial"/>
              </a:rPr>
              <a:t>https://education.texashistory.unt.edu</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90" name="Google Shape;90;g25e6af09478_0_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6653" y="-2"/>
            <a:ext cx="1618200" cy="1618200"/>
          </a:xfrm>
          <a:prstGeom prst="rect">
            <a:avLst/>
          </a:prstGeom>
          <a:noFill/>
          <a:ln>
            <a:noFill/>
          </a:ln>
        </p:spPr>
      </p:pic>
      <p:sp>
        <p:nvSpPr>
          <p:cNvPr id="91" name="Google Shape;91;g25e6af09478_0_0"/>
          <p:cNvSpPr txBox="1">
            <a:spLocks noGrp="1"/>
          </p:cNvSpPr>
          <p:nvPr>
            <p:ph type="title"/>
          </p:nvPr>
        </p:nvSpPr>
        <p:spPr>
          <a:xfrm>
            <a:off x="999929" y="90638"/>
            <a:ext cx="10515600" cy="2325988"/>
          </a:xfrm>
          <a:prstGeom prst="rect">
            <a:avLst/>
          </a:prstGeom>
          <a:noFill/>
          <a:ln>
            <a:noFill/>
          </a:ln>
        </p:spPr>
        <p:txBody>
          <a:bodyPr spcFirstLastPara="1" wrap="square" lIns="91425" tIns="45700" rIns="91425" bIns="45700" anchor="b" anchorCtr="0">
            <a:normAutofit/>
          </a:bodyPr>
          <a:lstStyle/>
          <a:p>
            <a:pPr lvl="0" algn="ctr">
              <a:buClr>
                <a:srgbClr val="CA4341"/>
              </a:buClr>
              <a:buSzPct val="100000"/>
            </a:pPr>
            <a:r>
              <a:rPr lang="en-US" sz="8000" kern="1200" dirty="0">
                <a:solidFill>
                  <a:srgbClr val="C00000"/>
                </a:solidFill>
                <a:latin typeface="Gotham Medium"/>
              </a:rPr>
              <a:t>Part II: </a:t>
            </a:r>
            <a:r>
              <a:rPr lang="en-US" sz="8000" b="1" kern="1200" dirty="0">
                <a:solidFill>
                  <a:srgbClr val="C00000"/>
                </a:solidFill>
                <a:latin typeface="Gotham Medium"/>
              </a:rPr>
              <a:t>Essential Ideas Reading Passage</a:t>
            </a:r>
            <a:endParaRPr sz="8000" b="1" dirty="0">
              <a:solidFill>
                <a:srgbClr val="C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30B76CBA-ADE4-63AC-A66F-A82CE9DA4747}"/>
              </a:ext>
            </a:extLst>
          </p:cNvPr>
          <p:cNvSpPr txBox="1">
            <a:spLocks noGrp="1"/>
          </p:cNvSpPr>
          <p:nvPr>
            <p:ph type="title" idx="4294967295"/>
          </p:nvPr>
        </p:nvSpPr>
        <p:spPr>
          <a:xfrm>
            <a:off x="6981825" y="283192"/>
            <a:ext cx="4391024" cy="268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Gotham book"/>
                <a:ea typeface="+mj-ea"/>
                <a:cs typeface="+mj-cs"/>
              </a:rPr>
              <a:t>Paragraph 1: </a:t>
            </a:r>
            <a:r>
              <a:rPr kumimoji="0" lang="en-US" sz="4800" b="1" i="0" u="none" strike="noStrike" kern="1200" cap="none" spc="0" normalizeH="0" baseline="0" noProof="0" dirty="0">
                <a:ln>
                  <a:noFill/>
                </a:ln>
                <a:solidFill>
                  <a:schemeClr val="bg1"/>
                </a:solidFill>
                <a:effectLst/>
                <a:uLnTx/>
                <a:uFillTx/>
                <a:latin typeface="Gotham book"/>
                <a:ea typeface="+mj-ea"/>
                <a:cs typeface="+mj-cs"/>
              </a:rPr>
              <a:t>Looking Back at Early Statehood</a:t>
            </a:r>
          </a:p>
        </p:txBody>
      </p:sp>
      <p:pic>
        <p:nvPicPr>
          <p:cNvPr id="2050" name="Picture 2" descr="A black and white photograph of African Americans working in the fields on a cotton plantation while a White overseer on a horse looks on">
            <a:extLst>
              <a:ext uri="{FF2B5EF4-FFF2-40B4-BE49-F238E27FC236}">
                <a16:creationId xmlns:a16="http://schemas.microsoft.com/office/drawing/2014/main" id="{18ABF3B6-DD49-610D-224F-0873027049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083" t="1936" r="31767" b="9073"/>
          <a:stretch>
            <a:fillRect/>
          </a:stretch>
        </p:blipFill>
        <p:spPr bwMode="auto">
          <a:xfrm>
            <a:off x="-1037063" y="-187178"/>
            <a:ext cx="7285459" cy="7403866"/>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2057" name="Group 2056">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058" name="Freeform: Shape 2057">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E2C9CA37-5ED3-BA19-07C0-66BA8892DE65}"/>
              </a:ext>
            </a:extLst>
          </p:cNvPr>
          <p:cNvSpPr txBox="1"/>
          <p:nvPr/>
        </p:nvSpPr>
        <p:spPr>
          <a:xfrm>
            <a:off x="6981825" y="3407385"/>
            <a:ext cx="4391024" cy="2682000"/>
          </a:xfrm>
          <a:prstGeom prst="rect">
            <a:avLst/>
          </a:prstGeom>
        </p:spPr>
        <p:txBody>
          <a:bodyPr vert="horz" lIns="91440" tIns="45720" rIns="91440" bIns="45720" rtlCol="0">
            <a:normAutofit/>
          </a:bodyPr>
          <a:lstStyle/>
          <a:p>
            <a:pPr algn="ctr">
              <a:lnSpc>
                <a:spcPct val="90000"/>
              </a:lnSpc>
              <a:spcAft>
                <a:spcPts val="600"/>
              </a:spcAft>
            </a:pPr>
            <a:r>
              <a:rPr lang="en-US" sz="3600" dirty="0">
                <a:solidFill>
                  <a:schemeClr val="bg1">
                    <a:alpha val="80000"/>
                  </a:schemeClr>
                </a:solidFill>
                <a:latin typeface="Gotham book"/>
              </a:rPr>
              <a:t>In the domain of   “King Cotton”,        near Dallas, Texas.</a:t>
            </a:r>
          </a:p>
          <a:p>
            <a:pPr algn="ctr">
              <a:lnSpc>
                <a:spcPct val="90000"/>
              </a:lnSpc>
              <a:spcAft>
                <a:spcPts val="600"/>
              </a:spcAft>
            </a:pPr>
            <a:endParaRPr lang="en-US" sz="3600" dirty="0">
              <a:solidFill>
                <a:schemeClr val="bg1">
                  <a:alpha val="80000"/>
                </a:schemeClr>
              </a:solidFill>
              <a:latin typeface="Gotham book"/>
            </a:endParaRPr>
          </a:p>
          <a:p>
            <a:pPr algn="ctr">
              <a:lnSpc>
                <a:spcPct val="90000"/>
              </a:lnSpc>
              <a:spcAft>
                <a:spcPts val="600"/>
              </a:spcAft>
            </a:pPr>
            <a:r>
              <a:rPr lang="en-US" sz="2800" i="1" dirty="0">
                <a:solidFill>
                  <a:schemeClr val="bg1">
                    <a:alpha val="80000"/>
                  </a:schemeClr>
                </a:solidFill>
                <a:latin typeface="Gotham book"/>
              </a:rPr>
              <a:t>Library of Congress</a:t>
            </a:r>
          </a:p>
        </p:txBody>
      </p:sp>
    </p:spTree>
    <p:extLst>
      <p:ext uri="{BB962C8B-B14F-4D97-AF65-F5344CB8AC3E}">
        <p14:creationId xmlns:p14="http://schemas.microsoft.com/office/powerpoint/2010/main" val="160818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E28C28-00AC-662F-BB75-A30EA47C33D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D65933FC-DC6A-F3FD-E2B9-49A11388FF5F}"/>
              </a:ext>
            </a:extLst>
          </p:cNvPr>
          <p:cNvSpPr txBox="1">
            <a:spLocks noGrp="1"/>
          </p:cNvSpPr>
          <p:nvPr>
            <p:ph type="title" idx="4294967295"/>
          </p:nvPr>
        </p:nvSpPr>
        <p:spPr>
          <a:xfrm>
            <a:off x="6981825" y="609600"/>
            <a:ext cx="4391024" cy="23555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schemeClr val="bg1"/>
                </a:solidFill>
                <a:effectLst/>
                <a:uLnTx/>
                <a:uFillTx/>
                <a:latin typeface="+mj-lt"/>
                <a:ea typeface="+mj-ea"/>
                <a:cs typeface="+mj-cs"/>
              </a:rPr>
              <a:t>Paragraph 2: </a:t>
            </a:r>
            <a:r>
              <a:rPr kumimoji="0" lang="en-US" sz="6000" b="1" i="0" u="none" strike="noStrike" kern="1200" cap="none" spc="0" normalizeH="0" baseline="0" noProof="0" dirty="0">
                <a:ln>
                  <a:noFill/>
                </a:ln>
                <a:solidFill>
                  <a:schemeClr val="bg1"/>
                </a:solidFill>
                <a:effectLst/>
                <a:uLnTx/>
                <a:uFillTx/>
                <a:latin typeface="+mj-lt"/>
                <a:ea typeface="+mj-ea"/>
                <a:cs typeface="+mj-cs"/>
              </a:rPr>
              <a:t>The Election of 1860</a:t>
            </a:r>
          </a:p>
        </p:txBody>
      </p:sp>
      <p:pic>
        <p:nvPicPr>
          <p:cNvPr id="5" name="Picture 4" descr="A black and white painted portrait of Abraham Lincoln.">
            <a:extLst>
              <a:ext uri="{FF2B5EF4-FFF2-40B4-BE49-F238E27FC236}">
                <a16:creationId xmlns:a16="http://schemas.microsoft.com/office/drawing/2014/main" id="{6E88F63A-ED1E-CCBA-4EE5-9BB1388F4A2C}"/>
              </a:ext>
            </a:extLst>
          </p:cNvPr>
          <p:cNvPicPr>
            <a:picLocks noChangeAspect="1"/>
          </p:cNvPicPr>
          <p:nvPr/>
        </p:nvPicPr>
        <p:blipFill>
          <a:blip r:embed="rId3"/>
          <a:srcRect r="-1" b="11046"/>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2" name="Group 11">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3" name="Freeform: Shape 12">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A7C106D5-0841-BA17-3286-944AB42C3D56}"/>
              </a:ext>
            </a:extLst>
          </p:cNvPr>
          <p:cNvSpPr txBox="1"/>
          <p:nvPr/>
        </p:nvSpPr>
        <p:spPr>
          <a:xfrm>
            <a:off x="6981826" y="3581830"/>
            <a:ext cx="4391024" cy="2682000"/>
          </a:xfrm>
          <a:prstGeom prst="rect">
            <a:avLst/>
          </a:prstGeom>
        </p:spPr>
        <p:txBody>
          <a:bodyPr vert="horz" lIns="91440" tIns="45720" rIns="91440" bIns="45720" rtlCol="0">
            <a:normAutofit/>
          </a:bodyPr>
          <a:lstStyle/>
          <a:p>
            <a:pPr algn="ctr">
              <a:lnSpc>
                <a:spcPct val="90000"/>
              </a:lnSpc>
              <a:spcAft>
                <a:spcPts val="600"/>
              </a:spcAft>
            </a:pPr>
            <a:r>
              <a:rPr lang="en-US" sz="3600" dirty="0">
                <a:solidFill>
                  <a:schemeClr val="bg1">
                    <a:alpha val="80000"/>
                  </a:schemeClr>
                </a:solidFill>
                <a:latin typeface="Gotham book"/>
              </a:rPr>
              <a:t>A Portrait of Abraham Lincoln</a:t>
            </a:r>
          </a:p>
          <a:p>
            <a:pPr indent="-228600">
              <a:lnSpc>
                <a:spcPct val="90000"/>
              </a:lnSpc>
              <a:spcAft>
                <a:spcPts val="600"/>
              </a:spcAft>
              <a:buFont typeface="Arial" panose="020B0604020202020204" pitchFamily="34" charset="0"/>
              <a:buChar char="•"/>
            </a:pPr>
            <a:endParaRPr lang="en-US" sz="2400" dirty="0">
              <a:solidFill>
                <a:schemeClr val="bg1">
                  <a:alpha val="80000"/>
                </a:schemeClr>
              </a:solidFill>
            </a:endParaRPr>
          </a:p>
          <a:p>
            <a:pPr algn="ctr">
              <a:lnSpc>
                <a:spcPct val="90000"/>
              </a:lnSpc>
              <a:spcAft>
                <a:spcPts val="600"/>
              </a:spcAft>
            </a:pPr>
            <a:r>
              <a:rPr lang="en-US" sz="2400" i="1" dirty="0">
                <a:solidFill>
                  <a:schemeClr val="bg1">
                    <a:alpha val="80000"/>
                  </a:schemeClr>
                </a:solidFill>
                <a:latin typeface="Gotham book"/>
              </a:rPr>
              <a:t>The Portal to Texas History </a:t>
            </a:r>
          </a:p>
        </p:txBody>
      </p:sp>
    </p:spTree>
    <p:extLst>
      <p:ext uri="{BB962C8B-B14F-4D97-AF65-F5344CB8AC3E}">
        <p14:creationId xmlns:p14="http://schemas.microsoft.com/office/powerpoint/2010/main" val="598921933"/>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177</TotalTime>
  <Words>888</Words>
  <Application>Microsoft Office PowerPoint</Application>
  <PresentationFormat>Widescreen</PresentationFormat>
  <Paragraphs>69</Paragraphs>
  <Slides>15</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15</vt:i4>
      </vt:variant>
    </vt:vector>
  </HeadingPairs>
  <TitlesOfParts>
    <vt:vector size="28" baseType="lpstr">
      <vt:lpstr>Aptos</vt:lpstr>
      <vt:lpstr>Aptos Display</vt:lpstr>
      <vt:lpstr>Arial</vt:lpstr>
      <vt:lpstr>Calibri</vt:lpstr>
      <vt:lpstr>Gotham book</vt:lpstr>
      <vt:lpstr>Gotham book</vt:lpstr>
      <vt:lpstr>Gotham Medium</vt:lpstr>
      <vt:lpstr>Montserrat Medium</vt:lpstr>
      <vt:lpstr>Neue Haas Grotesk Text Pro</vt:lpstr>
      <vt:lpstr>VanillaVTI</vt:lpstr>
      <vt:lpstr>Office Theme</vt:lpstr>
      <vt:lpstr>1_Office Theme</vt:lpstr>
      <vt:lpstr>2_Office Theme</vt:lpstr>
      <vt:lpstr>Unit 8:  Civil War</vt:lpstr>
      <vt:lpstr>Warm-up Follow the directions below to complete your warm-up </vt:lpstr>
      <vt:lpstr>Share with the class:</vt:lpstr>
      <vt:lpstr>Essential Question</vt:lpstr>
      <vt:lpstr>In Today’s Lesson</vt:lpstr>
      <vt:lpstr>Part I: Analyze an Image</vt:lpstr>
      <vt:lpstr>Part II: Essential Ideas Reading Passage</vt:lpstr>
      <vt:lpstr>Paragraph 1: Looking Back at Early Statehood</vt:lpstr>
      <vt:lpstr>Paragraph 2: The Election of 1860</vt:lpstr>
      <vt:lpstr>Paragraph 3: The Deadliest War in American History</vt:lpstr>
      <vt:lpstr>Paragraph 4: Texas’ Role in the Civil War</vt:lpstr>
      <vt:lpstr>Paragraph 5: The End of the War</vt:lpstr>
      <vt:lpstr>Comprehension Questions </vt:lpstr>
      <vt:lpstr>Exit Ticket Follow the directions below to complete your exit ticket </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1</cp:revision>
  <dcterms:created xsi:type="dcterms:W3CDTF">2025-08-15T13:28:17Z</dcterms:created>
  <dcterms:modified xsi:type="dcterms:W3CDTF">2025-08-26T18:07:16Z</dcterms:modified>
</cp:coreProperties>
</file>