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2"/>
  </p:notesMasterIdLst>
  <p:sldIdLst>
    <p:sldId id="326" r:id="rId4"/>
    <p:sldId id="331" r:id="rId5"/>
    <p:sldId id="332" r:id="rId6"/>
    <p:sldId id="333" r:id="rId7"/>
    <p:sldId id="334" r:id="rId8"/>
    <p:sldId id="357" r:id="rId9"/>
    <p:sldId id="358" r:id="rId10"/>
    <p:sldId id="359" r:id="rId11"/>
    <p:sldId id="361" r:id="rId12"/>
    <p:sldId id="362" r:id="rId13"/>
    <p:sldId id="360" r:id="rId14"/>
    <p:sldId id="363" r:id="rId15"/>
    <p:sldId id="364" r:id="rId16"/>
    <p:sldId id="365" r:id="rId17"/>
    <p:sldId id="366" r:id="rId18"/>
    <p:sldId id="367" r:id="rId19"/>
    <p:sldId id="368" r:id="rId20"/>
    <p:sldId id="3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E5E9C-2EC9-47BD-B27F-11C37594EB63}" type="datetimeFigureOut">
              <a:rPr lang="en-US" smtClean="0"/>
              <a:t>8/29/2025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05F92-C533-4697-B5F9-4E34BB9FCBB5}" type="slidenum">
              <a:rPr lang="en-US" smtClean="0"/>
              <a:t>‹#›</a:t>
            </a:fld>
            <a:endParaRPr lang="en-US"/>
          </a:p>
        </p:txBody>
      </p:sp>
    </p:spTree>
    <p:extLst>
      <p:ext uri="{BB962C8B-B14F-4D97-AF65-F5344CB8AC3E}">
        <p14:creationId xmlns:p14="http://schemas.microsoft.com/office/powerpoint/2010/main" val="552895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atalog.archives.gov/id/16725031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exashistory.unt.edu/ark:/67531/metapth672324/"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exashistory.unt.edu/ark:/67531/metapth799/"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texashistory.unt.edu/ark:/67531/metapth236175/" TargetMode="External"/><Relationship Id="rId4" Type="http://schemas.openxmlformats.org/officeDocument/2006/relationships/hyperlink" Target="https://texashistory.unt.edu/"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exashistory.unt.edu/ark:/67531/metapth852559/"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texashistory.unt.edu/ark:/67531/metapth2484/" TargetMode="External"/><Relationship Id="rId4" Type="http://schemas.openxmlformats.org/officeDocument/2006/relationships/hyperlink" Target="https://texashistory.unt.edu/"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exashistory.unt.edu/ark:/67531/metapth30051/"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texashistory.unt.edu/ark:/67531/metapth498755/" TargetMode="External"/><Relationship Id="rId4" Type="http://schemas.openxmlformats.org/officeDocument/2006/relationships/hyperlink" Target="https://texashistory.unt.edu/"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emetery.texas.gov/locate-a-plot/plotholder/benjamin-mcculloc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oc.gov/item/202263055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texashistory.unt.edu/ark:/67531/metapth4540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atalog.archives.gov/id/167250310"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texashistory.unt.edu/" TargetMode="External"/><Relationship Id="rId4" Type="http://schemas.openxmlformats.org/officeDocument/2006/relationships/hyperlink" Target="https://texashistory.unt.edu/ark:/67531/metapth294217/"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exashistory.unt.edu/ark:/67531/metapth21108/"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texashistory.unt.edu/ark:/67531/metapth805664/" TargetMode="External"/><Relationship Id="rId4" Type="http://schemas.openxmlformats.org/officeDocument/2006/relationships/hyperlink" Target="https://texashistory.unt.edu/"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xashistory.unt.edu/ark:/67531/metapth1744355/"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exashistory.unt.edu/ark:/67531/metapth1260631/"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Gen. Stand Watie, C.S.A.</a:t>
            </a:r>
            <a:r>
              <a:rPr lang="en-US" sz="1200" b="0" i="0" u="none" strike="noStrike" kern="1200" dirty="0">
                <a:solidFill>
                  <a:schemeClr val="tx1"/>
                </a:solidFill>
                <a:effectLst/>
                <a:latin typeface="+mn-lt"/>
                <a:ea typeface="+mn-ea"/>
                <a:cs typeface="+mn-cs"/>
              </a:rPr>
              <a:t> National Archives. </a:t>
            </a:r>
            <a:r>
              <a:rPr lang="en-US" sz="1200" b="0" i="0" u="sng" strike="noStrike" kern="1200" dirty="0">
                <a:solidFill>
                  <a:schemeClr val="tx1"/>
                </a:solidFill>
                <a:effectLst/>
                <a:latin typeface="+mn-lt"/>
                <a:ea typeface="+mn-ea"/>
                <a:cs typeface="+mn-cs"/>
                <a:hlinkClick r:id="rId3"/>
              </a:rPr>
              <a:t>https://catalog.archives.gov/id/167250310</a:t>
            </a:r>
            <a:endParaRPr lang="en-US" sz="1200" b="0" i="1"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Texas Historical Commission. [Robertson Plantation Slave Quarters, (South elevation)], photograph, 1970; (</a:t>
            </a:r>
            <a:r>
              <a:rPr lang="en-US" sz="1200" b="0" i="0" u="none" strike="noStrike" kern="1200" dirty="0">
                <a:solidFill>
                  <a:schemeClr val="tx1"/>
                </a:solidFill>
                <a:effectLst/>
                <a:latin typeface="+mn-lt"/>
                <a:ea typeface="+mn-ea"/>
                <a:cs typeface="+mn-cs"/>
                <a:hlinkClick r:id="rId3"/>
              </a:rPr>
              <a:t>https://texashistory.unt.edu/ark:/67531/metapth672324/</a:t>
            </a:r>
            <a:r>
              <a:rPr lang="en-US" sz="1200" b="0" i="0" kern="1200" dirty="0">
                <a:solidFill>
                  <a:schemeClr val="tx1"/>
                </a:solidFill>
                <a:effectLst/>
                <a:latin typeface="+mn-lt"/>
                <a:ea typeface="+mn-ea"/>
                <a:cs typeface="+mn-cs"/>
              </a:rPr>
              <a:t>: accessed August 28,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Texas Historical Commission.</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Harlem Hellfighters: The most storied Black combat unit of World War I. American Battle Monuments Commission. Accessed Aug. 28, 2025. https://www.abmc.gov/news-events/news/harlem-hellfighters-most-storied-african-american-combat-unit-world-war-i/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9505F92-C533-4697-B5F9-4E34BB9FCBB5}" type="slidenum">
              <a:rPr lang="en-US" smtClean="0"/>
              <a:t>14</a:t>
            </a:fld>
            <a:endParaRPr lang="en-US"/>
          </a:p>
        </p:txBody>
      </p:sp>
    </p:spTree>
    <p:extLst>
      <p:ext uri="{BB962C8B-B14F-4D97-AF65-F5344CB8AC3E}">
        <p14:creationId xmlns:p14="http://schemas.microsoft.com/office/powerpoint/2010/main" val="1518036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[Terry's Texas Rangers, c. 1863], photograph, 1863; (</a:t>
            </a:r>
            <a:r>
              <a:rPr lang="en-US" sz="1200" b="0" i="0" u="none" strike="noStrike" kern="1200" dirty="0">
                <a:solidFill>
                  <a:schemeClr val="tx1"/>
                </a:solidFill>
                <a:effectLst/>
                <a:latin typeface="+mn-lt"/>
                <a:ea typeface="+mn-ea"/>
                <a:cs typeface="+mn-cs"/>
                <a:hlinkClick r:id="rId3"/>
              </a:rPr>
              <a:t>https://texashistory.unt.edu/ark:/67531/metapth799/</a:t>
            </a:r>
            <a:r>
              <a:rPr lang="en-US" sz="1200" b="0" i="0" kern="1200" dirty="0">
                <a:solidFill>
                  <a:schemeClr val="tx1"/>
                </a:solidFill>
                <a:effectLst/>
                <a:latin typeface="+mn-lt"/>
                <a:ea typeface="+mn-ea"/>
                <a:cs typeface="+mn-cs"/>
              </a:rPr>
              <a:t>: accessed August 28,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Fort Bend Museum.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Cushing, E. H. The Weekly Telegraph (Houston, Tex.), Vol. 27, No. 42, Ed. 1 Wednesday, January 1, 1862, newspaper, January 1, 1862; Houston, Texas. (</a:t>
            </a:r>
            <a:r>
              <a:rPr lang="en-US" sz="1200" b="0" i="0" u="none" strike="noStrike" kern="1200" dirty="0">
                <a:solidFill>
                  <a:schemeClr val="tx1"/>
                </a:solidFill>
                <a:effectLst/>
                <a:latin typeface="+mn-lt"/>
                <a:ea typeface="+mn-ea"/>
                <a:cs typeface="+mn-cs"/>
                <a:hlinkClick r:id="rId5"/>
              </a:rPr>
              <a:t>https://texashistory.unt.edu/ark:/67531/metapth236175/</a:t>
            </a:r>
            <a:r>
              <a:rPr lang="en-US" sz="1200" b="0" i="0" kern="1200" dirty="0">
                <a:solidFill>
                  <a:schemeClr val="tx1"/>
                </a:solidFill>
                <a:effectLst/>
                <a:latin typeface="+mn-lt"/>
                <a:ea typeface="+mn-ea"/>
                <a:cs typeface="+mn-cs"/>
              </a:rPr>
              <a:t>: accessed August 28,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The Dolph Briscoe Center for American History.</a:t>
            </a:r>
            <a:endParaRPr lang="en-US" dirty="0"/>
          </a:p>
        </p:txBody>
      </p:sp>
      <p:sp>
        <p:nvSpPr>
          <p:cNvPr id="4" name="Slide Number Placeholder 3"/>
          <p:cNvSpPr>
            <a:spLocks noGrp="1"/>
          </p:cNvSpPr>
          <p:nvPr>
            <p:ph type="sldNum" sz="quarter" idx="5"/>
          </p:nvPr>
        </p:nvSpPr>
        <p:spPr/>
        <p:txBody>
          <a:bodyPr/>
          <a:lstStyle/>
          <a:p>
            <a:fld id="{F9505F92-C533-4697-B5F9-4E34BB9FCBB5}" type="slidenum">
              <a:rPr lang="en-US" smtClean="0"/>
              <a:t>15</a:t>
            </a:fld>
            <a:endParaRPr lang="en-US"/>
          </a:p>
        </p:txBody>
      </p:sp>
    </p:spTree>
    <p:extLst>
      <p:ext uri="{BB962C8B-B14F-4D97-AF65-F5344CB8AC3E}">
        <p14:creationId xmlns:p14="http://schemas.microsoft.com/office/powerpoint/2010/main" val="3707984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Maltby, Henry A. &amp; Maltby, William H. The Ranchero. (Corpus Christi, Tex.), Vol. 2, No. 22, Ed. 1 Saturday, March 16, 1861, newspaper, March 16, 1861; Corpus Christi, Texas. (</a:t>
            </a:r>
            <a:r>
              <a:rPr lang="en-US" sz="1200" b="0" i="0" u="none" strike="noStrike" kern="1200" dirty="0">
                <a:solidFill>
                  <a:schemeClr val="tx1"/>
                </a:solidFill>
                <a:effectLst/>
                <a:latin typeface="+mn-lt"/>
                <a:ea typeface="+mn-ea"/>
                <a:cs typeface="+mn-cs"/>
                <a:hlinkClick r:id="rId3"/>
              </a:rPr>
              <a:t>https://texashistory.unt.edu/ark:/67531/metapth852559/</a:t>
            </a:r>
            <a:r>
              <a:rPr lang="en-US" sz="1200" b="0" i="0" kern="1200" dirty="0">
                <a:solidFill>
                  <a:schemeClr val="tx1"/>
                </a:solidFill>
                <a:effectLst/>
                <a:latin typeface="+mn-lt"/>
                <a:ea typeface="+mn-ea"/>
                <a:cs typeface="+mn-cs"/>
              </a:rPr>
              <a:t>: accessed August 28,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Mitchell, S. Augustus (Samuel Augustus), 1792-1868. Map of the state of Texas., map, 1846; (</a:t>
            </a:r>
            <a:r>
              <a:rPr lang="en-US" sz="1200" b="0" i="0" u="none" strike="noStrike" kern="1200" dirty="0">
                <a:solidFill>
                  <a:schemeClr val="tx1"/>
                </a:solidFill>
                <a:effectLst/>
                <a:latin typeface="+mn-lt"/>
                <a:ea typeface="+mn-ea"/>
                <a:cs typeface="+mn-cs"/>
                <a:hlinkClick r:id="rId5"/>
              </a:rPr>
              <a:t>https://texashistory.unt.edu/ark:/67531/metapth2484/</a:t>
            </a:r>
            <a:r>
              <a:rPr lang="en-US" sz="1200" b="0" i="0" kern="1200" dirty="0">
                <a:solidFill>
                  <a:schemeClr val="tx1"/>
                </a:solidFill>
                <a:effectLst/>
                <a:latin typeface="+mn-lt"/>
                <a:ea typeface="+mn-ea"/>
                <a:cs typeface="+mn-cs"/>
              </a:rPr>
              <a:t>: accessed July 18,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UNT Libraries Special Collections.</a:t>
            </a:r>
            <a:endParaRPr lang="en-US" dirty="0"/>
          </a:p>
          <a:p>
            <a:endParaRPr lang="en-US" dirty="0"/>
          </a:p>
        </p:txBody>
      </p:sp>
      <p:sp>
        <p:nvSpPr>
          <p:cNvPr id="4" name="Slide Number Placeholder 3"/>
          <p:cNvSpPr>
            <a:spLocks noGrp="1"/>
          </p:cNvSpPr>
          <p:nvPr>
            <p:ph type="sldNum" sz="quarter" idx="5"/>
          </p:nvPr>
        </p:nvSpPr>
        <p:spPr/>
        <p:txBody>
          <a:bodyPr/>
          <a:lstStyle/>
          <a:p>
            <a:fld id="{F9505F92-C533-4697-B5F9-4E34BB9FCBB5}" type="slidenum">
              <a:rPr lang="en-US" smtClean="0"/>
              <a:t>16</a:t>
            </a:fld>
            <a:endParaRPr lang="en-US"/>
          </a:p>
        </p:txBody>
      </p:sp>
    </p:spTree>
    <p:extLst>
      <p:ext uri="{BB962C8B-B14F-4D97-AF65-F5344CB8AC3E}">
        <p14:creationId xmlns:p14="http://schemas.microsoft.com/office/powerpoint/2010/main" val="1555748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Photograph of Sam Houston, photograph, Date Unknown; (</a:t>
            </a:r>
            <a:r>
              <a:rPr lang="en-US" sz="1200" b="0" i="0" u="none" strike="noStrike" kern="1200" dirty="0">
                <a:solidFill>
                  <a:schemeClr val="tx1"/>
                </a:solidFill>
                <a:effectLst/>
                <a:latin typeface="+mn-lt"/>
                <a:ea typeface="+mn-ea"/>
                <a:cs typeface="+mn-cs"/>
                <a:hlinkClick r:id="rId3"/>
              </a:rPr>
              <a:t>https://texashistory.unt.edu/ark:/67531/metapth30051/</a:t>
            </a:r>
            <a:r>
              <a:rPr lang="en-US" sz="1200" b="0" i="0" kern="1200" dirty="0">
                <a:solidFill>
                  <a:schemeClr val="tx1"/>
                </a:solidFill>
                <a:effectLst/>
                <a:latin typeface="+mn-lt"/>
                <a:ea typeface="+mn-ea"/>
                <a:cs typeface="+mn-cs"/>
              </a:rPr>
              <a:t>: accessed August 28,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Star of the Republic Museum.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Houston, Sam, 1793-1863. Address of Gen. Sam Houston, at the union mass meeting, Austin, Texas, on the 22nd of September, 1860., pamphlet, 1860; Austin, Texas. (</a:t>
            </a:r>
            <a:r>
              <a:rPr lang="en-US" sz="1200" b="0" i="0" u="none" strike="noStrike" kern="1200" dirty="0">
                <a:solidFill>
                  <a:schemeClr val="tx1"/>
                </a:solidFill>
                <a:effectLst/>
                <a:latin typeface="+mn-lt"/>
                <a:ea typeface="+mn-ea"/>
                <a:cs typeface="+mn-cs"/>
                <a:hlinkClick r:id="rId5"/>
              </a:rPr>
              <a:t>https://texashistory.unt.edu/ark:/67531/metapth498755/</a:t>
            </a:r>
            <a:r>
              <a:rPr lang="en-US" sz="1200" b="0" i="0" kern="1200" dirty="0">
                <a:solidFill>
                  <a:schemeClr val="tx1"/>
                </a:solidFill>
                <a:effectLst/>
                <a:latin typeface="+mn-lt"/>
                <a:ea typeface="+mn-ea"/>
                <a:cs typeface="+mn-cs"/>
              </a:rPr>
              <a:t>: accessed August 28,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Schreiner University.</a:t>
            </a:r>
            <a:endParaRPr lang="en-US" dirty="0"/>
          </a:p>
        </p:txBody>
      </p:sp>
      <p:sp>
        <p:nvSpPr>
          <p:cNvPr id="4" name="Slide Number Placeholder 3"/>
          <p:cNvSpPr>
            <a:spLocks noGrp="1"/>
          </p:cNvSpPr>
          <p:nvPr>
            <p:ph type="sldNum" sz="quarter" idx="5"/>
          </p:nvPr>
        </p:nvSpPr>
        <p:spPr/>
        <p:txBody>
          <a:bodyPr/>
          <a:lstStyle/>
          <a:p>
            <a:fld id="{F9505F92-C533-4697-B5F9-4E34BB9FCBB5}" type="slidenum">
              <a:rPr lang="en-US" smtClean="0"/>
              <a:t>6</a:t>
            </a:fld>
            <a:endParaRPr lang="en-US"/>
          </a:p>
        </p:txBody>
      </p:sp>
    </p:spTree>
    <p:extLst>
      <p:ext uri="{BB962C8B-B14F-4D97-AF65-F5344CB8AC3E}">
        <p14:creationId xmlns:p14="http://schemas.microsoft.com/office/powerpoint/2010/main" val="3447544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Benjamin McCulloch. Texas State Cemetery. Accessed on July 18, 2025. </a:t>
            </a:r>
            <a:r>
              <a:rPr lang="en-US" dirty="0">
                <a:hlinkClick r:id="rId3"/>
              </a:rPr>
              <a:t>Benjamin </a:t>
            </a:r>
            <a:r>
              <a:rPr lang="en-US" dirty="0" err="1">
                <a:hlinkClick r:id="rId3"/>
              </a:rPr>
              <a:t>Mcculloch</a:t>
            </a:r>
            <a:r>
              <a:rPr lang="en-US" dirty="0">
                <a:hlinkClick r:id="rId3"/>
              </a:rPr>
              <a:t> | Texas State Cemetery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Kurz &amp; Allison, Publisher, and Copyright Claimant Kurz &amp; Allison. Battle of Pea Ridge, Ark. Pea Ridge Arkansas United States, ca. 1889. Photograph. https://www.loc.gov/item/2013645343/ </a:t>
            </a:r>
            <a:endParaRPr lang="en-US" dirty="0"/>
          </a:p>
          <a:p>
            <a:endParaRPr lang="en-US" dirty="0"/>
          </a:p>
        </p:txBody>
      </p:sp>
      <p:sp>
        <p:nvSpPr>
          <p:cNvPr id="4" name="Slide Number Placeholder 3"/>
          <p:cNvSpPr>
            <a:spLocks noGrp="1"/>
          </p:cNvSpPr>
          <p:nvPr>
            <p:ph type="sldNum" sz="quarter" idx="5"/>
          </p:nvPr>
        </p:nvSpPr>
        <p:spPr/>
        <p:txBody>
          <a:bodyPr/>
          <a:lstStyle/>
          <a:p>
            <a:fld id="{F9505F92-C533-4697-B5F9-4E34BB9FCBB5}" type="slidenum">
              <a:rPr lang="en-US" smtClean="0"/>
              <a:t>7</a:t>
            </a:fld>
            <a:endParaRPr lang="en-US"/>
          </a:p>
        </p:txBody>
      </p:sp>
    </p:spTree>
    <p:extLst>
      <p:ext uri="{BB962C8B-B14F-4D97-AF65-F5344CB8AC3E}">
        <p14:creationId xmlns:p14="http://schemas.microsoft.com/office/powerpoint/2010/main" val="286430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Sheldon, J. A. </a:t>
            </a:r>
            <a:r>
              <a:rPr lang="en-US" sz="1200" b="0" i="1" u="none" strike="noStrike" kern="1200" dirty="0">
                <a:solidFill>
                  <a:schemeClr val="tx1"/>
                </a:solidFill>
                <a:effectLst/>
                <a:latin typeface="+mn-lt"/>
                <a:ea typeface="+mn-ea"/>
                <a:cs typeface="+mn-cs"/>
              </a:rPr>
              <a:t>General John Bell Hood of the 3rd Virginia Cavalry Regiment, 4th Texas Infantry Regiment and Confederate States Infantry Regiment in uniform / J.A. Sheldon, photographer, 101 Canal St., New Orleans, La</a:t>
            </a:r>
            <a:r>
              <a:rPr lang="en-US" sz="1200" b="0" i="0" u="none" strike="noStrike" kern="1200" dirty="0">
                <a:solidFill>
                  <a:schemeClr val="tx1"/>
                </a:solidFill>
                <a:effectLst/>
                <a:latin typeface="+mn-lt"/>
                <a:ea typeface="+mn-ea"/>
                <a:cs typeface="+mn-cs"/>
              </a:rPr>
              <a:t>. ca. 1861-65. Photograph. Liljenquist Family collection, Library of Congress Prints and Photographs Division. </a:t>
            </a:r>
            <a:r>
              <a:rPr lang="en-US" sz="1200" b="0" i="0" u="sng" strike="noStrike" kern="1200" dirty="0">
                <a:solidFill>
                  <a:schemeClr val="tx1"/>
                </a:solidFill>
                <a:effectLst/>
                <a:latin typeface="+mn-lt"/>
                <a:ea typeface="+mn-ea"/>
                <a:cs typeface="+mn-cs"/>
                <a:hlinkClick r:id="rId3"/>
              </a:rPr>
              <a:t>https://www.loc.gov/item/2022630550/</a:t>
            </a:r>
            <a:endParaRPr lang="en-US" sz="1200" b="0" i="0" u="sng" strike="noStrike" kern="1200" dirty="0">
              <a:solidFill>
                <a:schemeClr val="tx1"/>
              </a:solidFill>
              <a:effectLst/>
              <a:latin typeface="+mn-lt"/>
              <a:ea typeface="+mn-ea"/>
              <a:cs typeface="+mn-cs"/>
            </a:endParaRPr>
          </a:p>
          <a:p>
            <a:endParaRPr lang="en-US" sz="1200" b="0" i="0" u="sng"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Texas Historical Foundation. Heritage, Volume 14, Number 3, Summer 1996, periodical, Summer 1996; Austin, Texas. (</a:t>
            </a:r>
            <a:r>
              <a:rPr lang="en-US" sz="1200" u="sng" kern="1200" dirty="0">
                <a:solidFill>
                  <a:schemeClr val="tx1"/>
                </a:solidFill>
                <a:effectLst/>
                <a:latin typeface="+mn-lt"/>
                <a:ea typeface="+mn-ea"/>
                <a:cs typeface="+mn-cs"/>
                <a:hlinkClick r:id="rId4"/>
              </a:rPr>
              <a:t>https://texashistory.unt.edu/ark:/67531/metapth45405/</a:t>
            </a:r>
            <a:r>
              <a:rPr lang="en-US" sz="1200" kern="1200" dirty="0">
                <a:solidFill>
                  <a:schemeClr val="tx1"/>
                </a:solidFill>
                <a:effectLst/>
                <a:latin typeface="+mn-lt"/>
                <a:ea typeface="+mn-ea"/>
                <a:cs typeface="+mn-cs"/>
              </a:rPr>
              <a:t>: accessed August 22, 2025), University of North Texas Libraries, The Portal to Texas History, https://texashistory.unt.edu; crediting Texas Historical Foundation.</a:t>
            </a:r>
          </a:p>
          <a:p>
            <a:endParaRPr lang="en-US" dirty="0"/>
          </a:p>
        </p:txBody>
      </p:sp>
      <p:sp>
        <p:nvSpPr>
          <p:cNvPr id="4" name="Slide Number Placeholder 3"/>
          <p:cNvSpPr>
            <a:spLocks noGrp="1"/>
          </p:cNvSpPr>
          <p:nvPr>
            <p:ph type="sldNum" sz="quarter" idx="5"/>
          </p:nvPr>
        </p:nvSpPr>
        <p:spPr/>
        <p:txBody>
          <a:bodyPr/>
          <a:lstStyle/>
          <a:p>
            <a:fld id="{F9505F92-C533-4697-B5F9-4E34BB9FCBB5}" type="slidenum">
              <a:rPr lang="en-US" smtClean="0"/>
              <a:t>8</a:t>
            </a:fld>
            <a:endParaRPr lang="en-US"/>
          </a:p>
        </p:txBody>
      </p:sp>
    </p:spTree>
    <p:extLst>
      <p:ext uri="{BB962C8B-B14F-4D97-AF65-F5344CB8AC3E}">
        <p14:creationId xmlns:p14="http://schemas.microsoft.com/office/powerpoint/2010/main" val="3514943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Albert Sidney Johnston</a:t>
            </a:r>
            <a:r>
              <a:rPr lang="en-US" sz="1200" b="0" i="0" kern="1200" dirty="0">
                <a:solidFill>
                  <a:schemeClr val="tx1"/>
                </a:solidFill>
                <a:effectLst/>
                <a:latin typeface="+mn-lt"/>
                <a:ea typeface="+mn-ea"/>
                <a:cs typeface="+mn-cs"/>
              </a:rPr>
              <a:t>. United States, None. [Between 1860 and 1862] Photograph. https://www.loc.gov/item/2018670318/</a:t>
            </a:r>
          </a:p>
          <a:p>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 Prang &amp; Co, and Thure De Thulstrup. Battle of Shiloh / Thulstrup. United States, ca. 1888. Photograph. https://www.loc.gov/item/92500191/</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F9505F92-C533-4697-B5F9-4E34BB9FCBB5}" type="slidenum">
              <a:rPr lang="en-US" smtClean="0"/>
              <a:t>9</a:t>
            </a:fld>
            <a:endParaRPr lang="en-US"/>
          </a:p>
        </p:txBody>
      </p:sp>
    </p:spTree>
    <p:extLst>
      <p:ext uri="{BB962C8B-B14F-4D97-AF65-F5344CB8AC3E}">
        <p14:creationId xmlns:p14="http://schemas.microsoft.com/office/powerpoint/2010/main" val="3089616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Gen. Stand Watie, C.S.A.</a:t>
            </a:r>
            <a:r>
              <a:rPr lang="en-US" sz="1200" b="0" i="0" u="none" strike="noStrike" kern="1200" dirty="0">
                <a:solidFill>
                  <a:schemeClr val="tx1"/>
                </a:solidFill>
                <a:effectLst/>
                <a:latin typeface="+mn-lt"/>
                <a:ea typeface="+mn-ea"/>
                <a:cs typeface="+mn-cs"/>
              </a:rPr>
              <a:t> National Archives. </a:t>
            </a:r>
            <a:r>
              <a:rPr lang="en-US" sz="1200" b="0" i="0" u="sng" strike="noStrike" kern="1200" dirty="0">
                <a:solidFill>
                  <a:schemeClr val="tx1"/>
                </a:solidFill>
                <a:effectLst/>
                <a:latin typeface="+mn-lt"/>
                <a:ea typeface="+mn-ea"/>
                <a:cs typeface="+mn-cs"/>
                <a:hlinkClick r:id="rId3"/>
              </a:rPr>
              <a:t>https://catalog.archives.gov/id/167250310</a:t>
            </a:r>
            <a:endParaRPr lang="en-US" sz="1200" b="0" i="0" u="sng" strike="noStrike" kern="1200" dirty="0">
              <a:solidFill>
                <a:schemeClr val="tx1"/>
              </a:solidFill>
              <a:effectLst/>
              <a:latin typeface="+mn-lt"/>
              <a:ea typeface="+mn-ea"/>
              <a:cs typeface="+mn-cs"/>
            </a:endParaRPr>
          </a:p>
          <a:p>
            <a:endParaRPr lang="en-US" sz="1200" b="0" i="0" u="sng"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Dallas Herald. (Dallas, Tex.), Vol. 10, No. 39, Ed. 1 Saturday, August 23, 1862, newspaper, August 23, 1862; Dallas, Texas. (</a:t>
            </a:r>
            <a:r>
              <a:rPr lang="en-US" sz="1200" b="0" i="0" u="none" strike="noStrike" kern="1200" dirty="0">
                <a:solidFill>
                  <a:schemeClr val="tx1"/>
                </a:solidFill>
                <a:effectLst/>
                <a:latin typeface="+mn-lt"/>
                <a:ea typeface="+mn-ea"/>
                <a:cs typeface="+mn-cs"/>
                <a:hlinkClick r:id="rId4"/>
              </a:rPr>
              <a:t>https://texashistory.unt.edu/ark:/67531/metapth294217/</a:t>
            </a:r>
            <a:r>
              <a:rPr lang="en-US" sz="1200" b="0" i="0" kern="1200" dirty="0">
                <a:solidFill>
                  <a:schemeClr val="tx1"/>
                </a:solidFill>
                <a:effectLst/>
                <a:latin typeface="+mn-lt"/>
                <a:ea typeface="+mn-ea"/>
                <a:cs typeface="+mn-cs"/>
              </a:rPr>
              <a:t>: accessed August 28, 2025), University of North Texas Libraries, The Portal to Texas History, </a:t>
            </a:r>
            <a:r>
              <a:rPr lang="en-US" sz="1200" b="0" i="0" u="none" strike="noStrike" kern="1200" dirty="0">
                <a:solidFill>
                  <a:schemeClr val="tx1"/>
                </a:solidFill>
                <a:effectLst/>
                <a:latin typeface="+mn-lt"/>
                <a:ea typeface="+mn-ea"/>
                <a:cs typeface="+mn-cs"/>
                <a:hlinkClick r:id="rId5"/>
              </a:rPr>
              <a:t>https://texashistory.unt.edu</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9505F92-C533-4697-B5F9-4E34BB9FCBB5}" type="slidenum">
              <a:rPr lang="en-US" smtClean="0"/>
              <a:t>10</a:t>
            </a:fld>
            <a:endParaRPr lang="en-US"/>
          </a:p>
        </p:txBody>
      </p:sp>
    </p:spTree>
    <p:extLst>
      <p:ext uri="{BB962C8B-B14F-4D97-AF65-F5344CB8AC3E}">
        <p14:creationId xmlns:p14="http://schemas.microsoft.com/office/powerpoint/2010/main" val="298290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James W. Throckmorton, photograph, Date Unknown; (</a:t>
            </a:r>
            <a:r>
              <a:rPr lang="en-US" sz="1200" b="0" i="0" u="none" strike="noStrike" kern="1200" dirty="0">
                <a:solidFill>
                  <a:schemeClr val="tx1"/>
                </a:solidFill>
                <a:effectLst/>
                <a:latin typeface="+mn-lt"/>
                <a:ea typeface="+mn-ea"/>
                <a:cs typeface="+mn-cs"/>
                <a:hlinkClick r:id="rId3"/>
              </a:rPr>
              <a:t>https://texashistory.unt.edu/ark:/67531/metapth21108/</a:t>
            </a:r>
            <a:r>
              <a:rPr lang="en-US" sz="1200" b="0" i="0" kern="1200" dirty="0">
                <a:solidFill>
                  <a:schemeClr val="tx1"/>
                </a:solidFill>
                <a:effectLst/>
                <a:latin typeface="+mn-lt"/>
                <a:ea typeface="+mn-ea"/>
                <a:cs typeface="+mn-cs"/>
              </a:rPr>
              <a:t>: accessed August 28,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Tarrant County College NE, Heritage Room.</a:t>
            </a:r>
          </a:p>
          <a:p>
            <a:r>
              <a:rPr lang="en-US" sz="1200" b="0" i="0" kern="1200" dirty="0">
                <a:solidFill>
                  <a:schemeClr val="tx1"/>
                </a:solidFill>
                <a:effectLst/>
                <a:latin typeface="+mn-lt"/>
                <a:ea typeface="+mn-ea"/>
                <a:cs typeface="+mn-cs"/>
              </a:rPr>
              <a:t>Baker, James D.; Baker, Ben M. &amp; Baker, A. Hicks. The Colorado Citizen. (Columbus, Tex.), Vol. 4, No. 24, Ed. 1 Saturday, March 23, 1861, newspaper, March 23, 1861; Columbus, Texas. (</a:t>
            </a:r>
            <a:r>
              <a:rPr lang="en-US" sz="1200" b="0" i="0" u="none" strike="noStrike" kern="1200" dirty="0">
                <a:solidFill>
                  <a:schemeClr val="tx1"/>
                </a:solidFill>
                <a:effectLst/>
                <a:latin typeface="+mn-lt"/>
                <a:ea typeface="+mn-ea"/>
                <a:cs typeface="+mn-cs"/>
                <a:hlinkClick r:id="rId5"/>
              </a:rPr>
              <a:t>https://texashistory.unt.edu/ark:/67531/metapth805664/</a:t>
            </a:r>
            <a:r>
              <a:rPr lang="en-US" sz="1200" b="0" i="0" kern="1200" dirty="0">
                <a:solidFill>
                  <a:schemeClr val="tx1"/>
                </a:solidFill>
                <a:effectLst/>
                <a:latin typeface="+mn-lt"/>
                <a:ea typeface="+mn-ea"/>
                <a:cs typeface="+mn-cs"/>
              </a:rPr>
              <a:t>: accessed August 28,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Nesbitt Memorial Library.</a:t>
            </a:r>
          </a:p>
          <a:p>
            <a:endParaRPr lang="en-US" dirty="0"/>
          </a:p>
        </p:txBody>
      </p:sp>
      <p:sp>
        <p:nvSpPr>
          <p:cNvPr id="4" name="Slide Number Placeholder 3"/>
          <p:cNvSpPr>
            <a:spLocks noGrp="1"/>
          </p:cNvSpPr>
          <p:nvPr>
            <p:ph type="sldNum" sz="quarter" idx="5"/>
          </p:nvPr>
        </p:nvSpPr>
        <p:spPr/>
        <p:txBody>
          <a:bodyPr/>
          <a:lstStyle/>
          <a:p>
            <a:fld id="{F9505F92-C533-4697-B5F9-4E34BB9FCBB5}" type="slidenum">
              <a:rPr lang="en-US" smtClean="0"/>
              <a:t>11</a:t>
            </a:fld>
            <a:endParaRPr lang="en-US"/>
          </a:p>
        </p:txBody>
      </p:sp>
    </p:spTree>
    <p:extLst>
      <p:ext uri="{BB962C8B-B14F-4D97-AF65-F5344CB8AC3E}">
        <p14:creationId xmlns:p14="http://schemas.microsoft.com/office/powerpoint/2010/main" val="1922786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Van Dyck Studio. [Portrait of John Salmon Ford], photograph, 190X/191X; (</a:t>
            </a:r>
            <a:r>
              <a:rPr lang="en-US" sz="1200" b="0" i="0" u="none" strike="noStrike" kern="1200" dirty="0">
                <a:solidFill>
                  <a:schemeClr val="tx1"/>
                </a:solidFill>
                <a:effectLst/>
                <a:latin typeface="+mn-lt"/>
                <a:ea typeface="+mn-ea"/>
                <a:cs typeface="+mn-cs"/>
                <a:hlinkClick r:id="rId3"/>
              </a:rPr>
              <a:t>https://texashistory.unt.edu/ark:/67531/metapth1744355/</a:t>
            </a:r>
            <a:r>
              <a:rPr lang="en-US" sz="1200" b="0" i="0" kern="1200" dirty="0">
                <a:solidFill>
                  <a:schemeClr val="tx1"/>
                </a:solidFill>
                <a:effectLst/>
                <a:latin typeface="+mn-lt"/>
                <a:ea typeface="+mn-ea"/>
                <a:cs typeface="+mn-cs"/>
              </a:rPr>
              <a:t>: accessed August 28,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Private Collection of T. B. Willis.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Battle of Palmito Ranch Diorama. The Texas Military Forces Museum, Camp Mabry, Austin, Texas. Accessed Aug. 28, 2025. https://www.texasmilitaryforcesmuseum.org/articles/palmetto/palmetto.htm </a:t>
            </a:r>
            <a:endParaRPr lang="en-US" dirty="0"/>
          </a:p>
        </p:txBody>
      </p:sp>
      <p:sp>
        <p:nvSpPr>
          <p:cNvPr id="4" name="Slide Number Placeholder 3"/>
          <p:cNvSpPr>
            <a:spLocks noGrp="1"/>
          </p:cNvSpPr>
          <p:nvPr>
            <p:ph type="sldNum" sz="quarter" idx="5"/>
          </p:nvPr>
        </p:nvSpPr>
        <p:spPr/>
        <p:txBody>
          <a:bodyPr/>
          <a:lstStyle/>
          <a:p>
            <a:fld id="{F9505F92-C533-4697-B5F9-4E34BB9FCBB5}" type="slidenum">
              <a:rPr lang="en-US" smtClean="0"/>
              <a:t>12</a:t>
            </a:fld>
            <a:endParaRPr lang="en-US"/>
          </a:p>
        </p:txBody>
      </p:sp>
    </p:spTree>
    <p:extLst>
      <p:ext uri="{BB962C8B-B14F-4D97-AF65-F5344CB8AC3E}">
        <p14:creationId xmlns:p14="http://schemas.microsoft.com/office/powerpoint/2010/main" val="379610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Lomax, John A, Ruby T Lomax, and Elmo Newcomer. </a:t>
            </a:r>
            <a:r>
              <a:rPr lang="en-US" sz="1200" b="0" i="1" kern="1200" dirty="0">
                <a:solidFill>
                  <a:schemeClr val="tx1"/>
                </a:solidFill>
                <a:effectLst/>
                <a:latin typeface="+mn-lt"/>
                <a:ea typeface="+mn-ea"/>
                <a:cs typeface="+mn-cs"/>
              </a:rPr>
              <a:t>Old Gray Mare</a:t>
            </a:r>
            <a:r>
              <a:rPr lang="en-US" sz="1200" b="0" i="0" kern="1200" dirty="0">
                <a:solidFill>
                  <a:schemeClr val="tx1"/>
                </a:solidFill>
                <a:effectLst/>
                <a:latin typeface="+mn-lt"/>
                <a:ea typeface="+mn-ea"/>
                <a:cs typeface="+mn-cs"/>
              </a:rPr>
              <a:t>. near Pipe Creek, Texas, May 3, 1939. Audio. https://www.loc.gov/item/lomaxbib000160/.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Ousley, Clarence. Galveston Tribune. (Galveston, Tex.), Vol. 15, No. 301, Ed. 1 Sunday, November 10, 1895, newspaper, November 10, 1895; Galveston, Texas. (</a:t>
            </a:r>
            <a:r>
              <a:rPr lang="en-US" sz="1200" b="0" i="0" u="none" strike="noStrike" kern="1200" dirty="0">
                <a:solidFill>
                  <a:schemeClr val="tx1"/>
                </a:solidFill>
                <a:effectLst/>
                <a:latin typeface="+mn-lt"/>
                <a:ea typeface="+mn-ea"/>
                <a:cs typeface="+mn-cs"/>
                <a:hlinkClick r:id="rId3"/>
              </a:rPr>
              <a:t>https://texashistory.unt.edu/ark:/67531/metapth1260631/</a:t>
            </a:r>
            <a:r>
              <a:rPr lang="en-US" sz="1200" b="0" i="0" kern="1200" dirty="0">
                <a:solidFill>
                  <a:schemeClr val="tx1"/>
                </a:solidFill>
                <a:effectLst/>
                <a:latin typeface="+mn-lt"/>
                <a:ea typeface="+mn-ea"/>
                <a:cs typeface="+mn-cs"/>
              </a:rPr>
              <a:t>: accessed August 28,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Rosenberg Library.</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F9505F92-C533-4697-B5F9-4E34BB9FCBB5}" type="slidenum">
              <a:rPr lang="en-US" smtClean="0"/>
              <a:t>13</a:t>
            </a:fld>
            <a:endParaRPr lang="en-US"/>
          </a:p>
        </p:txBody>
      </p:sp>
    </p:spTree>
    <p:extLst>
      <p:ext uri="{BB962C8B-B14F-4D97-AF65-F5344CB8AC3E}">
        <p14:creationId xmlns:p14="http://schemas.microsoft.com/office/powerpoint/2010/main" val="3177086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21785-F8B7-6D87-B620-FD916AC619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F2F3A8-4368-3F91-8274-EB68B6DD34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78CDB2-C6AC-8436-F21B-93ABF07E12D6}"/>
              </a:ext>
            </a:extLst>
          </p:cNvPr>
          <p:cNvSpPr>
            <a:spLocks noGrp="1"/>
          </p:cNvSpPr>
          <p:nvPr>
            <p:ph type="dt" sz="half" idx="10"/>
          </p:nvPr>
        </p:nvSpPr>
        <p:spPr/>
        <p:txBody>
          <a:bodyPr/>
          <a:lstStyle/>
          <a:p>
            <a:fld id="{6DD7B400-2057-4CD2-85A9-CA643964FDC4}" type="datetimeFigureOut">
              <a:rPr lang="en-US" smtClean="0"/>
              <a:t>8/29/2025</a:t>
            </a:fld>
            <a:endParaRPr lang="en-US"/>
          </a:p>
        </p:txBody>
      </p:sp>
      <p:sp>
        <p:nvSpPr>
          <p:cNvPr id="5" name="Footer Placeholder 4">
            <a:extLst>
              <a:ext uri="{FF2B5EF4-FFF2-40B4-BE49-F238E27FC236}">
                <a16:creationId xmlns:a16="http://schemas.microsoft.com/office/drawing/2014/main" id="{534D9110-1AA6-CA2F-4CD3-3842BC84F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100F9-116C-FFB8-54E8-AA1B58F72B4D}"/>
              </a:ext>
            </a:extLst>
          </p:cNvPr>
          <p:cNvSpPr>
            <a:spLocks noGrp="1"/>
          </p:cNvSpPr>
          <p:nvPr>
            <p:ph type="sldNum" sz="quarter" idx="12"/>
          </p:nvPr>
        </p:nvSpPr>
        <p:spPr/>
        <p:txBody>
          <a:bodyPr/>
          <a:lstStyle/>
          <a:p>
            <a:fld id="{4BC4F1F5-036E-4023-BB6F-743DB4C1CE8E}" type="slidenum">
              <a:rPr lang="en-US" smtClean="0"/>
              <a:t>‹#›</a:t>
            </a:fld>
            <a:endParaRPr lang="en-US"/>
          </a:p>
        </p:txBody>
      </p:sp>
    </p:spTree>
    <p:extLst>
      <p:ext uri="{BB962C8B-B14F-4D97-AF65-F5344CB8AC3E}">
        <p14:creationId xmlns:p14="http://schemas.microsoft.com/office/powerpoint/2010/main" val="3941247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02F3-9E32-B7E7-6CE1-75ADFB52EA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4DC4B6-68E3-8A3B-E2DF-88846FF0E1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EE167-8019-D97B-EFDA-D8377FC217A0}"/>
              </a:ext>
            </a:extLst>
          </p:cNvPr>
          <p:cNvSpPr>
            <a:spLocks noGrp="1"/>
          </p:cNvSpPr>
          <p:nvPr>
            <p:ph type="dt" sz="half" idx="10"/>
          </p:nvPr>
        </p:nvSpPr>
        <p:spPr/>
        <p:txBody>
          <a:bodyPr/>
          <a:lstStyle/>
          <a:p>
            <a:fld id="{6DD7B400-2057-4CD2-85A9-CA643964FDC4}" type="datetimeFigureOut">
              <a:rPr lang="en-US" smtClean="0"/>
              <a:t>8/29/2025</a:t>
            </a:fld>
            <a:endParaRPr lang="en-US"/>
          </a:p>
        </p:txBody>
      </p:sp>
      <p:sp>
        <p:nvSpPr>
          <p:cNvPr id="5" name="Footer Placeholder 4">
            <a:extLst>
              <a:ext uri="{FF2B5EF4-FFF2-40B4-BE49-F238E27FC236}">
                <a16:creationId xmlns:a16="http://schemas.microsoft.com/office/drawing/2014/main" id="{3F7DC0E5-9D65-8D05-6FF2-14957D2C1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CD1BE-B307-9AE9-D2B3-3D599F648D12}"/>
              </a:ext>
            </a:extLst>
          </p:cNvPr>
          <p:cNvSpPr>
            <a:spLocks noGrp="1"/>
          </p:cNvSpPr>
          <p:nvPr>
            <p:ph type="sldNum" sz="quarter" idx="12"/>
          </p:nvPr>
        </p:nvSpPr>
        <p:spPr/>
        <p:txBody>
          <a:bodyPr/>
          <a:lstStyle/>
          <a:p>
            <a:fld id="{4BC4F1F5-036E-4023-BB6F-743DB4C1CE8E}" type="slidenum">
              <a:rPr lang="en-US" smtClean="0"/>
              <a:t>‹#›</a:t>
            </a:fld>
            <a:endParaRPr lang="en-US"/>
          </a:p>
        </p:txBody>
      </p:sp>
    </p:spTree>
    <p:extLst>
      <p:ext uri="{BB962C8B-B14F-4D97-AF65-F5344CB8AC3E}">
        <p14:creationId xmlns:p14="http://schemas.microsoft.com/office/powerpoint/2010/main" val="1887200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FD191-168A-B45D-8A10-95C09BC54B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0C6C13-7F9E-8FAE-60AD-E0BC077764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19634-4290-BF8C-D9A9-161FFA4B08EE}"/>
              </a:ext>
            </a:extLst>
          </p:cNvPr>
          <p:cNvSpPr>
            <a:spLocks noGrp="1"/>
          </p:cNvSpPr>
          <p:nvPr>
            <p:ph type="dt" sz="half" idx="10"/>
          </p:nvPr>
        </p:nvSpPr>
        <p:spPr/>
        <p:txBody>
          <a:bodyPr/>
          <a:lstStyle/>
          <a:p>
            <a:fld id="{6DD7B400-2057-4CD2-85A9-CA643964FDC4}" type="datetimeFigureOut">
              <a:rPr lang="en-US" smtClean="0"/>
              <a:t>8/29/2025</a:t>
            </a:fld>
            <a:endParaRPr lang="en-US"/>
          </a:p>
        </p:txBody>
      </p:sp>
      <p:sp>
        <p:nvSpPr>
          <p:cNvPr id="5" name="Footer Placeholder 4">
            <a:extLst>
              <a:ext uri="{FF2B5EF4-FFF2-40B4-BE49-F238E27FC236}">
                <a16:creationId xmlns:a16="http://schemas.microsoft.com/office/drawing/2014/main" id="{09424BFC-5BAD-7173-FD24-C8A520B2A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1D1D2-5426-6B21-DFC4-D630F42EDBA6}"/>
              </a:ext>
            </a:extLst>
          </p:cNvPr>
          <p:cNvSpPr>
            <a:spLocks noGrp="1"/>
          </p:cNvSpPr>
          <p:nvPr>
            <p:ph type="sldNum" sz="quarter" idx="12"/>
          </p:nvPr>
        </p:nvSpPr>
        <p:spPr/>
        <p:txBody>
          <a:bodyPr/>
          <a:lstStyle/>
          <a:p>
            <a:fld id="{4BC4F1F5-036E-4023-BB6F-743DB4C1CE8E}" type="slidenum">
              <a:rPr lang="en-US" smtClean="0"/>
              <a:t>‹#›</a:t>
            </a:fld>
            <a:endParaRPr lang="en-US"/>
          </a:p>
        </p:txBody>
      </p:sp>
    </p:spTree>
    <p:extLst>
      <p:ext uri="{BB962C8B-B14F-4D97-AF65-F5344CB8AC3E}">
        <p14:creationId xmlns:p14="http://schemas.microsoft.com/office/powerpoint/2010/main" val="1708061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99AB4-11EA-2EF7-BC14-507C46EC59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588630-C0D8-AEE4-087A-7978085F9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E9C63-3578-9AEB-2C69-9D5615724EE8}"/>
              </a:ext>
            </a:extLst>
          </p:cNvPr>
          <p:cNvSpPr>
            <a:spLocks noGrp="1"/>
          </p:cNvSpPr>
          <p:nvPr>
            <p:ph type="dt" sz="half" idx="10"/>
          </p:nvPr>
        </p:nvSpPr>
        <p:spPr/>
        <p:txBody>
          <a:bodyPr/>
          <a:lstStyle/>
          <a:p>
            <a:fld id="{EB3EE0DE-B61D-4686-9A74-FCC262FC058F}" type="datetimeFigureOut">
              <a:rPr lang="en-US" smtClean="0"/>
              <a:t>8/29/2025</a:t>
            </a:fld>
            <a:endParaRPr lang="en-US"/>
          </a:p>
        </p:txBody>
      </p:sp>
      <p:sp>
        <p:nvSpPr>
          <p:cNvPr id="5" name="Footer Placeholder 4">
            <a:extLst>
              <a:ext uri="{FF2B5EF4-FFF2-40B4-BE49-F238E27FC236}">
                <a16:creationId xmlns:a16="http://schemas.microsoft.com/office/drawing/2014/main" id="{ED0B5168-E5B3-6681-7CA5-E079E853A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A7FD8-9950-4CAD-9019-8D386561B813}"/>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205354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AEC78-6D01-F976-75AF-2786B3F71D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110C50-97BA-57AC-5060-A17B946BA5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1A090-0F31-90DC-961A-4917794A07D9}"/>
              </a:ext>
            </a:extLst>
          </p:cNvPr>
          <p:cNvSpPr>
            <a:spLocks noGrp="1"/>
          </p:cNvSpPr>
          <p:nvPr>
            <p:ph type="dt" sz="half" idx="10"/>
          </p:nvPr>
        </p:nvSpPr>
        <p:spPr/>
        <p:txBody>
          <a:bodyPr/>
          <a:lstStyle/>
          <a:p>
            <a:fld id="{EB3EE0DE-B61D-4686-9A74-FCC262FC058F}" type="datetimeFigureOut">
              <a:rPr lang="en-US" smtClean="0"/>
              <a:t>8/29/2025</a:t>
            </a:fld>
            <a:endParaRPr lang="en-US"/>
          </a:p>
        </p:txBody>
      </p:sp>
      <p:sp>
        <p:nvSpPr>
          <p:cNvPr id="5" name="Footer Placeholder 4">
            <a:extLst>
              <a:ext uri="{FF2B5EF4-FFF2-40B4-BE49-F238E27FC236}">
                <a16:creationId xmlns:a16="http://schemas.microsoft.com/office/drawing/2014/main" id="{3B3883ED-827E-130A-B811-71A0D11BA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997D5-3AF8-2009-71D3-459940A1E688}"/>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853484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F00D-439A-DA30-583D-C2AEF335BB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C418D-7580-D94D-FBE6-773096A19C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8870EE-E8A5-CC00-AD89-98DE42083788}"/>
              </a:ext>
            </a:extLst>
          </p:cNvPr>
          <p:cNvSpPr>
            <a:spLocks noGrp="1"/>
          </p:cNvSpPr>
          <p:nvPr>
            <p:ph type="dt" sz="half" idx="10"/>
          </p:nvPr>
        </p:nvSpPr>
        <p:spPr/>
        <p:txBody>
          <a:bodyPr/>
          <a:lstStyle/>
          <a:p>
            <a:fld id="{EB3EE0DE-B61D-4686-9A74-FCC262FC058F}" type="datetimeFigureOut">
              <a:rPr lang="en-US" smtClean="0"/>
              <a:t>8/29/2025</a:t>
            </a:fld>
            <a:endParaRPr lang="en-US"/>
          </a:p>
        </p:txBody>
      </p:sp>
      <p:sp>
        <p:nvSpPr>
          <p:cNvPr id="5" name="Footer Placeholder 4">
            <a:extLst>
              <a:ext uri="{FF2B5EF4-FFF2-40B4-BE49-F238E27FC236}">
                <a16:creationId xmlns:a16="http://schemas.microsoft.com/office/drawing/2014/main" id="{B416D923-CA09-600B-CE05-88F28F857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529CA-E8A3-C211-A61D-7B663A6E1268}"/>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3899570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DA97-7F3A-1250-744C-F00E25FB7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7F9CA-9966-0AF0-7CD5-A4CD31A14B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2CBC39-49D5-7A62-9DF1-1478858742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CFEE09-0F71-7EA3-D140-B77CFB32664B}"/>
              </a:ext>
            </a:extLst>
          </p:cNvPr>
          <p:cNvSpPr>
            <a:spLocks noGrp="1"/>
          </p:cNvSpPr>
          <p:nvPr>
            <p:ph type="dt" sz="half" idx="10"/>
          </p:nvPr>
        </p:nvSpPr>
        <p:spPr/>
        <p:txBody>
          <a:bodyPr/>
          <a:lstStyle/>
          <a:p>
            <a:fld id="{EB3EE0DE-B61D-4686-9A74-FCC262FC058F}" type="datetimeFigureOut">
              <a:rPr lang="en-US" smtClean="0"/>
              <a:t>8/29/2025</a:t>
            </a:fld>
            <a:endParaRPr lang="en-US"/>
          </a:p>
        </p:txBody>
      </p:sp>
      <p:sp>
        <p:nvSpPr>
          <p:cNvPr id="6" name="Footer Placeholder 5">
            <a:extLst>
              <a:ext uri="{FF2B5EF4-FFF2-40B4-BE49-F238E27FC236}">
                <a16:creationId xmlns:a16="http://schemas.microsoft.com/office/drawing/2014/main" id="{0D232475-568A-55FB-B3BB-2175D769F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D0006-E1E7-AF46-29C7-68CC991971B1}"/>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974974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4B4D-4E9A-4D9A-D121-FD38B5E577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77BFC-26B2-0918-F607-C55AB9DBB9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79D848-1E5C-FC85-0C0B-FB406F56B5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EAFE5-17AF-79AD-497D-B6DB3A2F97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42679-F77F-244A-E03F-5785ACA1C3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F92E52-A5EA-C530-D590-18C695007DD8}"/>
              </a:ext>
            </a:extLst>
          </p:cNvPr>
          <p:cNvSpPr>
            <a:spLocks noGrp="1"/>
          </p:cNvSpPr>
          <p:nvPr>
            <p:ph type="dt" sz="half" idx="10"/>
          </p:nvPr>
        </p:nvSpPr>
        <p:spPr/>
        <p:txBody>
          <a:bodyPr/>
          <a:lstStyle/>
          <a:p>
            <a:fld id="{EB3EE0DE-B61D-4686-9A74-FCC262FC058F}" type="datetimeFigureOut">
              <a:rPr lang="en-US" smtClean="0"/>
              <a:t>8/29/2025</a:t>
            </a:fld>
            <a:endParaRPr lang="en-US"/>
          </a:p>
        </p:txBody>
      </p:sp>
      <p:sp>
        <p:nvSpPr>
          <p:cNvPr id="8" name="Footer Placeholder 7">
            <a:extLst>
              <a:ext uri="{FF2B5EF4-FFF2-40B4-BE49-F238E27FC236}">
                <a16:creationId xmlns:a16="http://schemas.microsoft.com/office/drawing/2014/main" id="{33AA7980-FE1E-A18C-6B20-EF7CC135EE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0694A-9871-9732-CBE8-CA1FB098AA3C}"/>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4136711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3B70-553C-AB81-1D48-06CC62D00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646B08-F184-E1D1-33AE-FC26C35219BA}"/>
              </a:ext>
            </a:extLst>
          </p:cNvPr>
          <p:cNvSpPr>
            <a:spLocks noGrp="1"/>
          </p:cNvSpPr>
          <p:nvPr>
            <p:ph type="dt" sz="half" idx="10"/>
          </p:nvPr>
        </p:nvSpPr>
        <p:spPr/>
        <p:txBody>
          <a:bodyPr/>
          <a:lstStyle/>
          <a:p>
            <a:fld id="{EB3EE0DE-B61D-4686-9A74-FCC262FC058F}" type="datetimeFigureOut">
              <a:rPr lang="en-US" smtClean="0"/>
              <a:t>8/29/2025</a:t>
            </a:fld>
            <a:endParaRPr lang="en-US"/>
          </a:p>
        </p:txBody>
      </p:sp>
      <p:sp>
        <p:nvSpPr>
          <p:cNvPr id="4" name="Footer Placeholder 3">
            <a:extLst>
              <a:ext uri="{FF2B5EF4-FFF2-40B4-BE49-F238E27FC236}">
                <a16:creationId xmlns:a16="http://schemas.microsoft.com/office/drawing/2014/main" id="{B0DDE5D2-8908-C76D-AD5B-529DDA3718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552196-621A-06BC-F7B5-201C37DFFDDA}"/>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503500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B011E-E20E-5E48-052A-27272F44D6AF}"/>
              </a:ext>
            </a:extLst>
          </p:cNvPr>
          <p:cNvSpPr>
            <a:spLocks noGrp="1"/>
          </p:cNvSpPr>
          <p:nvPr>
            <p:ph type="dt" sz="half" idx="10"/>
          </p:nvPr>
        </p:nvSpPr>
        <p:spPr/>
        <p:txBody>
          <a:bodyPr/>
          <a:lstStyle/>
          <a:p>
            <a:fld id="{EB3EE0DE-B61D-4686-9A74-FCC262FC058F}" type="datetimeFigureOut">
              <a:rPr lang="en-US" smtClean="0"/>
              <a:t>8/29/2025</a:t>
            </a:fld>
            <a:endParaRPr lang="en-US"/>
          </a:p>
        </p:txBody>
      </p:sp>
      <p:sp>
        <p:nvSpPr>
          <p:cNvPr id="3" name="Footer Placeholder 2">
            <a:extLst>
              <a:ext uri="{FF2B5EF4-FFF2-40B4-BE49-F238E27FC236}">
                <a16:creationId xmlns:a16="http://schemas.microsoft.com/office/drawing/2014/main" id="{7B9B6582-88D1-5B0A-0A01-4A856951E3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E38B72-B7C6-1BFE-5B6F-8D83621BA30E}"/>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3171219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97AC5-D649-8D17-2865-33378B2FD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62FCA4-352B-C661-1DA9-DF3D764274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99FE1A-944A-4D36-4E77-AA7E6B1FD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58D2D-B503-1342-0F97-D9039BC9836B}"/>
              </a:ext>
            </a:extLst>
          </p:cNvPr>
          <p:cNvSpPr>
            <a:spLocks noGrp="1"/>
          </p:cNvSpPr>
          <p:nvPr>
            <p:ph type="dt" sz="half" idx="10"/>
          </p:nvPr>
        </p:nvSpPr>
        <p:spPr/>
        <p:txBody>
          <a:bodyPr/>
          <a:lstStyle/>
          <a:p>
            <a:fld id="{EB3EE0DE-B61D-4686-9A74-FCC262FC058F}" type="datetimeFigureOut">
              <a:rPr lang="en-US" smtClean="0"/>
              <a:t>8/29/2025</a:t>
            </a:fld>
            <a:endParaRPr lang="en-US"/>
          </a:p>
        </p:txBody>
      </p:sp>
      <p:sp>
        <p:nvSpPr>
          <p:cNvPr id="6" name="Footer Placeholder 5">
            <a:extLst>
              <a:ext uri="{FF2B5EF4-FFF2-40B4-BE49-F238E27FC236}">
                <a16:creationId xmlns:a16="http://schemas.microsoft.com/office/drawing/2014/main" id="{A8E1F6FA-D070-32C8-152C-E030745041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83C283-FACF-EF67-7694-94BEDEABF365}"/>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285951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1F4A4-83C3-21A9-D875-EE69D0309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AA2ACB-C216-4A08-4541-57D59EE487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FEF135-F9F6-CC58-28A1-4DA669CF824A}"/>
              </a:ext>
            </a:extLst>
          </p:cNvPr>
          <p:cNvSpPr>
            <a:spLocks noGrp="1"/>
          </p:cNvSpPr>
          <p:nvPr>
            <p:ph type="dt" sz="half" idx="10"/>
          </p:nvPr>
        </p:nvSpPr>
        <p:spPr/>
        <p:txBody>
          <a:bodyPr/>
          <a:lstStyle/>
          <a:p>
            <a:fld id="{6DD7B400-2057-4CD2-85A9-CA643964FDC4}" type="datetimeFigureOut">
              <a:rPr lang="en-US" smtClean="0"/>
              <a:t>8/29/2025</a:t>
            </a:fld>
            <a:endParaRPr lang="en-US"/>
          </a:p>
        </p:txBody>
      </p:sp>
      <p:sp>
        <p:nvSpPr>
          <p:cNvPr id="5" name="Footer Placeholder 4">
            <a:extLst>
              <a:ext uri="{FF2B5EF4-FFF2-40B4-BE49-F238E27FC236}">
                <a16:creationId xmlns:a16="http://schemas.microsoft.com/office/drawing/2014/main" id="{57D85AF5-1480-E1CB-DA36-74AC5F546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0406F-FEA3-8FCD-5DDB-07682BD44DFB}"/>
              </a:ext>
            </a:extLst>
          </p:cNvPr>
          <p:cNvSpPr>
            <a:spLocks noGrp="1"/>
          </p:cNvSpPr>
          <p:nvPr>
            <p:ph type="sldNum" sz="quarter" idx="12"/>
          </p:nvPr>
        </p:nvSpPr>
        <p:spPr/>
        <p:txBody>
          <a:bodyPr/>
          <a:lstStyle/>
          <a:p>
            <a:fld id="{4BC4F1F5-036E-4023-BB6F-743DB4C1CE8E}" type="slidenum">
              <a:rPr lang="en-US" smtClean="0"/>
              <a:t>‹#›</a:t>
            </a:fld>
            <a:endParaRPr lang="en-US"/>
          </a:p>
        </p:txBody>
      </p:sp>
    </p:spTree>
    <p:extLst>
      <p:ext uri="{BB962C8B-B14F-4D97-AF65-F5344CB8AC3E}">
        <p14:creationId xmlns:p14="http://schemas.microsoft.com/office/powerpoint/2010/main" val="3688563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F25D-EBC7-FF5D-89CD-C5146C746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E2F8D9-CAF0-A34F-0743-A98CA21915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23D48B-940C-9496-68E6-9AFDFE9352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D9992-8E3C-36CB-47C8-4AE5730447F4}"/>
              </a:ext>
            </a:extLst>
          </p:cNvPr>
          <p:cNvSpPr>
            <a:spLocks noGrp="1"/>
          </p:cNvSpPr>
          <p:nvPr>
            <p:ph type="dt" sz="half" idx="10"/>
          </p:nvPr>
        </p:nvSpPr>
        <p:spPr/>
        <p:txBody>
          <a:bodyPr/>
          <a:lstStyle/>
          <a:p>
            <a:fld id="{EB3EE0DE-B61D-4686-9A74-FCC262FC058F}" type="datetimeFigureOut">
              <a:rPr lang="en-US" smtClean="0"/>
              <a:t>8/29/2025</a:t>
            </a:fld>
            <a:endParaRPr lang="en-US"/>
          </a:p>
        </p:txBody>
      </p:sp>
      <p:sp>
        <p:nvSpPr>
          <p:cNvPr id="6" name="Footer Placeholder 5">
            <a:extLst>
              <a:ext uri="{FF2B5EF4-FFF2-40B4-BE49-F238E27FC236}">
                <a16:creationId xmlns:a16="http://schemas.microsoft.com/office/drawing/2014/main" id="{1F9B3792-B134-0A45-A836-AB354C8DE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4140A1-D5FB-3B98-0CA5-D9B9C96D3356}"/>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599679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092B3-8445-7B21-B5F7-626E2FB160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76A29A-FA86-AA35-F273-0912ED3327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E7A0D-47D1-466A-1DB7-10E1C8A03547}"/>
              </a:ext>
            </a:extLst>
          </p:cNvPr>
          <p:cNvSpPr>
            <a:spLocks noGrp="1"/>
          </p:cNvSpPr>
          <p:nvPr>
            <p:ph type="dt" sz="half" idx="10"/>
          </p:nvPr>
        </p:nvSpPr>
        <p:spPr/>
        <p:txBody>
          <a:bodyPr/>
          <a:lstStyle/>
          <a:p>
            <a:fld id="{EB3EE0DE-B61D-4686-9A74-FCC262FC058F}" type="datetimeFigureOut">
              <a:rPr lang="en-US" smtClean="0"/>
              <a:t>8/29/2025</a:t>
            </a:fld>
            <a:endParaRPr lang="en-US"/>
          </a:p>
        </p:txBody>
      </p:sp>
      <p:sp>
        <p:nvSpPr>
          <p:cNvPr id="5" name="Footer Placeholder 4">
            <a:extLst>
              <a:ext uri="{FF2B5EF4-FFF2-40B4-BE49-F238E27FC236}">
                <a16:creationId xmlns:a16="http://schemas.microsoft.com/office/drawing/2014/main" id="{AC30DC77-DBB0-7C37-9194-B7CF519DA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5E0EA-DFBD-3E2D-5CC0-F9E30129A586}"/>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2195646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68504-E91F-C91A-7D39-A7DB3A116C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75A876-6F27-9173-9EA7-A9542C96D5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ABD25-BB8F-6077-0A17-F3402E5CFC4D}"/>
              </a:ext>
            </a:extLst>
          </p:cNvPr>
          <p:cNvSpPr>
            <a:spLocks noGrp="1"/>
          </p:cNvSpPr>
          <p:nvPr>
            <p:ph type="dt" sz="half" idx="10"/>
          </p:nvPr>
        </p:nvSpPr>
        <p:spPr/>
        <p:txBody>
          <a:bodyPr/>
          <a:lstStyle/>
          <a:p>
            <a:fld id="{EB3EE0DE-B61D-4686-9A74-FCC262FC058F}" type="datetimeFigureOut">
              <a:rPr lang="en-US" smtClean="0"/>
              <a:t>8/29/2025</a:t>
            </a:fld>
            <a:endParaRPr lang="en-US"/>
          </a:p>
        </p:txBody>
      </p:sp>
      <p:sp>
        <p:nvSpPr>
          <p:cNvPr id="5" name="Footer Placeholder 4">
            <a:extLst>
              <a:ext uri="{FF2B5EF4-FFF2-40B4-BE49-F238E27FC236}">
                <a16:creationId xmlns:a16="http://schemas.microsoft.com/office/drawing/2014/main" id="{F5A87650-6590-E14F-7714-13BD4AA13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22D6A-7093-F4F2-E47B-D3DAFE087CEB}"/>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2004911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9142-C693-1E46-BEC5-A925EB365B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AE92AC-074C-5A45-A626-4B621FCFF0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5C2B37-A08C-FB4E-8A80-ECC52E37689E}"/>
              </a:ext>
            </a:extLst>
          </p:cNvPr>
          <p:cNvSpPr>
            <a:spLocks noGrp="1"/>
          </p:cNvSpPr>
          <p:nvPr>
            <p:ph type="dt" sz="half" idx="10"/>
          </p:nvPr>
        </p:nvSpPr>
        <p:spPr/>
        <p:txBody>
          <a:bodyPr/>
          <a:lstStyle/>
          <a:p>
            <a:fld id="{A3010223-5ADC-934C-8BE1-8265A0335AF6}" type="datetimeFigureOut">
              <a:rPr lang="en-US" smtClean="0"/>
              <a:t>8/29/2025</a:t>
            </a:fld>
            <a:endParaRPr lang="en-US"/>
          </a:p>
        </p:txBody>
      </p:sp>
      <p:sp>
        <p:nvSpPr>
          <p:cNvPr id="5" name="Footer Placeholder 4">
            <a:extLst>
              <a:ext uri="{FF2B5EF4-FFF2-40B4-BE49-F238E27FC236}">
                <a16:creationId xmlns:a16="http://schemas.microsoft.com/office/drawing/2014/main" id="{0E41D853-A81F-EC4C-BBCE-79A51E854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3AE22-8842-2A4A-AF1C-009496A0F3F7}"/>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33821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B33C-88F4-614B-AF93-B9237F40F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FDE61-81DA-1442-8C59-17501ABE63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33EF2-4485-234C-AB30-1D5F31ED500A}"/>
              </a:ext>
            </a:extLst>
          </p:cNvPr>
          <p:cNvSpPr>
            <a:spLocks noGrp="1"/>
          </p:cNvSpPr>
          <p:nvPr>
            <p:ph type="dt" sz="half" idx="10"/>
          </p:nvPr>
        </p:nvSpPr>
        <p:spPr/>
        <p:txBody>
          <a:bodyPr/>
          <a:lstStyle/>
          <a:p>
            <a:fld id="{A3010223-5ADC-934C-8BE1-8265A0335AF6}" type="datetimeFigureOut">
              <a:rPr lang="en-US" smtClean="0"/>
              <a:t>8/29/2025</a:t>
            </a:fld>
            <a:endParaRPr lang="en-US"/>
          </a:p>
        </p:txBody>
      </p:sp>
      <p:sp>
        <p:nvSpPr>
          <p:cNvPr id="5" name="Footer Placeholder 4">
            <a:extLst>
              <a:ext uri="{FF2B5EF4-FFF2-40B4-BE49-F238E27FC236}">
                <a16:creationId xmlns:a16="http://schemas.microsoft.com/office/drawing/2014/main" id="{9A04FA5B-2741-5E46-A5D3-4B0D978BA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E0822-3DDA-0144-A658-F015CB7E6A72}"/>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243171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E53-4C5A-7F41-965D-28D7AB398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791CD1-B02C-5148-BF62-45B1E8B74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4F213-DB53-2043-8199-4B92A97653CE}"/>
              </a:ext>
            </a:extLst>
          </p:cNvPr>
          <p:cNvSpPr>
            <a:spLocks noGrp="1"/>
          </p:cNvSpPr>
          <p:nvPr>
            <p:ph type="dt" sz="half" idx="10"/>
          </p:nvPr>
        </p:nvSpPr>
        <p:spPr/>
        <p:txBody>
          <a:bodyPr/>
          <a:lstStyle/>
          <a:p>
            <a:fld id="{A3010223-5ADC-934C-8BE1-8265A0335AF6}" type="datetimeFigureOut">
              <a:rPr lang="en-US" smtClean="0"/>
              <a:t>8/29/2025</a:t>
            </a:fld>
            <a:endParaRPr lang="en-US"/>
          </a:p>
        </p:txBody>
      </p:sp>
      <p:sp>
        <p:nvSpPr>
          <p:cNvPr id="5" name="Footer Placeholder 4">
            <a:extLst>
              <a:ext uri="{FF2B5EF4-FFF2-40B4-BE49-F238E27FC236}">
                <a16:creationId xmlns:a16="http://schemas.microsoft.com/office/drawing/2014/main" id="{84C77C27-5D3D-534A-8E33-DF980CE82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C81FA-2C64-E04C-B188-56D34ECF8D5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716029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4E8B-F763-434E-AD06-1B442767C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CE99E-F688-C748-B064-D3F2C512E5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861C91-BFE5-904A-B309-D30EC6273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612C9C-3398-F44B-89F7-2CA6FE17E719}"/>
              </a:ext>
            </a:extLst>
          </p:cNvPr>
          <p:cNvSpPr>
            <a:spLocks noGrp="1"/>
          </p:cNvSpPr>
          <p:nvPr>
            <p:ph type="dt" sz="half" idx="10"/>
          </p:nvPr>
        </p:nvSpPr>
        <p:spPr/>
        <p:txBody>
          <a:bodyPr/>
          <a:lstStyle/>
          <a:p>
            <a:fld id="{A3010223-5ADC-934C-8BE1-8265A0335AF6}" type="datetimeFigureOut">
              <a:rPr lang="en-US" smtClean="0"/>
              <a:t>8/29/2025</a:t>
            </a:fld>
            <a:endParaRPr lang="en-US"/>
          </a:p>
        </p:txBody>
      </p:sp>
      <p:sp>
        <p:nvSpPr>
          <p:cNvPr id="6" name="Footer Placeholder 5">
            <a:extLst>
              <a:ext uri="{FF2B5EF4-FFF2-40B4-BE49-F238E27FC236}">
                <a16:creationId xmlns:a16="http://schemas.microsoft.com/office/drawing/2014/main" id="{230DEA89-179E-1D42-979E-E73CC2101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2AF76-DF79-D743-933B-4BBD0B90850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729386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F0E3-C15F-DA45-8C73-7A0D37E9F1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A76037-5ED7-684C-B3E1-F544501EE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6F2B66-A5AB-A740-9786-1CEF1C88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097B2A-F264-BD4F-B5D6-905BCFCDF9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C810A-986C-7243-81DF-A5B3247ED6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66A4BF-C7C9-BA4E-871D-2D9E47A40D79}"/>
              </a:ext>
            </a:extLst>
          </p:cNvPr>
          <p:cNvSpPr>
            <a:spLocks noGrp="1"/>
          </p:cNvSpPr>
          <p:nvPr>
            <p:ph type="dt" sz="half" idx="10"/>
          </p:nvPr>
        </p:nvSpPr>
        <p:spPr/>
        <p:txBody>
          <a:bodyPr/>
          <a:lstStyle/>
          <a:p>
            <a:fld id="{A3010223-5ADC-934C-8BE1-8265A0335AF6}" type="datetimeFigureOut">
              <a:rPr lang="en-US" smtClean="0"/>
              <a:t>8/29/2025</a:t>
            </a:fld>
            <a:endParaRPr lang="en-US"/>
          </a:p>
        </p:txBody>
      </p:sp>
      <p:sp>
        <p:nvSpPr>
          <p:cNvPr id="8" name="Footer Placeholder 7">
            <a:extLst>
              <a:ext uri="{FF2B5EF4-FFF2-40B4-BE49-F238E27FC236}">
                <a16:creationId xmlns:a16="http://schemas.microsoft.com/office/drawing/2014/main" id="{BDC51A2F-B529-9948-98B5-60F72844CE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AA3CB8-C4AF-7243-B698-B813F804F9A8}"/>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4139145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E662-0EB5-9643-8E4A-A201E88BA3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CAD3C7-9227-5F49-887B-27CD1BAABCAB}"/>
              </a:ext>
            </a:extLst>
          </p:cNvPr>
          <p:cNvSpPr>
            <a:spLocks noGrp="1"/>
          </p:cNvSpPr>
          <p:nvPr>
            <p:ph type="dt" sz="half" idx="10"/>
          </p:nvPr>
        </p:nvSpPr>
        <p:spPr/>
        <p:txBody>
          <a:bodyPr/>
          <a:lstStyle/>
          <a:p>
            <a:fld id="{A3010223-5ADC-934C-8BE1-8265A0335AF6}" type="datetimeFigureOut">
              <a:rPr lang="en-US" smtClean="0"/>
              <a:t>8/29/2025</a:t>
            </a:fld>
            <a:endParaRPr lang="en-US"/>
          </a:p>
        </p:txBody>
      </p:sp>
      <p:sp>
        <p:nvSpPr>
          <p:cNvPr id="4" name="Footer Placeholder 3">
            <a:extLst>
              <a:ext uri="{FF2B5EF4-FFF2-40B4-BE49-F238E27FC236}">
                <a16:creationId xmlns:a16="http://schemas.microsoft.com/office/drawing/2014/main" id="{F59F3BA9-203F-674E-89EA-4637A43B32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0F7D89-6DEB-EB48-A935-AD2CE558BF3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521829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8A669-422B-9D49-912E-FA9480A37B95}"/>
              </a:ext>
            </a:extLst>
          </p:cNvPr>
          <p:cNvSpPr>
            <a:spLocks noGrp="1"/>
          </p:cNvSpPr>
          <p:nvPr>
            <p:ph type="dt" sz="half" idx="10"/>
          </p:nvPr>
        </p:nvSpPr>
        <p:spPr/>
        <p:txBody>
          <a:bodyPr/>
          <a:lstStyle/>
          <a:p>
            <a:fld id="{A3010223-5ADC-934C-8BE1-8265A0335AF6}" type="datetimeFigureOut">
              <a:rPr lang="en-US" smtClean="0"/>
              <a:t>8/29/2025</a:t>
            </a:fld>
            <a:endParaRPr lang="en-US"/>
          </a:p>
        </p:txBody>
      </p:sp>
      <p:sp>
        <p:nvSpPr>
          <p:cNvPr id="3" name="Footer Placeholder 2">
            <a:extLst>
              <a:ext uri="{FF2B5EF4-FFF2-40B4-BE49-F238E27FC236}">
                <a16:creationId xmlns:a16="http://schemas.microsoft.com/office/drawing/2014/main" id="{F61B2E54-69B9-7845-83BA-13D2081837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D63419-F090-424F-AF11-A05C407C6CD5}"/>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825723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5CDFE-809F-4413-F873-34CBD00C20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95291-16F5-A1A5-7C7A-9887A29DC9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F0F308-E702-97DB-7784-2FEE1783905D}"/>
              </a:ext>
            </a:extLst>
          </p:cNvPr>
          <p:cNvSpPr>
            <a:spLocks noGrp="1"/>
          </p:cNvSpPr>
          <p:nvPr>
            <p:ph type="dt" sz="half" idx="10"/>
          </p:nvPr>
        </p:nvSpPr>
        <p:spPr/>
        <p:txBody>
          <a:bodyPr/>
          <a:lstStyle/>
          <a:p>
            <a:fld id="{6DD7B400-2057-4CD2-85A9-CA643964FDC4}" type="datetimeFigureOut">
              <a:rPr lang="en-US" smtClean="0"/>
              <a:t>8/29/2025</a:t>
            </a:fld>
            <a:endParaRPr lang="en-US"/>
          </a:p>
        </p:txBody>
      </p:sp>
      <p:sp>
        <p:nvSpPr>
          <p:cNvPr id="5" name="Footer Placeholder 4">
            <a:extLst>
              <a:ext uri="{FF2B5EF4-FFF2-40B4-BE49-F238E27FC236}">
                <a16:creationId xmlns:a16="http://schemas.microsoft.com/office/drawing/2014/main" id="{ED901595-B1D0-3BEE-2B7A-012260E74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84B1-201E-E754-0F18-AFA0339EED59}"/>
              </a:ext>
            </a:extLst>
          </p:cNvPr>
          <p:cNvSpPr>
            <a:spLocks noGrp="1"/>
          </p:cNvSpPr>
          <p:nvPr>
            <p:ph type="sldNum" sz="quarter" idx="12"/>
          </p:nvPr>
        </p:nvSpPr>
        <p:spPr/>
        <p:txBody>
          <a:bodyPr/>
          <a:lstStyle/>
          <a:p>
            <a:fld id="{4BC4F1F5-036E-4023-BB6F-743DB4C1CE8E}" type="slidenum">
              <a:rPr lang="en-US" smtClean="0"/>
              <a:t>‹#›</a:t>
            </a:fld>
            <a:endParaRPr lang="en-US"/>
          </a:p>
        </p:txBody>
      </p:sp>
    </p:spTree>
    <p:extLst>
      <p:ext uri="{BB962C8B-B14F-4D97-AF65-F5344CB8AC3E}">
        <p14:creationId xmlns:p14="http://schemas.microsoft.com/office/powerpoint/2010/main" val="158923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1AF4-C15C-3448-AA50-41134F49A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3068F2-A314-D140-848D-3B8CE6624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A2895A-A15B-6240-8897-7029C6858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D99B2-3DAD-E540-920D-38ED75985557}"/>
              </a:ext>
            </a:extLst>
          </p:cNvPr>
          <p:cNvSpPr>
            <a:spLocks noGrp="1"/>
          </p:cNvSpPr>
          <p:nvPr>
            <p:ph type="dt" sz="half" idx="10"/>
          </p:nvPr>
        </p:nvSpPr>
        <p:spPr/>
        <p:txBody>
          <a:bodyPr/>
          <a:lstStyle/>
          <a:p>
            <a:fld id="{A3010223-5ADC-934C-8BE1-8265A0335AF6}" type="datetimeFigureOut">
              <a:rPr lang="en-US" smtClean="0"/>
              <a:t>8/29/2025</a:t>
            </a:fld>
            <a:endParaRPr lang="en-US"/>
          </a:p>
        </p:txBody>
      </p:sp>
      <p:sp>
        <p:nvSpPr>
          <p:cNvPr id="6" name="Footer Placeholder 5">
            <a:extLst>
              <a:ext uri="{FF2B5EF4-FFF2-40B4-BE49-F238E27FC236}">
                <a16:creationId xmlns:a16="http://schemas.microsoft.com/office/drawing/2014/main" id="{23CFD3B8-E1B2-BF4F-A518-67AA91F95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48E19-5CDA-1844-9075-C01DBC7CEAA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615186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09D2-C06A-BC46-BBFB-84306F6B2C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A1E9A2-DD08-5C46-A16E-1C971A93D4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A9328A-274B-A746-8FD5-AFF051BEC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AF4499-0B29-9745-852A-CFBE13F85823}"/>
              </a:ext>
            </a:extLst>
          </p:cNvPr>
          <p:cNvSpPr>
            <a:spLocks noGrp="1"/>
          </p:cNvSpPr>
          <p:nvPr>
            <p:ph type="dt" sz="half" idx="10"/>
          </p:nvPr>
        </p:nvSpPr>
        <p:spPr/>
        <p:txBody>
          <a:bodyPr/>
          <a:lstStyle/>
          <a:p>
            <a:fld id="{A3010223-5ADC-934C-8BE1-8265A0335AF6}" type="datetimeFigureOut">
              <a:rPr lang="en-US" smtClean="0"/>
              <a:t>8/29/2025</a:t>
            </a:fld>
            <a:endParaRPr lang="en-US"/>
          </a:p>
        </p:txBody>
      </p:sp>
      <p:sp>
        <p:nvSpPr>
          <p:cNvPr id="6" name="Footer Placeholder 5">
            <a:extLst>
              <a:ext uri="{FF2B5EF4-FFF2-40B4-BE49-F238E27FC236}">
                <a16:creationId xmlns:a16="http://schemas.microsoft.com/office/drawing/2014/main" id="{2C893CFF-D2F0-EA48-98C2-569EBC3DF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D64B5-9737-F146-9884-6AFEF602947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455066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AB0C-0EED-0E4A-98A2-CB764ECBD4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5DD8AF-4897-3349-8A9B-4AC327B7B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6B9A2-F06C-4B47-BB1A-069D32727A2C}"/>
              </a:ext>
            </a:extLst>
          </p:cNvPr>
          <p:cNvSpPr>
            <a:spLocks noGrp="1"/>
          </p:cNvSpPr>
          <p:nvPr>
            <p:ph type="dt" sz="half" idx="10"/>
          </p:nvPr>
        </p:nvSpPr>
        <p:spPr/>
        <p:txBody>
          <a:bodyPr/>
          <a:lstStyle/>
          <a:p>
            <a:fld id="{A3010223-5ADC-934C-8BE1-8265A0335AF6}" type="datetimeFigureOut">
              <a:rPr lang="en-US" smtClean="0"/>
              <a:t>8/29/2025</a:t>
            </a:fld>
            <a:endParaRPr lang="en-US"/>
          </a:p>
        </p:txBody>
      </p:sp>
      <p:sp>
        <p:nvSpPr>
          <p:cNvPr id="5" name="Footer Placeholder 4">
            <a:extLst>
              <a:ext uri="{FF2B5EF4-FFF2-40B4-BE49-F238E27FC236}">
                <a16:creationId xmlns:a16="http://schemas.microsoft.com/office/drawing/2014/main" id="{D4052ACC-984B-3545-AE9F-C1A77E449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570FF-1ACA-0048-9A5E-91B60DD3A41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203571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82801C-DF82-5149-9CDF-CE1584832D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D29798-5694-1F41-A8A9-3F2AF483BD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3B3AA-09B1-F441-B7C0-172B50F11C6A}"/>
              </a:ext>
            </a:extLst>
          </p:cNvPr>
          <p:cNvSpPr>
            <a:spLocks noGrp="1"/>
          </p:cNvSpPr>
          <p:nvPr>
            <p:ph type="dt" sz="half" idx="10"/>
          </p:nvPr>
        </p:nvSpPr>
        <p:spPr/>
        <p:txBody>
          <a:bodyPr/>
          <a:lstStyle/>
          <a:p>
            <a:fld id="{A3010223-5ADC-934C-8BE1-8265A0335AF6}" type="datetimeFigureOut">
              <a:rPr lang="en-US" smtClean="0"/>
              <a:t>8/29/2025</a:t>
            </a:fld>
            <a:endParaRPr lang="en-US"/>
          </a:p>
        </p:txBody>
      </p:sp>
      <p:sp>
        <p:nvSpPr>
          <p:cNvPr id="5" name="Footer Placeholder 4">
            <a:extLst>
              <a:ext uri="{FF2B5EF4-FFF2-40B4-BE49-F238E27FC236}">
                <a16:creationId xmlns:a16="http://schemas.microsoft.com/office/drawing/2014/main" id="{A0D0DD99-5583-274E-81EF-CF2F7C584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359ED-D4B0-A34D-8E53-5676CF70D25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46209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FD0C7-2DE6-69BA-3DFD-75B0C4E5A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527A7-5E83-EDCE-9964-2B4A111B90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4F63E-15E8-55FF-8962-0DADBAA96B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E903B-C9D0-DE88-0A6F-1AE58B9C3526}"/>
              </a:ext>
            </a:extLst>
          </p:cNvPr>
          <p:cNvSpPr>
            <a:spLocks noGrp="1"/>
          </p:cNvSpPr>
          <p:nvPr>
            <p:ph type="dt" sz="half" idx="10"/>
          </p:nvPr>
        </p:nvSpPr>
        <p:spPr/>
        <p:txBody>
          <a:bodyPr/>
          <a:lstStyle/>
          <a:p>
            <a:fld id="{6DD7B400-2057-4CD2-85A9-CA643964FDC4}" type="datetimeFigureOut">
              <a:rPr lang="en-US" smtClean="0"/>
              <a:t>8/29/2025</a:t>
            </a:fld>
            <a:endParaRPr lang="en-US"/>
          </a:p>
        </p:txBody>
      </p:sp>
      <p:sp>
        <p:nvSpPr>
          <p:cNvPr id="6" name="Footer Placeholder 5">
            <a:extLst>
              <a:ext uri="{FF2B5EF4-FFF2-40B4-BE49-F238E27FC236}">
                <a16:creationId xmlns:a16="http://schemas.microsoft.com/office/drawing/2014/main" id="{7A6A2324-CE21-E0A1-3FB5-5771FBF3D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B46898-F843-7258-BF02-FF474F072072}"/>
              </a:ext>
            </a:extLst>
          </p:cNvPr>
          <p:cNvSpPr>
            <a:spLocks noGrp="1"/>
          </p:cNvSpPr>
          <p:nvPr>
            <p:ph type="sldNum" sz="quarter" idx="12"/>
          </p:nvPr>
        </p:nvSpPr>
        <p:spPr/>
        <p:txBody>
          <a:bodyPr/>
          <a:lstStyle/>
          <a:p>
            <a:fld id="{4BC4F1F5-036E-4023-BB6F-743DB4C1CE8E}" type="slidenum">
              <a:rPr lang="en-US" smtClean="0"/>
              <a:t>‹#›</a:t>
            </a:fld>
            <a:endParaRPr lang="en-US"/>
          </a:p>
        </p:txBody>
      </p:sp>
    </p:spTree>
    <p:extLst>
      <p:ext uri="{BB962C8B-B14F-4D97-AF65-F5344CB8AC3E}">
        <p14:creationId xmlns:p14="http://schemas.microsoft.com/office/powerpoint/2010/main" val="83384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27EF0-26EF-4473-BA88-55EB1FFE2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FAFFCD-8CFB-E0CB-D6B3-0F7328DE56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E46C81-7012-CD2C-91A7-86807C9CEA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F251DA-7FE1-60B3-B837-AAD50B6175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D9BF96-38D2-E741-2D53-8C02FBE66E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3C403D-26FF-5B87-BEC8-61D421A6544C}"/>
              </a:ext>
            </a:extLst>
          </p:cNvPr>
          <p:cNvSpPr>
            <a:spLocks noGrp="1"/>
          </p:cNvSpPr>
          <p:nvPr>
            <p:ph type="dt" sz="half" idx="10"/>
          </p:nvPr>
        </p:nvSpPr>
        <p:spPr/>
        <p:txBody>
          <a:bodyPr/>
          <a:lstStyle/>
          <a:p>
            <a:fld id="{6DD7B400-2057-4CD2-85A9-CA643964FDC4}" type="datetimeFigureOut">
              <a:rPr lang="en-US" smtClean="0"/>
              <a:t>8/29/2025</a:t>
            </a:fld>
            <a:endParaRPr lang="en-US"/>
          </a:p>
        </p:txBody>
      </p:sp>
      <p:sp>
        <p:nvSpPr>
          <p:cNvPr id="8" name="Footer Placeholder 7">
            <a:extLst>
              <a:ext uri="{FF2B5EF4-FFF2-40B4-BE49-F238E27FC236}">
                <a16:creationId xmlns:a16="http://schemas.microsoft.com/office/drawing/2014/main" id="{EB7C25BA-D71B-616D-5AB6-BA1273ACF2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1EABE5-B6A5-FD02-A5B2-93A4CBD4B2A9}"/>
              </a:ext>
            </a:extLst>
          </p:cNvPr>
          <p:cNvSpPr>
            <a:spLocks noGrp="1"/>
          </p:cNvSpPr>
          <p:nvPr>
            <p:ph type="sldNum" sz="quarter" idx="12"/>
          </p:nvPr>
        </p:nvSpPr>
        <p:spPr/>
        <p:txBody>
          <a:bodyPr/>
          <a:lstStyle/>
          <a:p>
            <a:fld id="{4BC4F1F5-036E-4023-BB6F-743DB4C1CE8E}" type="slidenum">
              <a:rPr lang="en-US" smtClean="0"/>
              <a:t>‹#›</a:t>
            </a:fld>
            <a:endParaRPr lang="en-US"/>
          </a:p>
        </p:txBody>
      </p:sp>
    </p:spTree>
    <p:extLst>
      <p:ext uri="{BB962C8B-B14F-4D97-AF65-F5344CB8AC3E}">
        <p14:creationId xmlns:p14="http://schemas.microsoft.com/office/powerpoint/2010/main" val="3518871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08BE-7A5A-200F-5C69-C34336D88F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72A633-EEA5-07EB-25A9-9E32D6C9B305}"/>
              </a:ext>
            </a:extLst>
          </p:cNvPr>
          <p:cNvSpPr>
            <a:spLocks noGrp="1"/>
          </p:cNvSpPr>
          <p:nvPr>
            <p:ph type="dt" sz="half" idx="10"/>
          </p:nvPr>
        </p:nvSpPr>
        <p:spPr/>
        <p:txBody>
          <a:bodyPr/>
          <a:lstStyle/>
          <a:p>
            <a:fld id="{6DD7B400-2057-4CD2-85A9-CA643964FDC4}" type="datetimeFigureOut">
              <a:rPr lang="en-US" smtClean="0"/>
              <a:t>8/29/2025</a:t>
            </a:fld>
            <a:endParaRPr lang="en-US"/>
          </a:p>
        </p:txBody>
      </p:sp>
      <p:sp>
        <p:nvSpPr>
          <p:cNvPr id="4" name="Footer Placeholder 3">
            <a:extLst>
              <a:ext uri="{FF2B5EF4-FFF2-40B4-BE49-F238E27FC236}">
                <a16:creationId xmlns:a16="http://schemas.microsoft.com/office/drawing/2014/main" id="{3FAF997E-0766-6F07-788C-A97EA8536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603B00-7189-07C1-B80B-E81B829F39FA}"/>
              </a:ext>
            </a:extLst>
          </p:cNvPr>
          <p:cNvSpPr>
            <a:spLocks noGrp="1"/>
          </p:cNvSpPr>
          <p:nvPr>
            <p:ph type="sldNum" sz="quarter" idx="12"/>
          </p:nvPr>
        </p:nvSpPr>
        <p:spPr/>
        <p:txBody>
          <a:bodyPr/>
          <a:lstStyle/>
          <a:p>
            <a:fld id="{4BC4F1F5-036E-4023-BB6F-743DB4C1CE8E}" type="slidenum">
              <a:rPr lang="en-US" smtClean="0"/>
              <a:t>‹#›</a:t>
            </a:fld>
            <a:endParaRPr lang="en-US"/>
          </a:p>
        </p:txBody>
      </p:sp>
    </p:spTree>
    <p:extLst>
      <p:ext uri="{BB962C8B-B14F-4D97-AF65-F5344CB8AC3E}">
        <p14:creationId xmlns:p14="http://schemas.microsoft.com/office/powerpoint/2010/main" val="1452945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2C2F7D-411C-3AE7-B39B-EBD1E918A110}"/>
              </a:ext>
            </a:extLst>
          </p:cNvPr>
          <p:cNvSpPr>
            <a:spLocks noGrp="1"/>
          </p:cNvSpPr>
          <p:nvPr>
            <p:ph type="dt" sz="half" idx="10"/>
          </p:nvPr>
        </p:nvSpPr>
        <p:spPr/>
        <p:txBody>
          <a:bodyPr/>
          <a:lstStyle/>
          <a:p>
            <a:fld id="{6DD7B400-2057-4CD2-85A9-CA643964FDC4}" type="datetimeFigureOut">
              <a:rPr lang="en-US" smtClean="0"/>
              <a:t>8/29/2025</a:t>
            </a:fld>
            <a:endParaRPr lang="en-US"/>
          </a:p>
        </p:txBody>
      </p:sp>
      <p:sp>
        <p:nvSpPr>
          <p:cNvPr id="3" name="Footer Placeholder 2">
            <a:extLst>
              <a:ext uri="{FF2B5EF4-FFF2-40B4-BE49-F238E27FC236}">
                <a16:creationId xmlns:a16="http://schemas.microsoft.com/office/drawing/2014/main" id="{64ACCA3C-76D4-C013-F0A2-2A50CFB255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762605-E552-63A0-1234-68E18CA238DD}"/>
              </a:ext>
            </a:extLst>
          </p:cNvPr>
          <p:cNvSpPr>
            <a:spLocks noGrp="1"/>
          </p:cNvSpPr>
          <p:nvPr>
            <p:ph type="sldNum" sz="quarter" idx="12"/>
          </p:nvPr>
        </p:nvSpPr>
        <p:spPr/>
        <p:txBody>
          <a:bodyPr/>
          <a:lstStyle/>
          <a:p>
            <a:fld id="{4BC4F1F5-036E-4023-BB6F-743DB4C1CE8E}" type="slidenum">
              <a:rPr lang="en-US" smtClean="0"/>
              <a:t>‹#›</a:t>
            </a:fld>
            <a:endParaRPr lang="en-US"/>
          </a:p>
        </p:txBody>
      </p:sp>
    </p:spTree>
    <p:extLst>
      <p:ext uri="{BB962C8B-B14F-4D97-AF65-F5344CB8AC3E}">
        <p14:creationId xmlns:p14="http://schemas.microsoft.com/office/powerpoint/2010/main" val="599864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3FD9-274C-5ACA-DD05-EDFC5B7BB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CF4B2C-61B4-2ECE-0701-4ADCD31C9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C51784-A00E-46E0-FE9B-DFA47ACC1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6CD471-833E-2C7B-8698-D403AA8CB591}"/>
              </a:ext>
            </a:extLst>
          </p:cNvPr>
          <p:cNvSpPr>
            <a:spLocks noGrp="1"/>
          </p:cNvSpPr>
          <p:nvPr>
            <p:ph type="dt" sz="half" idx="10"/>
          </p:nvPr>
        </p:nvSpPr>
        <p:spPr/>
        <p:txBody>
          <a:bodyPr/>
          <a:lstStyle/>
          <a:p>
            <a:fld id="{6DD7B400-2057-4CD2-85A9-CA643964FDC4}" type="datetimeFigureOut">
              <a:rPr lang="en-US" smtClean="0"/>
              <a:t>8/29/2025</a:t>
            </a:fld>
            <a:endParaRPr lang="en-US"/>
          </a:p>
        </p:txBody>
      </p:sp>
      <p:sp>
        <p:nvSpPr>
          <p:cNvPr id="6" name="Footer Placeholder 5">
            <a:extLst>
              <a:ext uri="{FF2B5EF4-FFF2-40B4-BE49-F238E27FC236}">
                <a16:creationId xmlns:a16="http://schemas.microsoft.com/office/drawing/2014/main" id="{9852C834-0745-CF3A-2C71-BD7F1C909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E2312-0C59-5C37-2CE7-912E6749B07B}"/>
              </a:ext>
            </a:extLst>
          </p:cNvPr>
          <p:cNvSpPr>
            <a:spLocks noGrp="1"/>
          </p:cNvSpPr>
          <p:nvPr>
            <p:ph type="sldNum" sz="quarter" idx="12"/>
          </p:nvPr>
        </p:nvSpPr>
        <p:spPr/>
        <p:txBody>
          <a:bodyPr/>
          <a:lstStyle/>
          <a:p>
            <a:fld id="{4BC4F1F5-036E-4023-BB6F-743DB4C1CE8E}" type="slidenum">
              <a:rPr lang="en-US" smtClean="0"/>
              <a:t>‹#›</a:t>
            </a:fld>
            <a:endParaRPr lang="en-US"/>
          </a:p>
        </p:txBody>
      </p:sp>
    </p:spTree>
    <p:extLst>
      <p:ext uri="{BB962C8B-B14F-4D97-AF65-F5344CB8AC3E}">
        <p14:creationId xmlns:p14="http://schemas.microsoft.com/office/powerpoint/2010/main" val="154981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9810-3C76-DCF4-CE6F-B9BE9EA1C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8916CB-62FA-E3BB-3847-D14321BD2A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067A94-9A72-4BD3-FA60-BB610E3C9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91C4D-3A15-DFF5-08DD-CE017809E25D}"/>
              </a:ext>
            </a:extLst>
          </p:cNvPr>
          <p:cNvSpPr>
            <a:spLocks noGrp="1"/>
          </p:cNvSpPr>
          <p:nvPr>
            <p:ph type="dt" sz="half" idx="10"/>
          </p:nvPr>
        </p:nvSpPr>
        <p:spPr/>
        <p:txBody>
          <a:bodyPr/>
          <a:lstStyle/>
          <a:p>
            <a:fld id="{6DD7B400-2057-4CD2-85A9-CA643964FDC4}" type="datetimeFigureOut">
              <a:rPr lang="en-US" smtClean="0"/>
              <a:t>8/29/2025</a:t>
            </a:fld>
            <a:endParaRPr lang="en-US"/>
          </a:p>
        </p:txBody>
      </p:sp>
      <p:sp>
        <p:nvSpPr>
          <p:cNvPr id="6" name="Footer Placeholder 5">
            <a:extLst>
              <a:ext uri="{FF2B5EF4-FFF2-40B4-BE49-F238E27FC236}">
                <a16:creationId xmlns:a16="http://schemas.microsoft.com/office/drawing/2014/main" id="{2CD0A562-1F04-BEB9-51BF-32F6439AE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9FAD2-3060-AA9E-00FD-14B17D15E64D}"/>
              </a:ext>
            </a:extLst>
          </p:cNvPr>
          <p:cNvSpPr>
            <a:spLocks noGrp="1"/>
          </p:cNvSpPr>
          <p:nvPr>
            <p:ph type="sldNum" sz="quarter" idx="12"/>
          </p:nvPr>
        </p:nvSpPr>
        <p:spPr/>
        <p:txBody>
          <a:bodyPr/>
          <a:lstStyle/>
          <a:p>
            <a:fld id="{4BC4F1F5-036E-4023-BB6F-743DB4C1CE8E}" type="slidenum">
              <a:rPr lang="en-US" smtClean="0"/>
              <a:t>‹#›</a:t>
            </a:fld>
            <a:endParaRPr lang="en-US"/>
          </a:p>
        </p:txBody>
      </p:sp>
    </p:spTree>
    <p:extLst>
      <p:ext uri="{BB962C8B-B14F-4D97-AF65-F5344CB8AC3E}">
        <p14:creationId xmlns:p14="http://schemas.microsoft.com/office/powerpoint/2010/main" val="632280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61353C-30E4-6CC3-EF54-CFE6135DAC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C91D1C-635D-5AAC-D035-DE7542E28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F3C7F-27A0-02AF-7DE0-2EE36CF82F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D7B400-2057-4CD2-85A9-CA643964FDC4}" type="datetimeFigureOut">
              <a:rPr lang="en-US" smtClean="0"/>
              <a:t>8/29/2025</a:t>
            </a:fld>
            <a:endParaRPr lang="en-US"/>
          </a:p>
        </p:txBody>
      </p:sp>
      <p:sp>
        <p:nvSpPr>
          <p:cNvPr id="5" name="Footer Placeholder 4">
            <a:extLst>
              <a:ext uri="{FF2B5EF4-FFF2-40B4-BE49-F238E27FC236}">
                <a16:creationId xmlns:a16="http://schemas.microsoft.com/office/drawing/2014/main" id="{D3E99C06-8D01-15C9-9D93-602CB3B018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D53A66B-4610-DF08-60BE-002586CF2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C4F1F5-036E-4023-BB6F-743DB4C1CE8E}" type="slidenum">
              <a:rPr lang="en-US" smtClean="0"/>
              <a:t>‹#›</a:t>
            </a:fld>
            <a:endParaRPr lang="en-US"/>
          </a:p>
        </p:txBody>
      </p:sp>
    </p:spTree>
    <p:extLst>
      <p:ext uri="{BB962C8B-B14F-4D97-AF65-F5344CB8AC3E}">
        <p14:creationId xmlns:p14="http://schemas.microsoft.com/office/powerpoint/2010/main" val="1405967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A7266-29F9-C67F-9B5D-85F143562A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5BF55C-8A3D-15F8-E369-1B8FB7FC96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E2DBE-121C-FFC5-8A7D-AEA1A7A109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3EE0DE-B61D-4686-9A74-FCC262FC058F}" type="datetimeFigureOut">
              <a:rPr lang="en-US" smtClean="0"/>
              <a:t>8/29/2025</a:t>
            </a:fld>
            <a:endParaRPr lang="en-US"/>
          </a:p>
        </p:txBody>
      </p:sp>
      <p:sp>
        <p:nvSpPr>
          <p:cNvPr id="5" name="Footer Placeholder 4">
            <a:extLst>
              <a:ext uri="{FF2B5EF4-FFF2-40B4-BE49-F238E27FC236}">
                <a16:creationId xmlns:a16="http://schemas.microsoft.com/office/drawing/2014/main" id="{241F88F5-DB59-EB14-6029-50C1AB501C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D15CB06-34EC-7429-4553-93446FD465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249CB4-7204-49F1-8046-C8D8E4B91AF4}" type="slidenum">
              <a:rPr lang="en-US" smtClean="0"/>
              <a:t>‹#›</a:t>
            </a:fld>
            <a:endParaRPr lang="en-US"/>
          </a:p>
        </p:txBody>
      </p:sp>
    </p:spTree>
    <p:extLst>
      <p:ext uri="{BB962C8B-B14F-4D97-AF65-F5344CB8AC3E}">
        <p14:creationId xmlns:p14="http://schemas.microsoft.com/office/powerpoint/2010/main" val="1264682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738B9-98B2-7D4D-8DDD-C7C43F5E0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DCA401-F7CD-394E-832A-A295CA461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2F235-71BA-0F46-AAAF-16AE080AD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10223-5ADC-934C-8BE1-8265A0335AF6}" type="datetimeFigureOut">
              <a:rPr lang="en-US" smtClean="0"/>
              <a:t>8/29/2025</a:t>
            </a:fld>
            <a:endParaRPr lang="en-US"/>
          </a:p>
        </p:txBody>
      </p:sp>
      <p:sp>
        <p:nvSpPr>
          <p:cNvPr id="5" name="Footer Placeholder 4">
            <a:extLst>
              <a:ext uri="{FF2B5EF4-FFF2-40B4-BE49-F238E27FC236}">
                <a16:creationId xmlns:a16="http://schemas.microsoft.com/office/drawing/2014/main" id="{F16FE667-FF9F-7048-BBB5-18F264CC9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BF98EB-EC54-DF41-AEEF-8673DD4677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5F209-B028-B748-B02A-A975FA91EEFB}" type="slidenum">
              <a:rPr lang="en-US" smtClean="0"/>
              <a:t>‹#›</a:t>
            </a:fld>
            <a:endParaRPr lang="en-US"/>
          </a:p>
        </p:txBody>
      </p:sp>
    </p:spTree>
    <p:extLst>
      <p:ext uri="{BB962C8B-B14F-4D97-AF65-F5344CB8AC3E}">
        <p14:creationId xmlns:p14="http://schemas.microsoft.com/office/powerpoint/2010/main" val="8231100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25.jp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hyperlink" Target="https://www.loc.gov/item/lomaxbib00016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5.pn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643468" y="643467"/>
            <a:ext cx="4620584" cy="3242733"/>
          </a:xfrm>
        </p:spPr>
        <p:txBody>
          <a:bodyPr>
            <a:noAutofit/>
          </a:bodyPr>
          <a:lstStyle/>
          <a:p>
            <a:pPr algn="l"/>
            <a:r>
              <a:rPr lang="en-US" sz="8800" b="1" i="1" dirty="0">
                <a:solidFill>
                  <a:schemeClr val="bg2">
                    <a:lumMod val="50000"/>
                  </a:schemeClr>
                </a:solidFill>
                <a:latin typeface="Gotham Book"/>
              </a:rPr>
              <a:t>Unit 8: </a:t>
            </a:r>
            <a:br>
              <a:rPr lang="en-US" sz="8800" b="1" i="1" dirty="0">
                <a:latin typeface="Gotham Book"/>
              </a:rPr>
            </a:br>
            <a:r>
              <a:rPr lang="en-US" sz="8800" b="1" i="1" dirty="0">
                <a:solidFill>
                  <a:srgbClr val="0070C0"/>
                </a:solidFill>
                <a:latin typeface="Gotham Book"/>
              </a:rPr>
              <a:t>Civil War</a:t>
            </a:r>
            <a:endParaRPr lang="en-US" sz="8800" b="1" dirty="0">
              <a:solidFill>
                <a:srgbClr val="0070C0"/>
              </a:solidFill>
              <a:latin typeface="Gotham Book"/>
            </a:endParaRP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447524" y="5147056"/>
            <a:ext cx="6236304" cy="775494"/>
          </a:xfrm>
        </p:spPr>
        <p:txBody>
          <a:bodyPr>
            <a:noAutofit/>
          </a:bodyPr>
          <a:lstStyle/>
          <a:p>
            <a:pPr algn="l"/>
            <a:r>
              <a:rPr lang="en-US" sz="4000" b="1" dirty="0">
                <a:solidFill>
                  <a:schemeClr val="bg2">
                    <a:lumMod val="50000"/>
                  </a:schemeClr>
                </a:solidFill>
                <a:latin typeface="Gotham Book"/>
              </a:rPr>
              <a:t>Extension Lesson: </a:t>
            </a:r>
          </a:p>
          <a:p>
            <a:pPr algn="l"/>
            <a:r>
              <a:rPr lang="en-US" sz="4000" b="1" dirty="0">
                <a:solidFill>
                  <a:srgbClr val="0070C0"/>
                </a:solidFill>
                <a:latin typeface="Gotham Book"/>
              </a:rPr>
              <a:t>Who’s who of the Civil War</a:t>
            </a:r>
          </a:p>
        </p:txBody>
      </p:sp>
      <p:pic>
        <p:nvPicPr>
          <p:cNvPr id="6" name="Picture 5" descr="A photograph of Cherokee leader, Stand Watie. He is dressed in traditional Anglo men's clothes of the late 1800s. ">
            <a:extLst>
              <a:ext uri="{FF2B5EF4-FFF2-40B4-BE49-F238E27FC236}">
                <a16:creationId xmlns:a16="http://schemas.microsoft.com/office/drawing/2014/main" id="{5AD0234F-CD41-191A-6E43-B6FF07EF84FE}"/>
              </a:ext>
            </a:extLst>
          </p:cNvPr>
          <p:cNvPicPr>
            <a:picLocks noChangeAspect="1"/>
          </p:cNvPicPr>
          <p:nvPr/>
        </p:nvPicPr>
        <p:blipFill>
          <a:blip r:embed="rId3"/>
          <a:srcRect b="6552"/>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FD75462D-F84D-C9D3-5B6A-07ADE6B6EC6A}"/>
              </a:ext>
            </a:extLst>
          </p:cNvPr>
          <p:cNvSpPr txBox="1"/>
          <p:nvPr/>
        </p:nvSpPr>
        <p:spPr>
          <a:xfrm>
            <a:off x="8026690" y="6150114"/>
            <a:ext cx="4049486" cy="707886"/>
          </a:xfrm>
          <a:prstGeom prst="rect">
            <a:avLst/>
          </a:prstGeom>
          <a:noFill/>
        </p:spPr>
        <p:txBody>
          <a:bodyPr wrap="square" rtlCol="0">
            <a:spAutoFit/>
          </a:bodyPr>
          <a:lstStyle/>
          <a:p>
            <a:pPr algn="r"/>
            <a:r>
              <a:rPr lang="en-US" sz="2000" i="1" dirty="0">
                <a:solidFill>
                  <a:schemeClr val="bg1"/>
                </a:solidFill>
                <a:latin typeface="Gotham Book"/>
              </a:rPr>
              <a:t>Cherokee leader Stand Watie</a:t>
            </a:r>
          </a:p>
          <a:p>
            <a:pPr algn="r"/>
            <a:r>
              <a:rPr lang="en-US" sz="2000" i="1" dirty="0">
                <a:solidFill>
                  <a:schemeClr val="bg1"/>
                </a:solidFill>
                <a:latin typeface="Gotham Book"/>
              </a:rPr>
              <a:t>Library of Congress</a:t>
            </a:r>
          </a:p>
        </p:txBody>
      </p:sp>
    </p:spTree>
    <p:extLst>
      <p:ext uri="{BB962C8B-B14F-4D97-AF65-F5344CB8AC3E}">
        <p14:creationId xmlns:p14="http://schemas.microsoft.com/office/powerpoint/2010/main" val="391308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C9B7B34-587A-7E80-8B0F-AF3E8CB093F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07B5D8B-0EC4-15AD-AF23-B59DD1ECE170}"/>
              </a:ext>
            </a:extLst>
          </p:cNvPr>
          <p:cNvSpPr txBox="1">
            <a:spLocks noGrp="1"/>
          </p:cNvSpPr>
          <p:nvPr>
            <p:ph type="title" idx="4294967295"/>
          </p:nvPr>
        </p:nvSpPr>
        <p:spPr>
          <a:xfrm>
            <a:off x="6520543" y="-302625"/>
            <a:ext cx="5783146" cy="152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chemeClr val="tx1"/>
                </a:solidFill>
                <a:effectLst/>
                <a:uLnTx/>
                <a:uFillTx/>
                <a:latin typeface="Gotham Medium"/>
                <a:ea typeface="+mj-ea"/>
                <a:cs typeface="+mj-cs"/>
              </a:rPr>
              <a:t>Stand Watie</a:t>
            </a:r>
          </a:p>
        </p:txBody>
      </p:sp>
      <p:pic>
        <p:nvPicPr>
          <p:cNvPr id="5" name="Picture 4" descr="A sepia-toned photograph of Stand Watie. He is wearing Anglo-style clothing of the late 1800s and is seated in a chair. ">
            <a:extLst>
              <a:ext uri="{FF2B5EF4-FFF2-40B4-BE49-F238E27FC236}">
                <a16:creationId xmlns:a16="http://schemas.microsoft.com/office/drawing/2014/main" id="{9340993D-6BB5-5BFF-23FC-5D7D443C1725}"/>
              </a:ext>
            </a:extLst>
          </p:cNvPr>
          <p:cNvPicPr>
            <a:picLocks noChangeAspect="1"/>
          </p:cNvPicPr>
          <p:nvPr/>
        </p:nvPicPr>
        <p:blipFill>
          <a:blip r:embed="rId4"/>
          <a:stretch>
            <a:fillRect/>
          </a:stretch>
        </p:blipFill>
        <p:spPr>
          <a:xfrm>
            <a:off x="1837038" y="165324"/>
            <a:ext cx="4791744" cy="5887272"/>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21D01529-EAAD-D709-B6F1-39192E104429}"/>
              </a:ext>
            </a:extLst>
          </p:cNvPr>
          <p:cNvSpPr txBox="1"/>
          <p:nvPr/>
        </p:nvSpPr>
        <p:spPr>
          <a:xfrm>
            <a:off x="1837038" y="6052596"/>
            <a:ext cx="4791744" cy="430887"/>
          </a:xfrm>
          <a:prstGeom prst="rect">
            <a:avLst/>
          </a:prstGeom>
          <a:noFill/>
        </p:spPr>
        <p:txBody>
          <a:bodyPr wrap="square" rtlCol="0">
            <a:spAutoFit/>
          </a:bodyPr>
          <a:lstStyle/>
          <a:p>
            <a:pPr algn="ctr"/>
            <a:r>
              <a:rPr lang="en-US" sz="2200" i="1" dirty="0">
                <a:latin typeface="Gotham Book"/>
              </a:rPr>
              <a:t>The National Archives</a:t>
            </a:r>
          </a:p>
        </p:txBody>
      </p:sp>
      <p:pic>
        <p:nvPicPr>
          <p:cNvPr id="8" name="Picture 7" descr="An excerpt from a newspaper article which reads, &quot;Rumors - It is reported here that Stand Watie has got even with the feds. Some weeks since they cut off his train, took Col. Clarkson prisoner and did considerable damage. It is reported here, this week, that he followed them up, cut them to pieces and retook wagons etc.- Little Rock Democrat.&quot;">
            <a:extLst>
              <a:ext uri="{FF2B5EF4-FFF2-40B4-BE49-F238E27FC236}">
                <a16:creationId xmlns:a16="http://schemas.microsoft.com/office/drawing/2014/main" id="{1B2871AD-D3D8-BC0D-D7A0-AA4D0351667D}"/>
              </a:ext>
            </a:extLst>
          </p:cNvPr>
          <p:cNvPicPr>
            <a:picLocks noChangeAspect="1"/>
          </p:cNvPicPr>
          <p:nvPr/>
        </p:nvPicPr>
        <p:blipFill>
          <a:blip r:embed="rId5"/>
          <a:stretch>
            <a:fillRect/>
          </a:stretch>
        </p:blipFill>
        <p:spPr>
          <a:xfrm>
            <a:off x="6977743" y="1335173"/>
            <a:ext cx="5018458" cy="3160048"/>
          </a:xfrm>
          <a:prstGeom prst="rect">
            <a:avLst/>
          </a:prstGeom>
          <a:effectLst>
            <a:outerShdw blurRad="50800" dist="50800" dir="7920000" algn="ctr" rotWithShape="0">
              <a:srgbClr val="000000">
                <a:alpha val="43137"/>
              </a:srgbClr>
            </a:outerShdw>
          </a:effectLst>
        </p:spPr>
      </p:pic>
      <p:sp>
        <p:nvSpPr>
          <p:cNvPr id="9" name="TextBox 8">
            <a:extLst>
              <a:ext uri="{FF2B5EF4-FFF2-40B4-BE49-F238E27FC236}">
                <a16:creationId xmlns:a16="http://schemas.microsoft.com/office/drawing/2014/main" id="{61EC449E-028B-E821-46AD-043DA5C6E7B0}"/>
              </a:ext>
            </a:extLst>
          </p:cNvPr>
          <p:cNvSpPr txBox="1"/>
          <p:nvPr/>
        </p:nvSpPr>
        <p:spPr>
          <a:xfrm>
            <a:off x="6803859" y="4611194"/>
            <a:ext cx="5225143" cy="738664"/>
          </a:xfrm>
          <a:prstGeom prst="rect">
            <a:avLst/>
          </a:prstGeom>
          <a:noFill/>
        </p:spPr>
        <p:txBody>
          <a:bodyPr wrap="square" rtlCol="0">
            <a:spAutoFit/>
          </a:bodyPr>
          <a:lstStyle/>
          <a:p>
            <a:pPr algn="ctr"/>
            <a:r>
              <a:rPr lang="en-US" sz="2100" dirty="0">
                <a:latin typeface="Gotham Book"/>
              </a:rPr>
              <a:t>The Dallas Herald, Saturday August 23, 1862</a:t>
            </a:r>
          </a:p>
          <a:p>
            <a:pPr algn="ctr"/>
            <a:r>
              <a:rPr lang="en-US" sz="2100" i="1" dirty="0">
                <a:latin typeface="Gotham Book"/>
              </a:rPr>
              <a:t>The Portal to Texas History</a:t>
            </a:r>
          </a:p>
        </p:txBody>
      </p:sp>
    </p:spTree>
    <p:extLst>
      <p:ext uri="{BB962C8B-B14F-4D97-AF65-F5344CB8AC3E}">
        <p14:creationId xmlns:p14="http://schemas.microsoft.com/office/powerpoint/2010/main" val="2944770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3A4950D-82E6-506F-FBDC-DA6715FDBCD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76B83946-00E6-11F1-F23D-F94C493BBAE5}"/>
              </a:ext>
            </a:extLst>
          </p:cNvPr>
          <p:cNvSpPr txBox="1">
            <a:spLocks noGrp="1"/>
          </p:cNvSpPr>
          <p:nvPr>
            <p:ph type="title" idx="4294967295"/>
          </p:nvPr>
        </p:nvSpPr>
        <p:spPr>
          <a:xfrm>
            <a:off x="6640286" y="0"/>
            <a:ext cx="5445688" cy="1730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James Throckmorton</a:t>
            </a:r>
          </a:p>
        </p:txBody>
      </p:sp>
      <p:pic>
        <p:nvPicPr>
          <p:cNvPr id="5122" name="Picture 2" descr="A black and white photograph of James Throckmorton. He has neat, clean cut short hair and a large beard under his mouth.">
            <a:extLst>
              <a:ext uri="{FF2B5EF4-FFF2-40B4-BE49-F238E27FC236}">
                <a16:creationId xmlns:a16="http://schemas.microsoft.com/office/drawing/2014/main" id="{54238FB8-3765-FFBB-B53D-A63F62D130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7" b="8254"/>
          <a:stretch>
            <a:fillRect/>
          </a:stretch>
        </p:blipFill>
        <p:spPr bwMode="auto">
          <a:xfrm>
            <a:off x="1715505" y="167827"/>
            <a:ext cx="4495573" cy="6029158"/>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8BA093-8EAD-E632-B82D-6C6E7B35BD09}"/>
              </a:ext>
            </a:extLst>
          </p:cNvPr>
          <p:cNvSpPr txBox="1"/>
          <p:nvPr/>
        </p:nvSpPr>
        <p:spPr>
          <a:xfrm>
            <a:off x="1600427" y="6259286"/>
            <a:ext cx="4495573" cy="430887"/>
          </a:xfrm>
          <a:prstGeom prst="rect">
            <a:avLst/>
          </a:prstGeom>
          <a:noFill/>
        </p:spPr>
        <p:txBody>
          <a:bodyPr wrap="square" rtlCol="0">
            <a:spAutoFit/>
          </a:bodyPr>
          <a:lstStyle/>
          <a:p>
            <a:pPr algn="ctr"/>
            <a:r>
              <a:rPr lang="en-US" sz="2200" i="1" dirty="0">
                <a:latin typeface="Gotham Book"/>
              </a:rPr>
              <a:t>The Portal to Texas History</a:t>
            </a:r>
          </a:p>
        </p:txBody>
      </p:sp>
      <p:pic>
        <p:nvPicPr>
          <p:cNvPr id="5" name="Picture 4" descr="A primary source excerpt from a newspaper article which reads, &quot;Austin, March 15, 12 o'clock, M. Gents: Oath of office just administered to all the delegates holding office in the state, in open convention. All took it unhesitatingly, and amongst the rest Mr. Throckmorton, who figured so largely in opposition to secession. To morrow, the Governor, Lieutenant-Governor, and other officers of the State Department will be required to appear at the bar of the Convention at 12 o'clock and take the oath.&quot;">
            <a:extLst>
              <a:ext uri="{FF2B5EF4-FFF2-40B4-BE49-F238E27FC236}">
                <a16:creationId xmlns:a16="http://schemas.microsoft.com/office/drawing/2014/main" id="{51854C74-421D-5EBC-EDA1-157ACDEEB12D}"/>
              </a:ext>
            </a:extLst>
          </p:cNvPr>
          <p:cNvPicPr>
            <a:picLocks noChangeAspect="1"/>
          </p:cNvPicPr>
          <p:nvPr/>
        </p:nvPicPr>
        <p:blipFill>
          <a:blip r:embed="rId5"/>
          <a:stretch>
            <a:fillRect/>
          </a:stretch>
        </p:blipFill>
        <p:spPr>
          <a:xfrm>
            <a:off x="6446848" y="1850573"/>
            <a:ext cx="5486726" cy="3505200"/>
          </a:xfrm>
          <a:prstGeom prst="rect">
            <a:avLst/>
          </a:prstGeom>
          <a:effectLst>
            <a:outerShdw blurRad="50800" dist="50800" dir="7920000" algn="ctr" rotWithShape="0">
              <a:srgbClr val="000000">
                <a:alpha val="43137"/>
              </a:srgbClr>
            </a:outerShdw>
          </a:effectLst>
        </p:spPr>
      </p:pic>
    </p:spTree>
    <p:extLst>
      <p:ext uri="{BB962C8B-B14F-4D97-AF65-F5344CB8AC3E}">
        <p14:creationId xmlns:p14="http://schemas.microsoft.com/office/powerpoint/2010/main" val="1304639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E1C00C-E085-C355-38B0-99BCB47D2A08}"/>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25A8FB4-E6F0-CA53-1F56-7B4DF2AE4C4B}"/>
              </a:ext>
            </a:extLst>
          </p:cNvPr>
          <p:cNvSpPr txBox="1">
            <a:spLocks noGrp="1"/>
          </p:cNvSpPr>
          <p:nvPr>
            <p:ph type="title" idx="4294967295"/>
          </p:nvPr>
        </p:nvSpPr>
        <p:spPr>
          <a:xfrm>
            <a:off x="7064829" y="-269967"/>
            <a:ext cx="4955832" cy="19137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John Salmon “Rip” Ford</a:t>
            </a:r>
          </a:p>
        </p:txBody>
      </p:sp>
      <p:pic>
        <p:nvPicPr>
          <p:cNvPr id="4" name="Picture 3" descr="A sepia-toned photograph of John &quot;Rip&quot; Ford in his Confederate uniform, seated on a chair, holding a long rifle in front of him. Behind him is a small round table with a table cloth over it and his Confederate hat resting on top. ">
            <a:extLst>
              <a:ext uri="{FF2B5EF4-FFF2-40B4-BE49-F238E27FC236}">
                <a16:creationId xmlns:a16="http://schemas.microsoft.com/office/drawing/2014/main" id="{08E8F57C-CBDF-DD4B-B5AF-99AD881CA3FA}"/>
              </a:ext>
            </a:extLst>
          </p:cNvPr>
          <p:cNvPicPr>
            <a:picLocks noChangeAspect="1"/>
          </p:cNvPicPr>
          <p:nvPr/>
        </p:nvPicPr>
        <p:blipFill>
          <a:blip r:embed="rId4"/>
          <a:stretch>
            <a:fillRect/>
          </a:stretch>
        </p:blipFill>
        <p:spPr>
          <a:xfrm>
            <a:off x="1738986" y="141514"/>
            <a:ext cx="5015614" cy="6117771"/>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9626A418-C365-648E-EBB0-D89853579FFC}"/>
              </a:ext>
            </a:extLst>
          </p:cNvPr>
          <p:cNvSpPr txBox="1"/>
          <p:nvPr/>
        </p:nvSpPr>
        <p:spPr>
          <a:xfrm>
            <a:off x="1807029" y="6346371"/>
            <a:ext cx="4855028" cy="400110"/>
          </a:xfrm>
          <a:prstGeom prst="rect">
            <a:avLst/>
          </a:prstGeom>
          <a:noFill/>
        </p:spPr>
        <p:txBody>
          <a:bodyPr wrap="square" rtlCol="0">
            <a:spAutoFit/>
          </a:bodyPr>
          <a:lstStyle/>
          <a:p>
            <a:pPr algn="ctr"/>
            <a:r>
              <a:rPr lang="en-US" sz="2000" i="1" dirty="0">
                <a:latin typeface="Gotham Book"/>
              </a:rPr>
              <a:t>The Portal to Texas History</a:t>
            </a:r>
          </a:p>
        </p:txBody>
      </p:sp>
      <p:pic>
        <p:nvPicPr>
          <p:cNvPr id="8" name="Picture 7" descr="A picture of a diorama depicting the Battle of Palmito Ranch. A line of Confederate cavalry charges a smaller line of Union infantry. There are rolling hills with low shrubs in the background.">
            <a:extLst>
              <a:ext uri="{FF2B5EF4-FFF2-40B4-BE49-F238E27FC236}">
                <a16:creationId xmlns:a16="http://schemas.microsoft.com/office/drawing/2014/main" id="{882569F7-EEC9-078F-29C7-721135B667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045" y="1630135"/>
            <a:ext cx="5015615" cy="3761711"/>
          </a:xfrm>
          <a:prstGeom prst="rect">
            <a:avLst/>
          </a:prstGeom>
          <a:effectLst>
            <a:outerShdw blurRad="50800" dist="50800" dir="7920000" algn="ctr" rotWithShape="0">
              <a:srgbClr val="000000">
                <a:alpha val="43137"/>
              </a:srgbClr>
            </a:outerShdw>
          </a:effectLst>
        </p:spPr>
      </p:pic>
      <p:sp>
        <p:nvSpPr>
          <p:cNvPr id="9" name="TextBox 8">
            <a:extLst>
              <a:ext uri="{FF2B5EF4-FFF2-40B4-BE49-F238E27FC236}">
                <a16:creationId xmlns:a16="http://schemas.microsoft.com/office/drawing/2014/main" id="{2C758403-541C-AEAC-8276-BD62DE945298}"/>
              </a:ext>
            </a:extLst>
          </p:cNvPr>
          <p:cNvSpPr txBox="1"/>
          <p:nvPr/>
        </p:nvSpPr>
        <p:spPr>
          <a:xfrm>
            <a:off x="7064829" y="5391846"/>
            <a:ext cx="5015615" cy="707886"/>
          </a:xfrm>
          <a:prstGeom prst="rect">
            <a:avLst/>
          </a:prstGeom>
          <a:noFill/>
        </p:spPr>
        <p:txBody>
          <a:bodyPr wrap="square" rtlCol="0">
            <a:spAutoFit/>
          </a:bodyPr>
          <a:lstStyle/>
          <a:p>
            <a:pPr lvl="0" algn="ctr" eaLnBrk="0" fontAlgn="base" hangingPunct="0">
              <a:spcBef>
                <a:spcPct val="0"/>
              </a:spcBef>
              <a:spcAft>
                <a:spcPct val="0"/>
              </a:spcAft>
            </a:pPr>
            <a:r>
              <a:rPr lang="en-US" altLang="en-US" sz="2200" dirty="0">
                <a:latin typeface="Gotham Book"/>
              </a:rPr>
              <a:t>The Battle of Palmito Ranch</a:t>
            </a:r>
          </a:p>
          <a:p>
            <a:pPr lvl="0" algn="ctr" eaLnBrk="0" fontAlgn="base" hangingPunct="0">
              <a:spcBef>
                <a:spcPct val="0"/>
              </a:spcBef>
              <a:spcAft>
                <a:spcPct val="0"/>
              </a:spcAft>
            </a:pPr>
            <a:r>
              <a:rPr lang="en-US" altLang="en-US" i="1" dirty="0">
                <a:latin typeface="Gotham Book"/>
              </a:rPr>
              <a:t>Texas Military Forces Museum, Camp Mabry, Austin</a:t>
            </a:r>
          </a:p>
        </p:txBody>
      </p:sp>
    </p:spTree>
    <p:extLst>
      <p:ext uri="{BB962C8B-B14F-4D97-AF65-F5344CB8AC3E}">
        <p14:creationId xmlns:p14="http://schemas.microsoft.com/office/powerpoint/2010/main" val="3779386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F89CDB1-CC8E-96D0-696B-1F18BE7F8AE7}"/>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4BDA7A9-C982-14E6-34ED-6A768DADAE03}"/>
              </a:ext>
            </a:extLst>
          </p:cNvPr>
          <p:cNvSpPr txBox="1">
            <a:spLocks noGrp="1"/>
          </p:cNvSpPr>
          <p:nvPr>
            <p:ph type="title" idx="4294967295"/>
          </p:nvPr>
        </p:nvSpPr>
        <p:spPr>
          <a:xfrm>
            <a:off x="1632857" y="0"/>
            <a:ext cx="10235403" cy="11974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Gotham Medium"/>
                <a:ea typeface="+mj-ea"/>
                <a:cs typeface="+mj-cs"/>
              </a:rPr>
              <a:t>Mollie Arlene Kirkland Bailey</a:t>
            </a:r>
          </a:p>
        </p:txBody>
      </p:sp>
      <p:pic>
        <p:nvPicPr>
          <p:cNvPr id="4" name="Graphic 3" descr="Volume outline">
            <a:hlinkClick r:id="rId4"/>
            <a:extLst>
              <a:ext uri="{FF2B5EF4-FFF2-40B4-BE49-F238E27FC236}">
                <a16:creationId xmlns:a16="http://schemas.microsoft.com/office/drawing/2014/main" id="{1523E220-884C-ADD1-B69E-EFBCA72A28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8398" y="1826765"/>
            <a:ext cx="1894115" cy="1894115"/>
          </a:xfrm>
          <a:prstGeom prst="rect">
            <a:avLst/>
          </a:prstGeom>
        </p:spPr>
      </p:pic>
      <p:sp>
        <p:nvSpPr>
          <p:cNvPr id="5" name="TextBox 4">
            <a:extLst>
              <a:ext uri="{FF2B5EF4-FFF2-40B4-BE49-F238E27FC236}">
                <a16:creationId xmlns:a16="http://schemas.microsoft.com/office/drawing/2014/main" id="{5DCFADF4-3CD8-46A2-D1CE-0CD63B718FFD}"/>
              </a:ext>
            </a:extLst>
          </p:cNvPr>
          <p:cNvSpPr txBox="1"/>
          <p:nvPr/>
        </p:nvSpPr>
        <p:spPr>
          <a:xfrm>
            <a:off x="1632856" y="3853543"/>
            <a:ext cx="3352799" cy="2246769"/>
          </a:xfrm>
          <a:prstGeom prst="rect">
            <a:avLst/>
          </a:prstGeom>
          <a:noFill/>
        </p:spPr>
        <p:txBody>
          <a:bodyPr wrap="square" rtlCol="0">
            <a:spAutoFit/>
          </a:bodyPr>
          <a:lstStyle/>
          <a:p>
            <a:pPr algn="ctr"/>
            <a:r>
              <a:rPr lang="en-US" sz="2800" dirty="0">
                <a:latin typeface="Gotham Book"/>
              </a:rPr>
              <a:t>Click here to go to a 1939 recording of “The Old Gray Mare” at the Library of Congress</a:t>
            </a:r>
          </a:p>
        </p:txBody>
      </p:sp>
      <p:pic>
        <p:nvPicPr>
          <p:cNvPr id="7" name="Picture 6" descr="A primary source excerpt of a newspaper from the 1890s which reads, &quot;The box office was opened this morning for the sale of tickets and the reserving of seats for the Houston Quartette club concert, to be given at the opera house on Monday evening with the Eppinghausen-Bailey Concert Company, and despite the rain quite a large number ventured out in the interest of securing good seats.&quot;">
            <a:extLst>
              <a:ext uri="{FF2B5EF4-FFF2-40B4-BE49-F238E27FC236}">
                <a16:creationId xmlns:a16="http://schemas.microsoft.com/office/drawing/2014/main" id="{F73A4030-F060-80C8-F5F3-41FA0475DAF3}"/>
              </a:ext>
            </a:extLst>
          </p:cNvPr>
          <p:cNvPicPr>
            <a:picLocks noChangeAspect="1"/>
          </p:cNvPicPr>
          <p:nvPr/>
        </p:nvPicPr>
        <p:blipFill>
          <a:blip r:embed="rId7"/>
          <a:stretch>
            <a:fillRect/>
          </a:stretch>
        </p:blipFill>
        <p:spPr>
          <a:xfrm>
            <a:off x="5435101" y="1660968"/>
            <a:ext cx="6433159" cy="2192575"/>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F87531E0-954D-85DB-827F-9526DF00E81A}"/>
              </a:ext>
            </a:extLst>
          </p:cNvPr>
          <p:cNvSpPr txBox="1"/>
          <p:nvPr/>
        </p:nvSpPr>
        <p:spPr>
          <a:xfrm>
            <a:off x="5355771" y="3984171"/>
            <a:ext cx="6618515" cy="1107996"/>
          </a:xfrm>
          <a:prstGeom prst="rect">
            <a:avLst/>
          </a:prstGeom>
          <a:noFill/>
        </p:spPr>
        <p:txBody>
          <a:bodyPr wrap="square" rtlCol="0">
            <a:spAutoFit/>
          </a:bodyPr>
          <a:lstStyle/>
          <a:p>
            <a:pPr algn="ctr"/>
            <a:r>
              <a:rPr lang="en-US" sz="2200" dirty="0">
                <a:latin typeface="Gotham Book"/>
              </a:rPr>
              <a:t>An advertisement in a 1890s newspaper for a performance of the Bailey Concert Company.</a:t>
            </a:r>
          </a:p>
          <a:p>
            <a:pPr algn="ctr"/>
            <a:r>
              <a:rPr lang="en-US" sz="2200" i="1" dirty="0">
                <a:latin typeface="Gotham Book"/>
              </a:rPr>
              <a:t>The Portal to Texas History</a:t>
            </a:r>
          </a:p>
        </p:txBody>
      </p:sp>
    </p:spTree>
    <p:extLst>
      <p:ext uri="{BB962C8B-B14F-4D97-AF65-F5344CB8AC3E}">
        <p14:creationId xmlns:p14="http://schemas.microsoft.com/office/powerpoint/2010/main" val="2307613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825CF94-D061-0570-7B27-EE78F6D10A4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346B74C-006D-019E-F496-19AEF3B980B1}"/>
              </a:ext>
            </a:extLst>
          </p:cNvPr>
          <p:cNvSpPr txBox="1">
            <a:spLocks noGrp="1"/>
          </p:cNvSpPr>
          <p:nvPr>
            <p:ph type="title" idx="4294967295"/>
          </p:nvPr>
        </p:nvSpPr>
        <p:spPr>
          <a:xfrm>
            <a:off x="2166257" y="0"/>
            <a:ext cx="8240486" cy="10885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Medium"/>
                <a:ea typeface="+mj-ea"/>
                <a:cs typeface="+mj-cs"/>
              </a:rPr>
              <a:t>Harriet Glass Barrett</a:t>
            </a:r>
          </a:p>
        </p:txBody>
      </p:sp>
      <p:pic>
        <p:nvPicPr>
          <p:cNvPr id="4" name="Picture 3" descr="A photograph of old slave quarters. The building is small, made of stone, with several small windows and openings for doors. ">
            <a:extLst>
              <a:ext uri="{FF2B5EF4-FFF2-40B4-BE49-F238E27FC236}">
                <a16:creationId xmlns:a16="http://schemas.microsoft.com/office/drawing/2014/main" id="{75E0839B-C479-2F56-7FCB-E6EE455A8602}"/>
              </a:ext>
            </a:extLst>
          </p:cNvPr>
          <p:cNvPicPr>
            <a:picLocks noChangeAspect="1"/>
          </p:cNvPicPr>
          <p:nvPr/>
        </p:nvPicPr>
        <p:blipFill>
          <a:blip r:embed="rId4"/>
          <a:stretch>
            <a:fillRect/>
          </a:stretch>
        </p:blipFill>
        <p:spPr>
          <a:xfrm>
            <a:off x="607196" y="1224643"/>
            <a:ext cx="5196662" cy="3886200"/>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B512DBD6-6366-3A98-C6B7-539C8D6F1B05}"/>
              </a:ext>
            </a:extLst>
          </p:cNvPr>
          <p:cNvSpPr txBox="1"/>
          <p:nvPr/>
        </p:nvSpPr>
        <p:spPr>
          <a:xfrm>
            <a:off x="1611085" y="5110843"/>
            <a:ext cx="4071257" cy="1631216"/>
          </a:xfrm>
          <a:prstGeom prst="rect">
            <a:avLst/>
          </a:prstGeom>
          <a:noFill/>
        </p:spPr>
        <p:txBody>
          <a:bodyPr wrap="square" rtlCol="0">
            <a:spAutoFit/>
          </a:bodyPr>
          <a:lstStyle/>
          <a:p>
            <a:pPr algn="ctr"/>
            <a:r>
              <a:rPr lang="en-US" sz="2000" dirty="0">
                <a:latin typeface="Gotham Book"/>
              </a:rPr>
              <a:t>A 1970 photo of slave quarters that were preserved in Salado, Texas.    This was not the plantation where Harriet was enslaved.  </a:t>
            </a:r>
          </a:p>
          <a:p>
            <a:pPr algn="ctr"/>
            <a:r>
              <a:rPr lang="en-US" sz="2000" i="1" dirty="0">
                <a:latin typeface="Gotham Book"/>
              </a:rPr>
              <a:t>The Portal to Texas History</a:t>
            </a:r>
          </a:p>
        </p:txBody>
      </p:sp>
      <p:pic>
        <p:nvPicPr>
          <p:cNvPr id="7" name="Picture 6" descr="A black and white photo of eight African American men who served in the Harlem Hellfighters in World War 1. They are wearing WW1 uniforms including heavy, long coats and holding rifles. They appear to be standing on the deck of a ship. They are smiling and laughing. ">
            <a:extLst>
              <a:ext uri="{FF2B5EF4-FFF2-40B4-BE49-F238E27FC236}">
                <a16:creationId xmlns:a16="http://schemas.microsoft.com/office/drawing/2014/main" id="{DFDC16EC-1192-3B5E-D2B3-62A27BE4CDD0}"/>
              </a:ext>
            </a:extLst>
          </p:cNvPr>
          <p:cNvPicPr>
            <a:picLocks noChangeAspect="1"/>
          </p:cNvPicPr>
          <p:nvPr/>
        </p:nvPicPr>
        <p:blipFill>
          <a:blip r:embed="rId5"/>
          <a:stretch>
            <a:fillRect/>
          </a:stretch>
        </p:blipFill>
        <p:spPr>
          <a:xfrm>
            <a:off x="6509659" y="1224642"/>
            <a:ext cx="5269924" cy="3886201"/>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B50DE72A-9724-4316-32A6-0C05BFF1A29A}"/>
              </a:ext>
            </a:extLst>
          </p:cNvPr>
          <p:cNvSpPr txBox="1"/>
          <p:nvPr/>
        </p:nvSpPr>
        <p:spPr>
          <a:xfrm>
            <a:off x="6388144" y="5110843"/>
            <a:ext cx="5532774" cy="1323439"/>
          </a:xfrm>
          <a:prstGeom prst="rect">
            <a:avLst/>
          </a:prstGeom>
          <a:noFill/>
        </p:spPr>
        <p:txBody>
          <a:bodyPr wrap="square" rtlCol="0">
            <a:spAutoFit/>
          </a:bodyPr>
          <a:lstStyle/>
          <a:p>
            <a:pPr algn="ctr"/>
            <a:r>
              <a:rPr lang="en-US" sz="2000" dirty="0">
                <a:latin typeface="Gotham Book"/>
              </a:rPr>
              <a:t>A photo of the all-Black Harlem Hellfighters unit during World War I. Harriet’s son served in this unit, though he is not pictured here.</a:t>
            </a:r>
          </a:p>
          <a:p>
            <a:pPr algn="ctr"/>
            <a:r>
              <a:rPr lang="en-US" sz="2000" i="1" dirty="0">
                <a:latin typeface="Gotham Book"/>
              </a:rPr>
              <a:t>The Portal to Texas History</a:t>
            </a:r>
          </a:p>
        </p:txBody>
      </p:sp>
    </p:spTree>
    <p:extLst>
      <p:ext uri="{BB962C8B-B14F-4D97-AF65-F5344CB8AC3E}">
        <p14:creationId xmlns:p14="http://schemas.microsoft.com/office/powerpoint/2010/main" val="2497462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7FEFA54-C448-EF0C-CD8E-DAF1DDACDF34}"/>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B8207507-47FA-648B-2D78-71F06BFE0EAC}"/>
              </a:ext>
            </a:extLst>
          </p:cNvPr>
          <p:cNvSpPr txBox="1">
            <a:spLocks noGrp="1"/>
          </p:cNvSpPr>
          <p:nvPr>
            <p:ph type="title" idx="4294967295"/>
          </p:nvPr>
        </p:nvSpPr>
        <p:spPr>
          <a:xfrm>
            <a:off x="2481943" y="-261256"/>
            <a:ext cx="8461032" cy="13062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chemeClr val="tx1"/>
                </a:solidFill>
                <a:effectLst/>
                <a:uLnTx/>
                <a:uFillTx/>
                <a:latin typeface="Gotham Medium"/>
                <a:ea typeface="+mj-ea"/>
                <a:cs typeface="+mj-cs"/>
              </a:rPr>
              <a:t>Benjamin Franklin Terry</a:t>
            </a:r>
          </a:p>
        </p:txBody>
      </p:sp>
      <p:pic>
        <p:nvPicPr>
          <p:cNvPr id="7170" name="Picture 2" descr="A black and white photograph of 5 men who served in Terry's Texas Rangers. They are wearing varying versions of Confederate uniforms, seated and looking at the camera. ">
            <a:extLst>
              <a:ext uri="{FF2B5EF4-FFF2-40B4-BE49-F238E27FC236}">
                <a16:creationId xmlns:a16="http://schemas.microsoft.com/office/drawing/2014/main" id="{AB56B6B7-73AA-559C-BD0F-31CF51E1C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22" y="1382485"/>
            <a:ext cx="5171698" cy="4093030"/>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9A8427-1844-AC0B-515E-D20CF6D5B841}"/>
              </a:ext>
            </a:extLst>
          </p:cNvPr>
          <p:cNvSpPr txBox="1"/>
          <p:nvPr/>
        </p:nvSpPr>
        <p:spPr>
          <a:xfrm>
            <a:off x="1382486" y="5475515"/>
            <a:ext cx="4713514" cy="1107996"/>
          </a:xfrm>
          <a:prstGeom prst="rect">
            <a:avLst/>
          </a:prstGeom>
          <a:noFill/>
        </p:spPr>
        <p:txBody>
          <a:bodyPr wrap="square" rtlCol="0">
            <a:spAutoFit/>
          </a:bodyPr>
          <a:lstStyle/>
          <a:p>
            <a:pPr algn="ctr"/>
            <a:r>
              <a:rPr lang="en-US" sz="2200" dirty="0">
                <a:latin typeface="Gotham Book"/>
              </a:rPr>
              <a:t>An 1863 photograph of Men who served in Terry’s Texas Rangers</a:t>
            </a:r>
          </a:p>
          <a:p>
            <a:pPr algn="ctr"/>
            <a:r>
              <a:rPr lang="en-US" sz="2200" i="1" dirty="0">
                <a:latin typeface="Gotham Book"/>
              </a:rPr>
              <a:t>The Portal to Texas History</a:t>
            </a:r>
          </a:p>
        </p:txBody>
      </p:sp>
      <p:pic>
        <p:nvPicPr>
          <p:cNvPr id="5" name="Picture 4" descr="A primary source image of a newspaper article that reads, &quot;Death of Col. Terry. Sad indeed was the intelligence brought by the train of the 24th, of the death of Col. B. F. Terry. Of all the men who went from Texas or who were left in Texas, we could not have found one whom we could not have better lost. Deep is the grief that overwhelms the community in this sad hour, Not a man that walks our streets to-day but feels he has lost a brother and a friend. Not a man but feels that he has a special interest in the universal mourning of the people.&quot; ">
            <a:extLst>
              <a:ext uri="{FF2B5EF4-FFF2-40B4-BE49-F238E27FC236}">
                <a16:creationId xmlns:a16="http://schemas.microsoft.com/office/drawing/2014/main" id="{85AA559E-B586-8340-BBE8-FA3C17B8D0AB}"/>
              </a:ext>
            </a:extLst>
          </p:cNvPr>
          <p:cNvPicPr>
            <a:picLocks noChangeAspect="1"/>
          </p:cNvPicPr>
          <p:nvPr/>
        </p:nvPicPr>
        <p:blipFill>
          <a:blip r:embed="rId5"/>
          <a:stretch>
            <a:fillRect/>
          </a:stretch>
        </p:blipFill>
        <p:spPr>
          <a:xfrm>
            <a:off x="6096000" y="1382485"/>
            <a:ext cx="5948244" cy="3363686"/>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1E370EF7-8736-A22E-2FD0-B776C176D288}"/>
              </a:ext>
            </a:extLst>
          </p:cNvPr>
          <p:cNvSpPr txBox="1"/>
          <p:nvPr/>
        </p:nvSpPr>
        <p:spPr>
          <a:xfrm>
            <a:off x="6172199" y="4746171"/>
            <a:ext cx="5747657" cy="1107996"/>
          </a:xfrm>
          <a:prstGeom prst="rect">
            <a:avLst/>
          </a:prstGeom>
          <a:noFill/>
        </p:spPr>
        <p:txBody>
          <a:bodyPr wrap="square" rtlCol="0">
            <a:spAutoFit/>
          </a:bodyPr>
          <a:lstStyle/>
          <a:p>
            <a:pPr algn="ctr"/>
            <a:r>
              <a:rPr lang="en-US" sz="2200" dirty="0">
                <a:latin typeface="Gotham Book"/>
              </a:rPr>
              <a:t>Newspaper announcement of the death of Benjamin F. Terry. </a:t>
            </a:r>
          </a:p>
          <a:p>
            <a:pPr algn="ctr"/>
            <a:r>
              <a:rPr lang="en-US" sz="2200" i="1" dirty="0">
                <a:latin typeface="Gotham Book"/>
              </a:rPr>
              <a:t>The Portal to Texas History.</a:t>
            </a:r>
          </a:p>
        </p:txBody>
      </p:sp>
    </p:spTree>
    <p:extLst>
      <p:ext uri="{BB962C8B-B14F-4D97-AF65-F5344CB8AC3E}">
        <p14:creationId xmlns:p14="http://schemas.microsoft.com/office/powerpoint/2010/main" val="1775001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A0A1558-9F55-D3F8-21C1-F3EE4C4E154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6BA80D1-A2A4-1C6D-1F48-D961DC2FDBC6}"/>
              </a:ext>
            </a:extLst>
          </p:cNvPr>
          <p:cNvSpPr txBox="1">
            <a:spLocks noGrp="1"/>
          </p:cNvSpPr>
          <p:nvPr>
            <p:ph type="title" idx="4294967295"/>
          </p:nvPr>
        </p:nvSpPr>
        <p:spPr>
          <a:xfrm>
            <a:off x="1015204" y="-523259"/>
            <a:ext cx="6637453" cy="152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Gotham Medium"/>
                <a:ea typeface="+mj-ea"/>
                <a:cs typeface="+mj-cs"/>
              </a:rPr>
              <a:t>Santos Benavides</a:t>
            </a:r>
          </a:p>
        </p:txBody>
      </p:sp>
      <p:pic>
        <p:nvPicPr>
          <p:cNvPr id="7" name="Picture 6" descr="A primary source excerpt from a newspaper that reads, &quot;Santos Benavides, (who, by the way, has proved himself a devoted citizen of Texas on many trying occasions) raised a company...&quot;">
            <a:extLst>
              <a:ext uri="{FF2B5EF4-FFF2-40B4-BE49-F238E27FC236}">
                <a16:creationId xmlns:a16="http://schemas.microsoft.com/office/drawing/2014/main" id="{4587B891-9286-7640-3D5B-672BAEE6DA4A}"/>
              </a:ext>
            </a:extLst>
          </p:cNvPr>
          <p:cNvPicPr>
            <a:picLocks noChangeAspect="1"/>
          </p:cNvPicPr>
          <p:nvPr/>
        </p:nvPicPr>
        <p:blipFill>
          <a:blip r:embed="rId4"/>
          <a:stretch>
            <a:fillRect/>
          </a:stretch>
        </p:blipFill>
        <p:spPr>
          <a:xfrm>
            <a:off x="614114" y="1577263"/>
            <a:ext cx="6201640" cy="1771897"/>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6B42652A-85E8-1D31-E41F-FFB7E181BFA4}"/>
              </a:ext>
            </a:extLst>
          </p:cNvPr>
          <p:cNvSpPr txBox="1"/>
          <p:nvPr/>
        </p:nvSpPr>
        <p:spPr>
          <a:xfrm>
            <a:off x="1698171" y="3429000"/>
            <a:ext cx="4844143" cy="1446550"/>
          </a:xfrm>
          <a:prstGeom prst="rect">
            <a:avLst/>
          </a:prstGeom>
          <a:noFill/>
        </p:spPr>
        <p:txBody>
          <a:bodyPr wrap="square" rtlCol="0">
            <a:spAutoFit/>
          </a:bodyPr>
          <a:lstStyle/>
          <a:p>
            <a:pPr algn="ctr"/>
            <a:r>
              <a:rPr lang="en-US" sz="2200" dirty="0">
                <a:latin typeface="Gotham Book"/>
              </a:rPr>
              <a:t>A newspaper article praises Benavides for defending Laredo from raiding American Indians.</a:t>
            </a:r>
          </a:p>
          <a:p>
            <a:pPr algn="ctr"/>
            <a:r>
              <a:rPr lang="en-US" sz="2200" i="1" dirty="0">
                <a:latin typeface="Gotham Book"/>
              </a:rPr>
              <a:t>The Portal to Texas History</a:t>
            </a:r>
          </a:p>
        </p:txBody>
      </p:sp>
      <p:pic>
        <p:nvPicPr>
          <p:cNvPr id="3" name="Picture 4" descr="An 1848 map of Texas showing the western borders extending into New Mexico, Colorado, and Wyoming. The location of Laredo is indicated on the map, in the southern portion of the state along the Rio Grande.">
            <a:extLst>
              <a:ext uri="{FF2B5EF4-FFF2-40B4-BE49-F238E27FC236}">
                <a16:creationId xmlns:a16="http://schemas.microsoft.com/office/drawing/2014/main" id="{E5793B7C-6D36-EB33-75B8-3BA0D75AA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2649" y="147612"/>
            <a:ext cx="4365237" cy="5589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9E0AEC-ABF1-5231-8F41-103B952BFF97}"/>
              </a:ext>
            </a:extLst>
          </p:cNvPr>
          <p:cNvSpPr txBox="1"/>
          <p:nvPr/>
        </p:nvSpPr>
        <p:spPr>
          <a:xfrm>
            <a:off x="7167697" y="5699756"/>
            <a:ext cx="4823460" cy="707886"/>
          </a:xfrm>
          <a:prstGeom prst="rect">
            <a:avLst/>
          </a:prstGeom>
          <a:noFill/>
        </p:spPr>
        <p:txBody>
          <a:bodyPr wrap="square" rtlCol="0">
            <a:spAutoFit/>
          </a:bodyPr>
          <a:lstStyle/>
          <a:p>
            <a:r>
              <a:rPr lang="en-US" sz="2000" i="1" dirty="0">
                <a:latin typeface="Gotham book"/>
              </a:rPr>
              <a:t>A map of Texas from 1848. The location of Laredo is circled. The Portal to Texas History. </a:t>
            </a:r>
          </a:p>
        </p:txBody>
      </p:sp>
      <p:sp>
        <p:nvSpPr>
          <p:cNvPr id="5" name="Oval 4">
            <a:extLst>
              <a:ext uri="{FF2B5EF4-FFF2-40B4-BE49-F238E27FC236}">
                <a16:creationId xmlns:a16="http://schemas.microsoft.com/office/drawing/2014/main" id="{A3416900-CCF2-82F9-4FE8-C582F9353D98}"/>
              </a:ext>
              <a:ext uri="{C183D7F6-B498-43B3-948B-1728B52AA6E4}">
                <adec:decorative xmlns:adec="http://schemas.microsoft.com/office/drawing/2017/decorative" val="1"/>
              </a:ext>
            </a:extLst>
          </p:cNvPr>
          <p:cNvSpPr/>
          <p:nvPr/>
        </p:nvSpPr>
        <p:spPr>
          <a:xfrm>
            <a:off x="9339942" y="4844140"/>
            <a:ext cx="250371" cy="228600"/>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49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5"/>
                                        </p:tgtEl>
                                      </p:cBhvr>
                                    </p:animEffect>
                                    <p:animScale>
                                      <p:cBhvr>
                                        <p:cTn id="7" dur="10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562B73-3913-4D93-EBE0-C8D2066E55F7}"/>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0F56EDB-565D-0C4E-2C81-877F3729CC55}"/>
              </a:ext>
            </a:extLst>
          </p:cNvPr>
          <p:cNvSpPr txBox="1">
            <a:spLocks noGrp="1"/>
          </p:cNvSpPr>
          <p:nvPr>
            <p:ph type="title" idx="4294967295"/>
          </p:nvPr>
        </p:nvSpPr>
        <p:spPr>
          <a:xfrm>
            <a:off x="1534886" y="13062"/>
            <a:ext cx="10482341" cy="1336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tx1"/>
                </a:solidFill>
                <a:effectLst/>
                <a:uLnTx/>
                <a:uFillTx/>
                <a:latin typeface="Gotham Medium"/>
                <a:ea typeface="+mj-ea"/>
                <a:cs typeface="+mj-cs"/>
              </a:rPr>
              <a:t>Exit Ticket: </a:t>
            </a:r>
            <a:br>
              <a:rPr kumimoji="0" lang="en-US" sz="4500" b="0" i="0" u="none" strike="noStrike" kern="1200" cap="none" spc="0" normalizeH="0" baseline="0" noProof="0" dirty="0">
                <a:ln>
                  <a:noFill/>
                </a:ln>
                <a:solidFill>
                  <a:schemeClr val="tx1"/>
                </a:solidFill>
                <a:effectLst/>
                <a:uLnTx/>
                <a:uFillTx/>
                <a:latin typeface="Gotham Medium"/>
                <a:ea typeface="+mj-ea"/>
                <a:cs typeface="+mj-cs"/>
              </a:rPr>
            </a:br>
            <a:r>
              <a:rPr kumimoji="0" lang="en-US" sz="4000" b="0" i="0" u="none" strike="noStrike" kern="1200" cap="none" spc="0" normalizeH="0" baseline="0" noProof="0" dirty="0">
                <a:ln>
                  <a:noFill/>
                </a:ln>
                <a:solidFill>
                  <a:schemeClr val="tx1"/>
                </a:solidFill>
                <a:effectLst/>
                <a:uLnTx/>
                <a:uFillTx/>
                <a:latin typeface="Gotham Medium"/>
                <a:ea typeface="+mj-ea"/>
                <a:cs typeface="+mj-cs"/>
              </a:rPr>
              <a:t>Follow the directions to complete your exit ticket.</a:t>
            </a:r>
            <a:endParaRPr kumimoji="0" lang="en-US" sz="4400" b="0" i="0" u="none" strike="noStrike" kern="1200" cap="none" spc="0" normalizeH="0" baseline="0" noProof="0" dirty="0">
              <a:ln>
                <a:noFill/>
              </a:ln>
              <a:solidFill>
                <a:schemeClr val="tx1"/>
              </a:solidFill>
              <a:effectLst/>
              <a:uLnTx/>
              <a:uFillTx/>
              <a:latin typeface="Gotham Medium"/>
              <a:ea typeface="+mj-ea"/>
              <a:cs typeface="+mj-cs"/>
            </a:endParaRPr>
          </a:p>
        </p:txBody>
      </p:sp>
      <p:pic>
        <p:nvPicPr>
          <p:cNvPr id="4" name="Graphic 3">
            <a:extLst>
              <a:ext uri="{FF2B5EF4-FFF2-40B4-BE49-F238E27FC236}">
                <a16:creationId xmlns:a16="http://schemas.microsoft.com/office/drawing/2014/main" id="{54E3083C-D766-CD4D-2F90-2CB0010EB92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1028" y="1935730"/>
            <a:ext cx="1071092" cy="1071092"/>
          </a:xfrm>
          <a:prstGeom prst="rect">
            <a:avLst/>
          </a:prstGeom>
        </p:spPr>
      </p:pic>
      <p:pic>
        <p:nvPicPr>
          <p:cNvPr id="5" name="Graphic 4">
            <a:extLst>
              <a:ext uri="{FF2B5EF4-FFF2-40B4-BE49-F238E27FC236}">
                <a16:creationId xmlns:a16="http://schemas.microsoft.com/office/drawing/2014/main" id="{E9FD9CC5-321C-E6C2-4BE1-F3C6D75E3D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67004" y="3755212"/>
            <a:ext cx="925793" cy="925793"/>
          </a:xfrm>
          <a:prstGeom prst="rect">
            <a:avLst/>
          </a:prstGeom>
        </p:spPr>
      </p:pic>
      <p:pic>
        <p:nvPicPr>
          <p:cNvPr id="6" name="Graphic 5">
            <a:extLst>
              <a:ext uri="{FF2B5EF4-FFF2-40B4-BE49-F238E27FC236}">
                <a16:creationId xmlns:a16="http://schemas.microsoft.com/office/drawing/2014/main" id="{699BF84D-E24A-EE30-7B0E-347D5567EAD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67004" y="5429395"/>
            <a:ext cx="842453" cy="842453"/>
          </a:xfrm>
          <a:prstGeom prst="rect">
            <a:avLst/>
          </a:prstGeom>
        </p:spPr>
      </p:pic>
      <p:sp>
        <p:nvSpPr>
          <p:cNvPr id="9" name="TextBox 8">
            <a:extLst>
              <a:ext uri="{FF2B5EF4-FFF2-40B4-BE49-F238E27FC236}">
                <a16:creationId xmlns:a16="http://schemas.microsoft.com/office/drawing/2014/main" id="{951E8C4C-4888-7C8A-9AEE-1F26AC653D20}"/>
              </a:ext>
            </a:extLst>
          </p:cNvPr>
          <p:cNvSpPr txBox="1"/>
          <p:nvPr/>
        </p:nvSpPr>
        <p:spPr>
          <a:xfrm>
            <a:off x="3189248" y="1620692"/>
            <a:ext cx="5263375"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97132">
                    <a:lumMod val="75000"/>
                  </a:srgbClr>
                </a:solidFill>
                <a:effectLst/>
                <a:uLnTx/>
                <a:uFillTx/>
                <a:latin typeface="Gotham Book"/>
                <a:ea typeface="+mn-ea"/>
                <a:cs typeface="+mn-cs"/>
              </a:rPr>
              <a:t>Choose TWO people from the lesson.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C0"/>
                </a:solidFill>
                <a:effectLst/>
                <a:uLnTx/>
                <a:uFillTx/>
                <a:latin typeface="Gotham Book"/>
                <a:ea typeface="+mn-ea"/>
                <a:cs typeface="+mn-cs"/>
              </a:rPr>
              <a:t>Complete the sentence stems in the graphic organizer based on their similar or different points of view.</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7030A0"/>
                </a:solidFill>
                <a:effectLst/>
                <a:uLnTx/>
                <a:uFillTx/>
                <a:latin typeface="Gotham Book"/>
                <a:ea typeface="+mn-ea"/>
                <a:cs typeface="+mn-cs"/>
              </a:rPr>
              <a:t>Share with a partner.</a:t>
            </a:r>
          </a:p>
        </p:txBody>
      </p:sp>
    </p:spTree>
    <p:extLst>
      <p:ext uri="{BB962C8B-B14F-4D97-AF65-F5344CB8AC3E}">
        <p14:creationId xmlns:p14="http://schemas.microsoft.com/office/powerpoint/2010/main" val="922991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B20313B-2710-A268-77A4-6453A39EA4B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8E17B97-F804-6F5C-0769-0EEFD803AC54}"/>
              </a:ext>
            </a:extLst>
          </p:cNvPr>
          <p:cNvSpPr txBox="1">
            <a:spLocks noGrp="1"/>
          </p:cNvSpPr>
          <p:nvPr>
            <p:ph type="title" idx="4294967295"/>
          </p:nvPr>
        </p:nvSpPr>
        <p:spPr>
          <a:xfrm>
            <a:off x="1717287" y="13062"/>
            <a:ext cx="10132674" cy="1042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otham Medium"/>
                <a:ea typeface="+mj-ea"/>
                <a:cs typeface="+mj-cs"/>
              </a:rPr>
              <a:t>Share with the class </a:t>
            </a:r>
            <a:r>
              <a:rPr kumimoji="0" lang="en-US" sz="5400" b="1" i="0" u="none" strike="noStrike" kern="1200" cap="none" spc="0" normalizeH="0" baseline="0" noProof="0" dirty="0">
                <a:ln>
                  <a:noFill/>
                </a:ln>
                <a:solidFill>
                  <a:schemeClr val="bg1"/>
                </a:solidFill>
                <a:effectLst/>
                <a:uLnTx/>
                <a:uFillTx/>
                <a:latin typeface="Gotham Medium"/>
                <a:ea typeface="+mj-ea"/>
                <a:cs typeface="+mj-cs"/>
              </a:rPr>
              <a:t>2</a:t>
            </a:r>
            <a:endParaRPr kumimoji="0" lang="en-US" sz="54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CCA59DF5-8D35-AFE4-53E8-CD2E1D4E891A}"/>
              </a:ext>
            </a:extLst>
          </p:cNvPr>
          <p:cNvSpPr/>
          <p:nvPr/>
        </p:nvSpPr>
        <p:spPr>
          <a:xfrm>
            <a:off x="3472544" y="1113761"/>
            <a:ext cx="8377418" cy="3164325"/>
          </a:xfrm>
          <a:prstGeom prst="wedgeRoundRectCallout">
            <a:avLst>
              <a:gd name="adj1" fmla="val -57285"/>
              <a:gd name="adj2" fmla="val 33050"/>
              <a:gd name="adj3" fmla="val 16667"/>
            </a:avLst>
          </a:prstGeom>
          <a:solidFill>
            <a:srgbClr val="0073C2"/>
          </a:solidFill>
          <a:effectLst>
            <a:outerShdw blurRad="50800" dist="50800" dir="792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Gotham Book"/>
                <a:ea typeface="+mn-ea"/>
                <a:cs typeface="+mn-cs"/>
              </a:rPr>
              <a:t>I think _______ and ________ would have been </a:t>
            </a:r>
            <a:r>
              <a:rPr kumimoji="0" lang="en-US" sz="4400" b="1" i="1" u="sng" strike="noStrike" kern="1200" cap="none" spc="0" normalizeH="0" baseline="0" noProof="0" dirty="0">
                <a:ln>
                  <a:noFill/>
                </a:ln>
                <a:solidFill>
                  <a:prstClr val="white"/>
                </a:solidFill>
                <a:effectLst/>
                <a:uLnTx/>
                <a:uFillTx/>
                <a:latin typeface="Gotham Book"/>
                <a:ea typeface="+mn-ea"/>
                <a:cs typeface="+mn-cs"/>
              </a:rPr>
              <a:t>allies</a:t>
            </a:r>
            <a:r>
              <a:rPr kumimoji="0" lang="en-US" sz="4400" i="1" strike="noStrike" kern="1200" cap="none" spc="0" normalizeH="0" baseline="0" noProof="0" dirty="0">
                <a:ln>
                  <a:noFill/>
                </a:ln>
                <a:solidFill>
                  <a:prstClr val="white"/>
                </a:solidFill>
                <a:effectLst/>
                <a:uLnTx/>
                <a:uFillTx/>
                <a:latin typeface="Gotham Book"/>
                <a:ea typeface="+mn-ea"/>
                <a:cs typeface="+mn-cs"/>
              </a:rPr>
              <a:t> / </a:t>
            </a:r>
            <a:r>
              <a:rPr lang="en-US" sz="4400" b="1" i="1" u="sng" dirty="0">
                <a:solidFill>
                  <a:prstClr val="white"/>
                </a:solidFill>
                <a:latin typeface="Gotham Book"/>
              </a:rPr>
              <a:t>opponents</a:t>
            </a:r>
            <a:r>
              <a:rPr lang="en-US" sz="4400" dirty="0">
                <a:solidFill>
                  <a:prstClr val="white"/>
                </a:solidFill>
                <a:latin typeface="Gotham Book"/>
              </a:rPr>
              <a:t> because _________</a:t>
            </a:r>
            <a:endParaRPr kumimoji="0" lang="en-US" sz="4400" b="0" i="0" u="none" strike="noStrike" kern="1200" cap="none" spc="0" normalizeH="0" baseline="0" noProof="0" dirty="0">
              <a:ln>
                <a:noFill/>
              </a:ln>
              <a:solidFill>
                <a:prstClr val="white"/>
              </a:solidFill>
              <a:effectLst/>
              <a:uLnTx/>
              <a:uFillTx/>
              <a:latin typeface="Gotham Book"/>
              <a:ea typeface="+mn-ea"/>
              <a:cs typeface="+mn-cs"/>
            </a:endParaRPr>
          </a:p>
        </p:txBody>
      </p:sp>
      <p:pic>
        <p:nvPicPr>
          <p:cNvPr id="4" name="Graphic 3">
            <a:extLst>
              <a:ext uri="{FF2B5EF4-FFF2-40B4-BE49-F238E27FC236}">
                <a16:creationId xmlns:a16="http://schemas.microsoft.com/office/drawing/2014/main" id="{3CF54C92-AC5E-7E26-8214-698FDE4D8B7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3960" y="2794775"/>
            <a:ext cx="1268449" cy="1268449"/>
          </a:xfrm>
          <a:prstGeom prst="rect">
            <a:avLst/>
          </a:prstGeom>
        </p:spPr>
      </p:pic>
    </p:spTree>
    <p:extLst>
      <p:ext uri="{BB962C8B-B14F-4D97-AF65-F5344CB8AC3E}">
        <p14:creationId xmlns:p14="http://schemas.microsoft.com/office/powerpoint/2010/main" val="2637940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36B42A4E-4727-C868-B633-69B1B7D7E12C}"/>
              </a:ext>
            </a:extLst>
          </p:cNvPr>
          <p:cNvSpPr txBox="1">
            <a:spLocks noGrp="1"/>
          </p:cNvSpPr>
          <p:nvPr>
            <p:ph type="title" idx="4294967295"/>
          </p:nvPr>
        </p:nvSpPr>
        <p:spPr>
          <a:xfrm>
            <a:off x="1767522" y="13062"/>
            <a:ext cx="10249705" cy="1336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tx1"/>
                </a:solidFill>
                <a:effectLst/>
                <a:uLnTx/>
                <a:uFillTx/>
                <a:latin typeface="Gotham Medium"/>
                <a:ea typeface="+mj-ea"/>
                <a:cs typeface="+mj-cs"/>
              </a:rPr>
              <a:t>Warm-up: </a:t>
            </a:r>
            <a:br>
              <a:rPr kumimoji="0" lang="en-US" sz="4500" b="0" i="0" u="none" strike="noStrike" kern="1200" cap="none" spc="0" normalizeH="0" baseline="0" noProof="0" dirty="0">
                <a:ln>
                  <a:noFill/>
                </a:ln>
                <a:solidFill>
                  <a:schemeClr val="tx1"/>
                </a:solidFill>
                <a:effectLst/>
                <a:uLnTx/>
                <a:uFillTx/>
                <a:latin typeface="Gotham Medium"/>
                <a:ea typeface="+mj-ea"/>
                <a:cs typeface="+mj-cs"/>
              </a:rPr>
            </a:br>
            <a:r>
              <a:rPr kumimoji="0" lang="en-US" sz="4000" b="0" i="0" u="none" strike="noStrike" kern="1200" cap="none" spc="0" normalizeH="0" baseline="0" noProof="0" dirty="0">
                <a:ln>
                  <a:noFill/>
                </a:ln>
                <a:solidFill>
                  <a:schemeClr val="tx1"/>
                </a:solidFill>
                <a:effectLst/>
                <a:uLnTx/>
                <a:uFillTx/>
                <a:latin typeface="Gotham Medium"/>
                <a:ea typeface="+mj-ea"/>
                <a:cs typeface="+mj-cs"/>
              </a:rPr>
              <a:t>Follow the directions to complete your warm-up</a:t>
            </a:r>
            <a:endParaRPr kumimoji="0" lang="en-US" sz="4400" b="0" i="0" u="none" strike="noStrike" kern="1200" cap="none" spc="0" normalizeH="0" baseline="0" noProof="0" dirty="0">
              <a:ln>
                <a:noFill/>
              </a:ln>
              <a:solidFill>
                <a:schemeClr val="tx1"/>
              </a:solidFill>
              <a:effectLst/>
              <a:uLnTx/>
              <a:uFillTx/>
              <a:latin typeface="Gotham Medium"/>
              <a:ea typeface="+mj-ea"/>
              <a:cs typeface="+mj-cs"/>
            </a:endParaRPr>
          </a:p>
        </p:txBody>
      </p:sp>
      <p:pic>
        <p:nvPicPr>
          <p:cNvPr id="4" name="Graphic 3">
            <a:extLst>
              <a:ext uri="{FF2B5EF4-FFF2-40B4-BE49-F238E27FC236}">
                <a16:creationId xmlns:a16="http://schemas.microsoft.com/office/drawing/2014/main" id="{8845905D-6021-9805-4D81-9B434189385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1028" y="1935730"/>
            <a:ext cx="1071092" cy="1071092"/>
          </a:xfrm>
          <a:prstGeom prst="rect">
            <a:avLst/>
          </a:prstGeom>
        </p:spPr>
      </p:pic>
      <p:pic>
        <p:nvPicPr>
          <p:cNvPr id="5" name="Graphic 4">
            <a:extLst>
              <a:ext uri="{FF2B5EF4-FFF2-40B4-BE49-F238E27FC236}">
                <a16:creationId xmlns:a16="http://schemas.microsoft.com/office/drawing/2014/main" id="{D1E10BE0-0CDD-02ED-52D7-EE09733BF4F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67004" y="3755212"/>
            <a:ext cx="925793" cy="925793"/>
          </a:xfrm>
          <a:prstGeom prst="rect">
            <a:avLst/>
          </a:prstGeom>
        </p:spPr>
      </p:pic>
      <p:pic>
        <p:nvPicPr>
          <p:cNvPr id="6" name="Graphic 5">
            <a:extLst>
              <a:ext uri="{FF2B5EF4-FFF2-40B4-BE49-F238E27FC236}">
                <a16:creationId xmlns:a16="http://schemas.microsoft.com/office/drawing/2014/main" id="{FC31A83F-3E23-EFCD-4194-0781D607F5C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50344" y="5784617"/>
            <a:ext cx="842453" cy="842453"/>
          </a:xfrm>
          <a:prstGeom prst="rect">
            <a:avLst/>
          </a:prstGeom>
        </p:spPr>
      </p:pic>
      <p:sp>
        <p:nvSpPr>
          <p:cNvPr id="9" name="TextBox 8">
            <a:extLst>
              <a:ext uri="{FF2B5EF4-FFF2-40B4-BE49-F238E27FC236}">
                <a16:creationId xmlns:a16="http://schemas.microsoft.com/office/drawing/2014/main" id="{1E7E7F5B-1A5E-4F5E-C9C5-BBE966039BD5}"/>
              </a:ext>
            </a:extLst>
          </p:cNvPr>
          <p:cNvSpPr txBox="1"/>
          <p:nvPr/>
        </p:nvSpPr>
        <p:spPr>
          <a:xfrm>
            <a:off x="3189248" y="1620692"/>
            <a:ext cx="5263375" cy="5078313"/>
          </a:xfrm>
          <a:prstGeom prst="rect">
            <a:avLst/>
          </a:prstGeom>
          <a:noFill/>
        </p:spPr>
        <p:txBody>
          <a:bodyPr wrap="square" rtlCol="0">
            <a:spAutoFit/>
          </a:bodyPr>
          <a:lstStyle/>
          <a:p>
            <a:pPr marL="457200" indent="-457200">
              <a:buFont typeface="Arial" panose="020B0604020202020204" pitchFamily="34" charset="0"/>
              <a:buChar char="•"/>
            </a:pPr>
            <a:r>
              <a:rPr lang="en-US" sz="3600" dirty="0">
                <a:solidFill>
                  <a:schemeClr val="accent2">
                    <a:lumMod val="75000"/>
                  </a:schemeClr>
                </a:solidFill>
                <a:latin typeface="Gotham Book"/>
              </a:rPr>
              <a:t>Choose ONE point of view from the options in the graphic organizer.</a:t>
            </a:r>
          </a:p>
          <a:p>
            <a:pPr marL="457200" indent="-457200">
              <a:buFont typeface="Arial" panose="020B0604020202020204" pitchFamily="34" charset="0"/>
              <a:buChar char="•"/>
            </a:pPr>
            <a:r>
              <a:rPr lang="en-US" sz="3600" dirty="0">
                <a:solidFill>
                  <a:srgbClr val="0070C0"/>
                </a:solidFill>
                <a:latin typeface="Gotham Book"/>
              </a:rPr>
              <a:t>Write a short journal entry (3 – 5 sentences) about your experience during the Civil War from that point of view.</a:t>
            </a:r>
          </a:p>
          <a:p>
            <a:pPr marL="457200" indent="-457200">
              <a:buFont typeface="Arial" panose="020B0604020202020204" pitchFamily="34" charset="0"/>
              <a:buChar char="•"/>
            </a:pPr>
            <a:r>
              <a:rPr lang="en-US" sz="3600" dirty="0">
                <a:solidFill>
                  <a:srgbClr val="7030A0"/>
                </a:solidFill>
                <a:latin typeface="Gotham Book"/>
              </a:rPr>
              <a:t>Share with a partner.</a:t>
            </a:r>
          </a:p>
        </p:txBody>
      </p:sp>
    </p:spTree>
    <p:extLst>
      <p:ext uri="{BB962C8B-B14F-4D97-AF65-F5344CB8AC3E}">
        <p14:creationId xmlns:p14="http://schemas.microsoft.com/office/powerpoint/2010/main" val="3840677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4C55181-3134-E6B1-C1CF-DF870231187A}"/>
              </a:ext>
            </a:extLst>
          </p:cNvPr>
          <p:cNvSpPr txBox="1">
            <a:spLocks noGrp="1"/>
          </p:cNvSpPr>
          <p:nvPr>
            <p:ph type="title" idx="4294967295"/>
          </p:nvPr>
        </p:nvSpPr>
        <p:spPr>
          <a:xfrm>
            <a:off x="1717287" y="13062"/>
            <a:ext cx="10132674" cy="1042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otham Medium"/>
                <a:ea typeface="+mj-ea"/>
                <a:cs typeface="+mj-cs"/>
              </a:rPr>
              <a:t>Share with the class</a:t>
            </a:r>
            <a:endParaRPr kumimoji="0" lang="en-US" sz="5400" b="0" i="0" u="none" strike="noStrike" kern="1200" cap="none" spc="0" normalizeH="0" baseline="0" noProof="0" dirty="0">
              <a:ln>
                <a:noFill/>
              </a:ln>
              <a:solidFill>
                <a:schemeClr val="tx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09526335-7570-50B3-B09A-2D2C5481D8F9}"/>
              </a:ext>
            </a:extLst>
          </p:cNvPr>
          <p:cNvSpPr/>
          <p:nvPr/>
        </p:nvSpPr>
        <p:spPr>
          <a:xfrm>
            <a:off x="5001068" y="1752080"/>
            <a:ext cx="6581332" cy="1610257"/>
          </a:xfrm>
          <a:prstGeom prst="wedgeRoundRectCallout">
            <a:avLst>
              <a:gd name="adj1" fmla="val -72718"/>
              <a:gd name="adj2" fmla="val 28125"/>
              <a:gd name="adj3" fmla="val 16667"/>
            </a:avLst>
          </a:prstGeom>
          <a:solidFill>
            <a:srgbClr val="0073C2"/>
          </a:solidFill>
          <a:effectLst>
            <a:outerShdw blurRad="50800" dist="50800" dir="792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Gotham Book"/>
              </a:rPr>
              <a:t>The point of view I chose was ____________</a:t>
            </a:r>
          </a:p>
        </p:txBody>
      </p:sp>
      <p:pic>
        <p:nvPicPr>
          <p:cNvPr id="4" name="Graphic 3">
            <a:extLst>
              <a:ext uri="{FF2B5EF4-FFF2-40B4-BE49-F238E27FC236}">
                <a16:creationId xmlns:a16="http://schemas.microsoft.com/office/drawing/2014/main" id="{3B44F705-0556-B2EC-9C3F-44913A2386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75589" y="2093888"/>
            <a:ext cx="1268449" cy="1268449"/>
          </a:xfrm>
          <a:prstGeom prst="rect">
            <a:avLst/>
          </a:prstGeom>
        </p:spPr>
      </p:pic>
      <p:sp>
        <p:nvSpPr>
          <p:cNvPr id="5" name="Speech Bubble: Rectangle with Corners Rounded 4">
            <a:extLst>
              <a:ext uri="{FF2B5EF4-FFF2-40B4-BE49-F238E27FC236}">
                <a16:creationId xmlns:a16="http://schemas.microsoft.com/office/drawing/2014/main" id="{2CC8CE0C-8D05-CBBA-853E-A904DADE12D9}"/>
              </a:ext>
            </a:extLst>
          </p:cNvPr>
          <p:cNvSpPr/>
          <p:nvPr/>
        </p:nvSpPr>
        <p:spPr>
          <a:xfrm>
            <a:off x="1814331" y="3700619"/>
            <a:ext cx="7971925" cy="2406263"/>
          </a:xfrm>
          <a:prstGeom prst="wedgeRoundRectCallout">
            <a:avLst>
              <a:gd name="adj1" fmla="val 63243"/>
              <a:gd name="adj2" fmla="val 32181"/>
              <a:gd name="adj3" fmla="val 16667"/>
            </a:avLst>
          </a:prstGeom>
          <a:solidFill>
            <a:srgbClr val="0073C2"/>
          </a:solidFill>
          <a:effectLst>
            <a:outerShdw blurRad="50800" dist="50800" dir="792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Gotham Book"/>
              </a:rPr>
              <a:t>A journal entry from this point of view during the Civil War might sound like this: ________</a:t>
            </a:r>
          </a:p>
        </p:txBody>
      </p:sp>
      <p:pic>
        <p:nvPicPr>
          <p:cNvPr id="6" name="Graphic 5">
            <a:extLst>
              <a:ext uri="{FF2B5EF4-FFF2-40B4-BE49-F238E27FC236}">
                <a16:creationId xmlns:a16="http://schemas.microsoft.com/office/drawing/2014/main" id="{F2E8E8A6-53B3-207A-DE41-93E70CBF36F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3551" y="4619373"/>
            <a:ext cx="1268449" cy="1268449"/>
          </a:xfrm>
          <a:prstGeom prst="rect">
            <a:avLst/>
          </a:prstGeom>
        </p:spPr>
      </p:pic>
    </p:spTree>
    <p:extLst>
      <p:ext uri="{BB962C8B-B14F-4D97-AF65-F5344CB8AC3E}">
        <p14:creationId xmlns:p14="http://schemas.microsoft.com/office/powerpoint/2010/main" val="248430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A3BEE04-4757-C2F5-C482-47D8F8A292CD}"/>
              </a:ext>
            </a:extLst>
          </p:cNvPr>
          <p:cNvSpPr txBox="1">
            <a:spLocks noGrp="1"/>
          </p:cNvSpPr>
          <p:nvPr>
            <p:ph type="title" idx="4294967295"/>
          </p:nvPr>
        </p:nvSpPr>
        <p:spPr>
          <a:xfrm>
            <a:off x="2069294" y="13062"/>
            <a:ext cx="8240486"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Gotham Medium"/>
                <a:ea typeface="+mj-ea"/>
                <a:cs typeface="+mj-cs"/>
              </a:rPr>
              <a:t>Essential Question</a:t>
            </a:r>
          </a:p>
        </p:txBody>
      </p:sp>
      <p:sp>
        <p:nvSpPr>
          <p:cNvPr id="3" name="TextBox 2">
            <a:extLst>
              <a:ext uri="{FF2B5EF4-FFF2-40B4-BE49-F238E27FC236}">
                <a16:creationId xmlns:a16="http://schemas.microsoft.com/office/drawing/2014/main" id="{C6972DD2-9631-36AD-15F5-1E1A9FB07975}"/>
              </a:ext>
            </a:extLst>
          </p:cNvPr>
          <p:cNvSpPr txBox="1"/>
          <p:nvPr/>
        </p:nvSpPr>
        <p:spPr>
          <a:xfrm>
            <a:off x="1007937" y="1884731"/>
            <a:ext cx="10363200" cy="3088538"/>
          </a:xfrm>
          <a:prstGeom prst="rect">
            <a:avLst/>
          </a:prstGeom>
          <a:noFill/>
        </p:spPr>
        <p:txBody>
          <a:bodyPr wrap="square" rtlCol="0">
            <a:spAutoFit/>
          </a:bodyPr>
          <a:lstStyle/>
          <a:p>
            <a:pPr lvl="0" algn="ctr">
              <a:lnSpc>
                <a:spcPct val="110000"/>
              </a:lnSpc>
              <a:spcAft>
                <a:spcPts val="600"/>
              </a:spcAft>
            </a:pPr>
            <a:r>
              <a:rPr lang="en-US" sz="6000" dirty="0">
                <a:solidFill>
                  <a:srgbClr val="7030A0"/>
                </a:solidFill>
                <a:latin typeface="Gotham Book"/>
              </a:rPr>
              <a:t>Who were some of the key people of the Civil War, and why were they significant to the era?</a:t>
            </a:r>
            <a:endParaRPr kumimoji="0" lang="en-US" sz="16600" b="0" i="0" u="none" strike="noStrike" kern="1200" cap="none" spc="0" normalizeH="0" baseline="0" noProof="0" dirty="0">
              <a:ln>
                <a:noFill/>
              </a:ln>
              <a:solidFill>
                <a:srgbClr val="7030A0"/>
              </a:solidFill>
              <a:effectLst/>
              <a:uLnTx/>
              <a:uFillTx/>
              <a:latin typeface="Gotham Book"/>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2913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6A6384D-8638-DF6D-AE9F-F5B475FA0ACB}"/>
              </a:ext>
            </a:extLst>
          </p:cNvPr>
          <p:cNvSpPr txBox="1">
            <a:spLocks noGrp="1"/>
          </p:cNvSpPr>
          <p:nvPr>
            <p:ph type="title" idx="4294967295"/>
          </p:nvPr>
        </p:nvSpPr>
        <p:spPr>
          <a:xfrm>
            <a:off x="1935478" y="13061"/>
            <a:ext cx="8493035" cy="1490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dirty="0">
                <a:ln>
                  <a:noFill/>
                </a:ln>
                <a:solidFill>
                  <a:schemeClr val="bg1"/>
                </a:solidFill>
                <a:effectLst/>
                <a:uLnTx/>
                <a:uFillTx/>
                <a:latin typeface="Gotham Medium"/>
                <a:ea typeface="+mj-ea"/>
                <a:cs typeface="+mj-cs"/>
              </a:rPr>
              <a:t>In today’s lesson…</a:t>
            </a:r>
          </a:p>
        </p:txBody>
      </p:sp>
      <p:sp>
        <p:nvSpPr>
          <p:cNvPr id="3" name="TextBox 2">
            <a:extLst>
              <a:ext uri="{FF2B5EF4-FFF2-40B4-BE49-F238E27FC236}">
                <a16:creationId xmlns:a16="http://schemas.microsoft.com/office/drawing/2014/main" id="{546FC1A7-A711-E44B-2B9F-92E44778AF23}"/>
              </a:ext>
            </a:extLst>
          </p:cNvPr>
          <p:cNvSpPr txBox="1"/>
          <p:nvPr/>
        </p:nvSpPr>
        <p:spPr>
          <a:xfrm>
            <a:off x="1164771" y="1785257"/>
            <a:ext cx="10276115" cy="4804905"/>
          </a:xfrm>
          <a:prstGeom prst="rect">
            <a:avLst/>
          </a:prstGeom>
          <a:noFill/>
        </p:spPr>
        <p:txBody>
          <a:bodyPr wrap="square" rtlCol="0">
            <a:spAutoFit/>
          </a:bodyPr>
          <a:lstStyle/>
          <a:p>
            <a:pPr marL="342900" lvl="0" indent="-342900">
              <a:buFont typeface="+mj-lt"/>
              <a:buAutoNum type="arabicPeriod"/>
            </a:pPr>
            <a:r>
              <a:rPr lang="en-US" sz="4400" b="1" i="1" dirty="0">
                <a:solidFill>
                  <a:schemeClr val="accent6">
                    <a:lumMod val="75000"/>
                  </a:schemeClr>
                </a:solidFill>
                <a:latin typeface="Gotham Book"/>
              </a:rPr>
              <a:t> </a:t>
            </a:r>
            <a:r>
              <a:rPr lang="en-US" sz="4400" b="1" i="1" u="sng" dirty="0">
                <a:solidFill>
                  <a:schemeClr val="accent6">
                    <a:lumMod val="75000"/>
                  </a:schemeClr>
                </a:solidFill>
                <a:latin typeface="Gotham Book"/>
              </a:rPr>
              <a:t>We will</a:t>
            </a:r>
            <a:r>
              <a:rPr lang="en-US" sz="4400" dirty="0">
                <a:solidFill>
                  <a:schemeClr val="accent6">
                    <a:lumMod val="75000"/>
                  </a:schemeClr>
                </a:solidFill>
                <a:latin typeface="Gotham Book"/>
              </a:rPr>
              <a:t> study key people of the Civil War, identifying important information about their lives and their significance to the era.</a:t>
            </a:r>
          </a:p>
          <a:p>
            <a:pPr marL="342900" lvl="0" indent="-342900">
              <a:buFont typeface="+mj-lt"/>
              <a:buAutoNum type="arabicPeriod"/>
            </a:pPr>
            <a:r>
              <a:rPr lang="en-US" sz="4400" b="1" i="1" dirty="0">
                <a:solidFill>
                  <a:srgbClr val="7030A0"/>
                </a:solidFill>
                <a:latin typeface="Gotham Book"/>
              </a:rPr>
              <a:t> </a:t>
            </a:r>
            <a:r>
              <a:rPr lang="en-US" sz="4400" b="1" i="1" u="sng" dirty="0">
                <a:solidFill>
                  <a:srgbClr val="7030A0"/>
                </a:solidFill>
                <a:latin typeface="Gotham Book"/>
              </a:rPr>
              <a:t>I will</a:t>
            </a:r>
            <a:r>
              <a:rPr lang="en-US" sz="4400" dirty="0">
                <a:solidFill>
                  <a:srgbClr val="7030A0"/>
                </a:solidFill>
                <a:latin typeface="Gotham Book"/>
              </a:rPr>
              <a:t> use the reading or readings provided to record significant information about people from the Civil War era.</a:t>
            </a:r>
          </a:p>
          <a:p>
            <a:pPr marR="0" lvl="0" algn="l" defTabSz="914400" rtl="0" eaLnBrk="1" fontAlgn="auto" latinLnBrk="0" hangingPunct="1">
              <a:lnSpc>
                <a:spcPct val="110000"/>
              </a:lnSpc>
              <a:spcBef>
                <a:spcPts val="0"/>
              </a:spcBef>
              <a:spcAft>
                <a:spcPts val="0"/>
              </a:spcAft>
              <a:buClrTx/>
              <a:buSzTx/>
              <a:tabLst>
                <a:tab pos="457200" algn="l"/>
              </a:tabLst>
              <a:defRPr/>
            </a:pPr>
            <a:endParaRPr kumimoji="0" lang="en-US" sz="4000" b="0" i="0" u="none" strike="noStrike" kern="1200" cap="none" spc="0" normalizeH="0" baseline="0" noProof="0" dirty="0">
              <a:ln>
                <a:noFill/>
              </a:ln>
              <a:solidFill>
                <a:srgbClr val="7030A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0830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AC2891F-778B-E504-5C1A-73E13B2C39CC}"/>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7C4EDEB7-0A88-BB30-500B-FF88C6C08276}"/>
              </a:ext>
            </a:extLst>
          </p:cNvPr>
          <p:cNvSpPr txBox="1">
            <a:spLocks noGrp="1"/>
          </p:cNvSpPr>
          <p:nvPr>
            <p:ph type="title" idx="4294967295"/>
          </p:nvPr>
        </p:nvSpPr>
        <p:spPr>
          <a:xfrm>
            <a:off x="6596812" y="-283041"/>
            <a:ext cx="5595188" cy="152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chemeClr val="tx1"/>
                </a:solidFill>
                <a:effectLst/>
                <a:uLnTx/>
                <a:uFillTx/>
                <a:latin typeface="Gotham Medium"/>
                <a:ea typeface="+mj-ea"/>
                <a:cs typeface="+mj-cs"/>
              </a:rPr>
              <a:t>Sam Houston</a:t>
            </a:r>
          </a:p>
        </p:txBody>
      </p:sp>
      <p:pic>
        <p:nvPicPr>
          <p:cNvPr id="1026" name="Picture 2" descr="A faded photograph of Sam Houston in his later years.">
            <a:extLst>
              <a:ext uri="{FF2B5EF4-FFF2-40B4-BE49-F238E27FC236}">
                <a16:creationId xmlns:a16="http://schemas.microsoft.com/office/drawing/2014/main" id="{B213AD0B-188C-1DF4-3D21-B5E43CAB34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44" t="2381" r="3520" b="4285"/>
          <a:stretch>
            <a:fillRect/>
          </a:stretch>
        </p:blipFill>
        <p:spPr bwMode="auto">
          <a:xfrm>
            <a:off x="1709126" y="118843"/>
            <a:ext cx="4702629" cy="593378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7E6CF8-2AEE-1213-0167-F9FAB4EE41F7}"/>
              </a:ext>
            </a:extLst>
          </p:cNvPr>
          <p:cNvSpPr txBox="1"/>
          <p:nvPr/>
        </p:nvSpPr>
        <p:spPr>
          <a:xfrm>
            <a:off x="1492431" y="6161314"/>
            <a:ext cx="4789715" cy="461665"/>
          </a:xfrm>
          <a:prstGeom prst="rect">
            <a:avLst/>
          </a:prstGeom>
          <a:noFill/>
        </p:spPr>
        <p:txBody>
          <a:bodyPr wrap="square" rtlCol="0">
            <a:spAutoFit/>
          </a:bodyPr>
          <a:lstStyle/>
          <a:p>
            <a:pPr algn="ctr"/>
            <a:r>
              <a:rPr lang="en-US" sz="2400" i="1" dirty="0">
                <a:latin typeface="Gotham Book"/>
              </a:rPr>
              <a:t>The Portal to Texas History</a:t>
            </a:r>
          </a:p>
        </p:txBody>
      </p:sp>
      <p:pic>
        <p:nvPicPr>
          <p:cNvPr id="5" name="Picture 4" descr="A primary source excerpt from a speech Houston gave on supporting the Union. It reads, &quot;I was denounced then as a traitor. I am denounced now. Be it so! Men, who never endured the privation, the toil, the peril that I have for my country, call me a traitor, because I am willing to yield to obedience to the Constitution and the constituted authorities. Let them suffer what I Have for this Union, and they will feel it entwining so closely around their hearts that it will be like snapping the cords of life to give it up. Let them learn to respect and support one government before they talking of starting another.&quot;">
            <a:extLst>
              <a:ext uri="{FF2B5EF4-FFF2-40B4-BE49-F238E27FC236}">
                <a16:creationId xmlns:a16="http://schemas.microsoft.com/office/drawing/2014/main" id="{59648332-59E8-2BD4-EA2D-0A9BED918CA2}"/>
              </a:ext>
            </a:extLst>
          </p:cNvPr>
          <p:cNvPicPr>
            <a:picLocks noChangeAspect="1"/>
          </p:cNvPicPr>
          <p:nvPr/>
        </p:nvPicPr>
        <p:blipFill>
          <a:blip r:embed="rId5"/>
          <a:stretch>
            <a:fillRect/>
          </a:stretch>
        </p:blipFill>
        <p:spPr>
          <a:xfrm>
            <a:off x="6678460" y="1638635"/>
            <a:ext cx="5336034" cy="3059095"/>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312DD968-9BF9-C560-049B-F7CF20052F27}"/>
              </a:ext>
            </a:extLst>
          </p:cNvPr>
          <p:cNvSpPr txBox="1"/>
          <p:nvPr/>
        </p:nvSpPr>
        <p:spPr>
          <a:xfrm>
            <a:off x="6686550" y="4834890"/>
            <a:ext cx="5257800" cy="830997"/>
          </a:xfrm>
          <a:prstGeom prst="rect">
            <a:avLst/>
          </a:prstGeom>
          <a:noFill/>
        </p:spPr>
        <p:txBody>
          <a:bodyPr wrap="square" rtlCol="0">
            <a:spAutoFit/>
          </a:bodyPr>
          <a:lstStyle/>
          <a:p>
            <a:pPr algn="ctr"/>
            <a:r>
              <a:rPr lang="en-US" sz="2400" dirty="0">
                <a:latin typeface="Gotham Book"/>
              </a:rPr>
              <a:t>A speech given by Governor Houston</a:t>
            </a:r>
          </a:p>
          <a:p>
            <a:pPr algn="ctr"/>
            <a:r>
              <a:rPr lang="en-US" sz="2400" i="1" dirty="0">
                <a:latin typeface="Gotham Book"/>
              </a:rPr>
              <a:t>The Portal to Texas History</a:t>
            </a:r>
          </a:p>
        </p:txBody>
      </p:sp>
    </p:spTree>
    <p:extLst>
      <p:ext uri="{BB962C8B-B14F-4D97-AF65-F5344CB8AC3E}">
        <p14:creationId xmlns:p14="http://schemas.microsoft.com/office/powerpoint/2010/main" val="52962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5B161E1-60FB-6B0E-2B3E-2F76958CF208}"/>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5F63386-9F71-D2E3-91D6-E24D1F5FB32A}"/>
              </a:ext>
            </a:extLst>
          </p:cNvPr>
          <p:cNvSpPr txBox="1">
            <a:spLocks noGrp="1"/>
          </p:cNvSpPr>
          <p:nvPr>
            <p:ph type="title" idx="4294967295"/>
          </p:nvPr>
        </p:nvSpPr>
        <p:spPr>
          <a:xfrm>
            <a:off x="6096000" y="-476798"/>
            <a:ext cx="6087946" cy="152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Gotham Medium"/>
                <a:ea typeface="+mj-ea"/>
                <a:cs typeface="+mj-cs"/>
              </a:rPr>
              <a:t>Ben McCulloch</a:t>
            </a:r>
          </a:p>
        </p:txBody>
      </p:sp>
      <p:pic>
        <p:nvPicPr>
          <p:cNvPr id="3" name="Picture 2" descr="A portrait of Benjamin McCulloch wearing a military uniform.">
            <a:extLst>
              <a:ext uri="{FF2B5EF4-FFF2-40B4-BE49-F238E27FC236}">
                <a16:creationId xmlns:a16="http://schemas.microsoft.com/office/drawing/2014/main" id="{B78B64F6-70CC-4AC5-74CF-8AA5100AA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7177" y="284115"/>
            <a:ext cx="4036680" cy="5681254"/>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DB9693-FAEA-AA6C-800C-6324DE8530E8}"/>
              </a:ext>
            </a:extLst>
          </p:cNvPr>
          <p:cNvSpPr txBox="1"/>
          <p:nvPr/>
        </p:nvSpPr>
        <p:spPr>
          <a:xfrm>
            <a:off x="1698178" y="5965369"/>
            <a:ext cx="3995058" cy="461665"/>
          </a:xfrm>
          <a:prstGeom prst="rect">
            <a:avLst/>
          </a:prstGeom>
          <a:noFill/>
        </p:spPr>
        <p:txBody>
          <a:bodyPr wrap="square" rtlCol="0">
            <a:spAutoFit/>
          </a:bodyPr>
          <a:lstStyle/>
          <a:p>
            <a:pPr algn="ctr"/>
            <a:r>
              <a:rPr lang="en-US" sz="2400" i="1" dirty="0">
                <a:latin typeface="Gotham book"/>
              </a:rPr>
              <a:t>Texas State Cemetery Records</a:t>
            </a:r>
          </a:p>
        </p:txBody>
      </p:sp>
      <p:pic>
        <p:nvPicPr>
          <p:cNvPr id="2050" name="Picture 2" descr="Artwork depicting the Battle of Pea Ridge. Union and Confederate soldiers charge each other on foot and on horseback. Rifles are firing and smoke fills the air. The background shows rolling hills and barren trees.">
            <a:extLst>
              <a:ext uri="{FF2B5EF4-FFF2-40B4-BE49-F238E27FC236}">
                <a16:creationId xmlns:a16="http://schemas.microsoft.com/office/drawing/2014/main" id="{9018E476-578B-7248-537A-CAF1D59EC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208315"/>
            <a:ext cx="5943600" cy="4152900"/>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8F4962-417B-0A3F-E185-81049EADB9C8}"/>
              </a:ext>
            </a:extLst>
          </p:cNvPr>
          <p:cNvSpPr txBox="1"/>
          <p:nvPr/>
        </p:nvSpPr>
        <p:spPr>
          <a:xfrm>
            <a:off x="5965379" y="5365204"/>
            <a:ext cx="5987143" cy="830997"/>
          </a:xfrm>
          <a:prstGeom prst="rect">
            <a:avLst/>
          </a:prstGeom>
          <a:noFill/>
        </p:spPr>
        <p:txBody>
          <a:bodyPr wrap="square" rtlCol="0">
            <a:spAutoFit/>
          </a:bodyPr>
          <a:lstStyle/>
          <a:p>
            <a:pPr algn="ctr"/>
            <a:r>
              <a:rPr lang="en-US" sz="2400" dirty="0">
                <a:latin typeface="Gotham Book"/>
              </a:rPr>
              <a:t>The Battle of Pea Ridge</a:t>
            </a:r>
          </a:p>
          <a:p>
            <a:pPr algn="ctr"/>
            <a:r>
              <a:rPr lang="en-US" sz="2400" i="1" dirty="0">
                <a:latin typeface="Gotham Book"/>
              </a:rPr>
              <a:t>The Library of Congress</a:t>
            </a:r>
          </a:p>
        </p:txBody>
      </p:sp>
    </p:spTree>
    <p:extLst>
      <p:ext uri="{BB962C8B-B14F-4D97-AF65-F5344CB8AC3E}">
        <p14:creationId xmlns:p14="http://schemas.microsoft.com/office/powerpoint/2010/main" val="32499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1335AA9-90D0-80FD-D4A3-E6D883D3C544}"/>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1EFA151-5B97-B1A0-C992-0D9534A226CE}"/>
              </a:ext>
            </a:extLst>
          </p:cNvPr>
          <p:cNvSpPr txBox="1">
            <a:spLocks noGrp="1"/>
          </p:cNvSpPr>
          <p:nvPr>
            <p:ph type="title" idx="4294967295"/>
          </p:nvPr>
        </p:nvSpPr>
        <p:spPr>
          <a:xfrm>
            <a:off x="6096000" y="-195943"/>
            <a:ext cx="6096000" cy="13389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chemeClr val="tx1"/>
                </a:solidFill>
                <a:effectLst/>
                <a:uLnTx/>
                <a:uFillTx/>
                <a:latin typeface="Gotham Medium"/>
                <a:ea typeface="+mj-ea"/>
                <a:cs typeface="+mj-cs"/>
              </a:rPr>
              <a:t>John Bell Hood</a:t>
            </a:r>
          </a:p>
        </p:txBody>
      </p:sp>
      <p:pic>
        <p:nvPicPr>
          <p:cNvPr id="3074" name="Picture 2" descr=" A sepia-toned photograph of John Bell Hood, dressed in his Confederate uniform. He is seated with one leg crossed over the other. ">
            <a:extLst>
              <a:ext uri="{FF2B5EF4-FFF2-40B4-BE49-F238E27FC236}">
                <a16:creationId xmlns:a16="http://schemas.microsoft.com/office/drawing/2014/main" id="{87BCECC4-D53B-9496-01A3-E958704FB4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2" t="14176"/>
          <a:stretch>
            <a:fillRect/>
          </a:stretch>
        </p:blipFill>
        <p:spPr bwMode="auto">
          <a:xfrm>
            <a:off x="1768754" y="174173"/>
            <a:ext cx="4038599" cy="5970287"/>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8197753-B0F4-690E-B9CF-5112BA0EE821}"/>
              </a:ext>
            </a:extLst>
          </p:cNvPr>
          <p:cNvSpPr txBox="1"/>
          <p:nvPr/>
        </p:nvSpPr>
        <p:spPr>
          <a:xfrm>
            <a:off x="1768754" y="6179206"/>
            <a:ext cx="4038599" cy="461665"/>
          </a:xfrm>
          <a:prstGeom prst="rect">
            <a:avLst/>
          </a:prstGeom>
          <a:noFill/>
        </p:spPr>
        <p:txBody>
          <a:bodyPr wrap="square" rtlCol="0">
            <a:spAutoFit/>
          </a:bodyPr>
          <a:lstStyle/>
          <a:p>
            <a:pPr algn="ctr"/>
            <a:r>
              <a:rPr lang="en-US" sz="2400" i="1" dirty="0">
                <a:latin typeface="Gotham Book"/>
              </a:rPr>
              <a:t>The Library of Congress</a:t>
            </a:r>
          </a:p>
        </p:txBody>
      </p:sp>
      <p:pic>
        <p:nvPicPr>
          <p:cNvPr id="6" name="Picture 5" descr="A black and white pencil drawing of a battle taking place on rolling hills surrounded by low trees. Men are locked in combat, some running, some laying on the ground injured. One is waving a tattered flag.">
            <a:extLst>
              <a:ext uri="{FF2B5EF4-FFF2-40B4-BE49-F238E27FC236}">
                <a16:creationId xmlns:a16="http://schemas.microsoft.com/office/drawing/2014/main" id="{8DB1D795-0E8A-D99D-7B3E-87A2E69A51BF}"/>
              </a:ext>
            </a:extLst>
          </p:cNvPr>
          <p:cNvPicPr>
            <a:picLocks noChangeAspect="1"/>
          </p:cNvPicPr>
          <p:nvPr/>
        </p:nvPicPr>
        <p:blipFill>
          <a:blip r:embed="rId5"/>
          <a:stretch>
            <a:fillRect/>
          </a:stretch>
        </p:blipFill>
        <p:spPr>
          <a:xfrm>
            <a:off x="6049472" y="1338943"/>
            <a:ext cx="5950536" cy="3666543"/>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78169F04-CFD1-6A1C-A785-04B6971DE676}"/>
              </a:ext>
            </a:extLst>
          </p:cNvPr>
          <p:cNvSpPr txBox="1"/>
          <p:nvPr/>
        </p:nvSpPr>
        <p:spPr>
          <a:xfrm>
            <a:off x="6045522" y="5102891"/>
            <a:ext cx="5954486" cy="1384995"/>
          </a:xfrm>
          <a:prstGeom prst="rect">
            <a:avLst/>
          </a:prstGeom>
          <a:noFill/>
        </p:spPr>
        <p:txBody>
          <a:bodyPr wrap="square" rtlCol="0">
            <a:spAutoFit/>
          </a:bodyPr>
          <a:lstStyle/>
          <a:p>
            <a:pPr algn="ctr"/>
            <a:r>
              <a:rPr lang="en-US" sz="2200" dirty="0">
                <a:latin typeface="Gotham Book"/>
              </a:rPr>
              <a:t>Artwork depicting Hood’s Texas Brigade fighting at “the Devil’s Den” at the Battle of Gettysburg.</a:t>
            </a:r>
          </a:p>
          <a:p>
            <a:pPr algn="ctr"/>
            <a:r>
              <a:rPr lang="en-US" sz="2200" i="1" dirty="0">
                <a:latin typeface="Gotham Book"/>
              </a:rPr>
              <a:t>The Portal to Texas History</a:t>
            </a:r>
          </a:p>
          <a:p>
            <a:endParaRPr lang="en-US" dirty="0"/>
          </a:p>
        </p:txBody>
      </p:sp>
    </p:spTree>
    <p:extLst>
      <p:ext uri="{BB962C8B-B14F-4D97-AF65-F5344CB8AC3E}">
        <p14:creationId xmlns:p14="http://schemas.microsoft.com/office/powerpoint/2010/main" val="4248156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6D75351-5C82-ACC1-0092-16EE1E86B329}"/>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D8D067B6-E4ED-F85A-E634-A11F17E26B5B}"/>
              </a:ext>
            </a:extLst>
          </p:cNvPr>
          <p:cNvSpPr txBox="1">
            <a:spLocks noGrp="1"/>
          </p:cNvSpPr>
          <p:nvPr>
            <p:ph type="title" idx="4294967295"/>
          </p:nvPr>
        </p:nvSpPr>
        <p:spPr>
          <a:xfrm>
            <a:off x="6096000" y="176347"/>
            <a:ext cx="6327431" cy="1521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Gotham Medium"/>
                <a:ea typeface="+mj-ea"/>
                <a:cs typeface="+mj-cs"/>
              </a:rPr>
              <a:t>Albert Sidney Johnston</a:t>
            </a:r>
          </a:p>
        </p:txBody>
      </p:sp>
      <p:pic>
        <p:nvPicPr>
          <p:cNvPr id="4" name="Picture 3" descr="A black and white photograph of Albert Sidney Johnston dressed in his Confederate military uniform in 1861. He is standing, resting one arm on a piece of furniture. He has a fantastic mustache. ">
            <a:extLst>
              <a:ext uri="{FF2B5EF4-FFF2-40B4-BE49-F238E27FC236}">
                <a16:creationId xmlns:a16="http://schemas.microsoft.com/office/drawing/2014/main" id="{91DCF2DA-3114-3ED0-F07E-8263E7C6B937}"/>
              </a:ext>
            </a:extLst>
          </p:cNvPr>
          <p:cNvPicPr>
            <a:picLocks noChangeAspect="1"/>
          </p:cNvPicPr>
          <p:nvPr/>
        </p:nvPicPr>
        <p:blipFill>
          <a:blip r:embed="rId4"/>
          <a:srcRect l="2283" t="11002"/>
          <a:stretch>
            <a:fillRect/>
          </a:stretch>
        </p:blipFill>
        <p:spPr>
          <a:xfrm>
            <a:off x="1948542" y="176347"/>
            <a:ext cx="4288971" cy="5848717"/>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6E032A3C-1095-A387-0282-47BFA55E502F}"/>
              </a:ext>
            </a:extLst>
          </p:cNvPr>
          <p:cNvSpPr txBox="1"/>
          <p:nvPr/>
        </p:nvSpPr>
        <p:spPr>
          <a:xfrm>
            <a:off x="2024743" y="6063343"/>
            <a:ext cx="4071257" cy="430887"/>
          </a:xfrm>
          <a:prstGeom prst="rect">
            <a:avLst/>
          </a:prstGeom>
          <a:noFill/>
        </p:spPr>
        <p:txBody>
          <a:bodyPr wrap="square" rtlCol="0">
            <a:spAutoFit/>
          </a:bodyPr>
          <a:lstStyle/>
          <a:p>
            <a:pPr algn="ctr"/>
            <a:r>
              <a:rPr lang="en-US" sz="2200" i="1" dirty="0">
                <a:latin typeface="Gotham Book"/>
              </a:rPr>
              <a:t>The Library of Congress</a:t>
            </a:r>
          </a:p>
        </p:txBody>
      </p:sp>
      <p:pic>
        <p:nvPicPr>
          <p:cNvPr id="4098" name="Picture 2" descr="Artwork depicting the Battle of Shiloh. Soldiers fight with rifles, cannons, and in hand-to-hand combat amidst a forest of tall trees. Smoke is thick in the air. ">
            <a:extLst>
              <a:ext uri="{FF2B5EF4-FFF2-40B4-BE49-F238E27FC236}">
                <a16:creationId xmlns:a16="http://schemas.microsoft.com/office/drawing/2014/main" id="{576E5281-243D-CCC1-2932-5086277AF3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812" y="1698172"/>
            <a:ext cx="5547359" cy="373379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7C69B1-6D51-B64E-39BD-A10DC9C89A98}"/>
              </a:ext>
            </a:extLst>
          </p:cNvPr>
          <p:cNvSpPr txBox="1"/>
          <p:nvPr/>
        </p:nvSpPr>
        <p:spPr>
          <a:xfrm>
            <a:off x="6444343" y="5540829"/>
            <a:ext cx="5573486" cy="769441"/>
          </a:xfrm>
          <a:prstGeom prst="rect">
            <a:avLst/>
          </a:prstGeom>
          <a:noFill/>
        </p:spPr>
        <p:txBody>
          <a:bodyPr wrap="square" rtlCol="0">
            <a:spAutoFit/>
          </a:bodyPr>
          <a:lstStyle/>
          <a:p>
            <a:pPr algn="ctr"/>
            <a:r>
              <a:rPr lang="en-US" sz="2200" dirty="0">
                <a:latin typeface="Gotham Book"/>
              </a:rPr>
              <a:t>The Battle of Shiloh</a:t>
            </a:r>
          </a:p>
          <a:p>
            <a:pPr algn="ctr"/>
            <a:r>
              <a:rPr lang="en-US" sz="2200" i="1" dirty="0">
                <a:latin typeface="Gotham Book"/>
              </a:rPr>
              <a:t>The Library of Congress</a:t>
            </a:r>
          </a:p>
        </p:txBody>
      </p:sp>
    </p:spTree>
    <p:extLst>
      <p:ext uri="{BB962C8B-B14F-4D97-AF65-F5344CB8AC3E}">
        <p14:creationId xmlns:p14="http://schemas.microsoft.com/office/powerpoint/2010/main" val="1074136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f4b8a2-ad4f-41b5-9a91-284d2cc38f56}" enabled="1" method="Standard" siteId="{70de1992-07c6-480f-a318-a1afcba03983}" contentBits="0" removed="0"/>
</clbl:labelList>
</file>

<file path=docProps/app.xml><?xml version="1.0" encoding="utf-8"?>
<Properties xmlns="http://schemas.openxmlformats.org/officeDocument/2006/extended-properties" xmlns:vt="http://schemas.openxmlformats.org/officeDocument/2006/docPropsVTypes">
  <TotalTime>206</TotalTime>
  <Words>1929</Words>
  <Application>Microsoft Office PowerPoint</Application>
  <PresentationFormat>Widescreen</PresentationFormat>
  <Paragraphs>114</Paragraphs>
  <Slides>18</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Aptos</vt:lpstr>
      <vt:lpstr>Aptos Display</vt:lpstr>
      <vt:lpstr>Arial</vt:lpstr>
      <vt:lpstr>Calibri</vt:lpstr>
      <vt:lpstr>Calibri Light</vt:lpstr>
      <vt:lpstr>Gotham book</vt:lpstr>
      <vt:lpstr>Gotham book</vt:lpstr>
      <vt:lpstr>Gotham Medium</vt:lpstr>
      <vt:lpstr>Office Theme</vt:lpstr>
      <vt:lpstr>1_Office Theme</vt:lpstr>
      <vt:lpstr>2_Office Theme</vt:lpstr>
      <vt:lpstr>Unit 8:  Civil War</vt:lpstr>
      <vt:lpstr>Warm-up:  Follow the directions to complete your warm-up</vt:lpstr>
      <vt:lpstr>Share with the class</vt:lpstr>
      <vt:lpstr>Essential Question</vt:lpstr>
      <vt:lpstr>In today’s lesson…</vt:lpstr>
      <vt:lpstr>Sam Houston</vt:lpstr>
      <vt:lpstr>Ben McCulloch</vt:lpstr>
      <vt:lpstr>John Bell Hood</vt:lpstr>
      <vt:lpstr>Albert Sidney Johnston</vt:lpstr>
      <vt:lpstr>Stand Watie</vt:lpstr>
      <vt:lpstr>James Throckmorton</vt:lpstr>
      <vt:lpstr>John Salmon “Rip” Ford</vt:lpstr>
      <vt:lpstr>Mollie Arlene Kirkland Bailey</vt:lpstr>
      <vt:lpstr>Harriet Glass Barrett</vt:lpstr>
      <vt:lpstr>Benjamin Franklin Terry</vt:lpstr>
      <vt:lpstr>Santos Benavides</vt:lpstr>
      <vt:lpstr>Exit Ticket:  Follow the directions to complete your exit ticket.</vt:lpstr>
      <vt:lpstr>Share with the class 2</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McClure Abubakar, Courtney</dc:creator>
  <cp:lastModifiedBy>Belden, Dreanna</cp:lastModifiedBy>
  <cp:revision>4</cp:revision>
  <dcterms:created xsi:type="dcterms:W3CDTF">2025-08-28T16:25:26Z</dcterms:created>
  <dcterms:modified xsi:type="dcterms:W3CDTF">2025-08-29T13:13:56Z</dcterms:modified>
</cp:coreProperties>
</file>