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257" r:id="rId5"/>
    <p:sldId id="339" r:id="rId6"/>
    <p:sldId id="340" r:id="rId7"/>
    <p:sldId id="338" r:id="rId8"/>
    <p:sldId id="341" r:id="rId9"/>
    <p:sldId id="365" r:id="rId10"/>
    <p:sldId id="366" r:id="rId11"/>
    <p:sldId id="367" r:id="rId12"/>
    <p:sldId id="368" r:id="rId13"/>
    <p:sldId id="369" r:id="rId14"/>
    <p:sldId id="370" r:id="rId15"/>
    <p:sldId id="3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A62240-4405-4CD3-B5FE-529E2DE4B394}" v="37" dt="2026-04-15T22:07:48.7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custSel modSld">
      <pc:chgData name="Wilkinson, Ulises" userId="aece8d85-eb83-4e23-bf28-c30077cba893" providerId="ADAL" clId="{884F47B1-B553-4192-9126-1C112833296C}" dt="2026-04-15T22:07:45.074" v="30" actId="255"/>
      <pc:docMkLst>
        <pc:docMk/>
      </pc:docMkLst>
      <pc:sldChg chg="modSp mod">
        <pc:chgData name="Wilkinson, Ulises" userId="aece8d85-eb83-4e23-bf28-c30077cba893" providerId="ADAL" clId="{884F47B1-B553-4192-9126-1C112833296C}" dt="2026-04-15T22:03:25.317" v="1" actId="27636"/>
        <pc:sldMkLst>
          <pc:docMk/>
          <pc:sldMk cId="3688110141" sldId="257"/>
        </pc:sldMkLst>
        <pc:spChg chg="mod">
          <ac:chgData name="Wilkinson, Ulises" userId="aece8d85-eb83-4e23-bf28-c30077cba893" providerId="ADAL" clId="{884F47B1-B553-4192-9126-1C112833296C}" dt="2026-04-15T22:03:20.790" v="0" actId="27636"/>
          <ac:spMkLst>
            <pc:docMk/>
            <pc:sldMk cId="3688110141" sldId="257"/>
            <ac:spMk id="2" creationId="{67C0AF97-B1C7-ACDC-AA84-18DD3E14F324}"/>
          </ac:spMkLst>
        </pc:spChg>
        <pc:spChg chg="mod">
          <ac:chgData name="Wilkinson, Ulises" userId="aece8d85-eb83-4e23-bf28-c30077cba893" providerId="ADAL" clId="{884F47B1-B553-4192-9126-1C112833296C}" dt="2026-04-15T22:03:25.317" v="1" actId="27636"/>
          <ac:spMkLst>
            <pc:docMk/>
            <pc:sldMk cId="3688110141" sldId="257"/>
            <ac:spMk id="3" creationId="{DE5E7D88-B411-0667-9CA2-7DAF8B9F01D0}"/>
          </ac:spMkLst>
        </pc:spChg>
      </pc:sldChg>
      <pc:sldChg chg="modSp mod">
        <pc:chgData name="Wilkinson, Ulises" userId="aece8d85-eb83-4e23-bf28-c30077cba893" providerId="ADAL" clId="{884F47B1-B553-4192-9126-1C112833296C}" dt="2026-04-15T22:03:54.509" v="3" actId="20577"/>
        <pc:sldMkLst>
          <pc:docMk/>
          <pc:sldMk cId="3586965934" sldId="338"/>
        </pc:sldMkLst>
        <pc:spChg chg="mod">
          <ac:chgData name="Wilkinson, Ulises" userId="aece8d85-eb83-4e23-bf28-c30077cba893" providerId="ADAL" clId="{884F47B1-B553-4192-9126-1C112833296C}" dt="2026-04-15T22:03:54.509" v="3" actId="20577"/>
          <ac:spMkLst>
            <pc:docMk/>
            <pc:sldMk cId="3586965934" sldId="338"/>
            <ac:spMk id="3" creationId="{4E749B0F-B873-9D1D-8410-CEB4810829B9}"/>
          </ac:spMkLst>
        </pc:spChg>
      </pc:sldChg>
      <pc:sldChg chg="modSp mod">
        <pc:chgData name="Wilkinson, Ulises" userId="aece8d85-eb83-4e23-bf28-c30077cba893" providerId="ADAL" clId="{884F47B1-B553-4192-9126-1C112833296C}" dt="2026-04-15T22:04:23.777" v="12" actId="114"/>
        <pc:sldMkLst>
          <pc:docMk/>
          <pc:sldMk cId="369712763" sldId="341"/>
        </pc:sldMkLst>
        <pc:spChg chg="mod">
          <ac:chgData name="Wilkinson, Ulises" userId="aece8d85-eb83-4e23-bf28-c30077cba893" providerId="ADAL" clId="{884F47B1-B553-4192-9126-1C112833296C}" dt="2026-04-15T22:03:58.003" v="4" actId="27636"/>
          <ac:spMkLst>
            <pc:docMk/>
            <pc:sldMk cId="369712763" sldId="341"/>
            <ac:spMk id="2" creationId="{84BFAC29-EF51-C89D-4D0A-E092BF6D9DC9}"/>
          </ac:spMkLst>
        </pc:spChg>
        <pc:spChg chg="mod">
          <ac:chgData name="Wilkinson, Ulises" userId="aece8d85-eb83-4e23-bf28-c30077cba893" providerId="ADAL" clId="{884F47B1-B553-4192-9126-1C112833296C}" dt="2026-04-15T22:04:23.777" v="12" actId="114"/>
          <ac:spMkLst>
            <pc:docMk/>
            <pc:sldMk cId="369712763" sldId="341"/>
            <ac:spMk id="3" creationId="{B8FD51CF-8891-4238-A8FD-8B05D72CBC10}"/>
          </ac:spMkLst>
        </pc:spChg>
      </pc:sldChg>
      <pc:sldChg chg="modSp mod">
        <pc:chgData name="Wilkinson, Ulises" userId="aece8d85-eb83-4e23-bf28-c30077cba893" providerId="ADAL" clId="{884F47B1-B553-4192-9126-1C112833296C}" dt="2026-04-15T22:05:20.694" v="18" actId="255"/>
        <pc:sldMkLst>
          <pc:docMk/>
          <pc:sldMk cId="3502976529" sldId="365"/>
        </pc:sldMkLst>
        <pc:spChg chg="mod">
          <ac:chgData name="Wilkinson, Ulises" userId="aece8d85-eb83-4e23-bf28-c30077cba893" providerId="ADAL" clId="{884F47B1-B553-4192-9126-1C112833296C}" dt="2026-04-15T22:04:53.404" v="14" actId="255"/>
          <ac:spMkLst>
            <pc:docMk/>
            <pc:sldMk cId="3502976529" sldId="365"/>
            <ac:spMk id="2" creationId="{8DA9E8AD-1379-A42E-18AC-56855EFE2754}"/>
          </ac:spMkLst>
        </pc:spChg>
        <pc:spChg chg="mod">
          <ac:chgData name="Wilkinson, Ulises" userId="aece8d85-eb83-4e23-bf28-c30077cba893" providerId="ADAL" clId="{884F47B1-B553-4192-9126-1C112833296C}" dt="2026-04-15T22:05:20.694" v="18" actId="255"/>
          <ac:spMkLst>
            <pc:docMk/>
            <pc:sldMk cId="3502976529" sldId="365"/>
            <ac:spMk id="3" creationId="{ADCE6FCE-9EB0-0638-16E9-2FCF2DCF7534}"/>
          </ac:spMkLst>
        </pc:spChg>
      </pc:sldChg>
      <pc:sldChg chg="modSp mod">
        <pc:chgData name="Wilkinson, Ulises" userId="aece8d85-eb83-4e23-bf28-c30077cba893" providerId="ADAL" clId="{884F47B1-B553-4192-9126-1C112833296C}" dt="2026-04-15T22:06:03.879" v="20" actId="20577"/>
        <pc:sldMkLst>
          <pc:docMk/>
          <pc:sldMk cId="2279474453" sldId="366"/>
        </pc:sldMkLst>
        <pc:spChg chg="mod">
          <ac:chgData name="Wilkinson, Ulises" userId="aece8d85-eb83-4e23-bf28-c30077cba893" providerId="ADAL" clId="{884F47B1-B553-4192-9126-1C112833296C}" dt="2026-04-15T22:06:03.879" v="20" actId="20577"/>
          <ac:spMkLst>
            <pc:docMk/>
            <pc:sldMk cId="2279474453" sldId="366"/>
            <ac:spMk id="3" creationId="{E8707882-956E-E2E2-D773-193DD09EEA94}"/>
          </ac:spMkLst>
        </pc:spChg>
      </pc:sldChg>
      <pc:sldChg chg="modSp">
        <pc:chgData name="Wilkinson, Ulises" userId="aece8d85-eb83-4e23-bf28-c30077cba893" providerId="ADAL" clId="{884F47B1-B553-4192-9126-1C112833296C}" dt="2026-04-15T22:06:29.290" v="22"/>
        <pc:sldMkLst>
          <pc:docMk/>
          <pc:sldMk cId="3664104915" sldId="368"/>
        </pc:sldMkLst>
        <pc:spChg chg="mod">
          <ac:chgData name="Wilkinson, Ulises" userId="aece8d85-eb83-4e23-bf28-c30077cba893" providerId="ADAL" clId="{884F47B1-B553-4192-9126-1C112833296C}" dt="2026-04-15T22:06:29.290" v="22"/>
          <ac:spMkLst>
            <pc:docMk/>
            <pc:sldMk cId="3664104915" sldId="368"/>
            <ac:spMk id="3" creationId="{90862BF8-EFC4-9C42-BBF4-9AB81F0CD0FA}"/>
          </ac:spMkLst>
        </pc:spChg>
      </pc:sldChg>
      <pc:sldChg chg="modSp mod">
        <pc:chgData name="Wilkinson, Ulises" userId="aece8d85-eb83-4e23-bf28-c30077cba893" providerId="ADAL" clId="{884F47B1-B553-4192-9126-1C112833296C}" dt="2026-04-15T22:07:15.280" v="25" actId="255"/>
        <pc:sldMkLst>
          <pc:docMk/>
          <pc:sldMk cId="2023622915" sldId="370"/>
        </pc:sldMkLst>
        <pc:spChg chg="mod">
          <ac:chgData name="Wilkinson, Ulises" userId="aece8d85-eb83-4e23-bf28-c30077cba893" providerId="ADAL" clId="{884F47B1-B553-4192-9126-1C112833296C}" dt="2026-04-15T22:07:15.280" v="25" actId="255"/>
          <ac:spMkLst>
            <pc:docMk/>
            <pc:sldMk cId="2023622915" sldId="370"/>
            <ac:spMk id="9" creationId="{E007AD33-3A1F-000C-CD37-FF9BF18800A5}"/>
          </ac:spMkLst>
        </pc:spChg>
      </pc:sldChg>
      <pc:sldChg chg="modSp mod">
        <pc:chgData name="Wilkinson, Ulises" userId="aece8d85-eb83-4e23-bf28-c30077cba893" providerId="ADAL" clId="{884F47B1-B553-4192-9126-1C112833296C}" dt="2026-04-15T22:07:45.074" v="30" actId="255"/>
        <pc:sldMkLst>
          <pc:docMk/>
          <pc:sldMk cId="1647309990" sldId="371"/>
        </pc:sldMkLst>
        <pc:spChg chg="mod">
          <ac:chgData name="Wilkinson, Ulises" userId="aece8d85-eb83-4e23-bf28-c30077cba893" providerId="ADAL" clId="{884F47B1-B553-4192-9126-1C112833296C}" dt="2026-04-15T22:07:35.508" v="28" actId="255"/>
          <ac:spMkLst>
            <pc:docMk/>
            <pc:sldMk cId="1647309990" sldId="371"/>
            <ac:spMk id="3" creationId="{576559F4-D101-4DC6-9051-66AA78B5A4B0}"/>
          </ac:spMkLst>
        </pc:spChg>
        <pc:spChg chg="mod">
          <ac:chgData name="Wilkinson, Ulises" userId="aece8d85-eb83-4e23-bf28-c30077cba893" providerId="ADAL" clId="{884F47B1-B553-4192-9126-1C112833296C}" dt="2026-04-15T22:07:45.074" v="30" actId="255"/>
          <ac:spMkLst>
            <pc:docMk/>
            <pc:sldMk cId="1647309990" sldId="371"/>
            <ac:spMk id="5" creationId="{68443BAF-2953-9A6B-E03F-2C8D2CA8330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3F0B13-AF8F-4608-85C5-C46896A1000C}" type="datetimeFigureOut">
              <a:rPr lang="en-US" smtClean="0"/>
              <a:t>4/15/2026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09DAE2-C104-4CCF-AB69-8169A37A08D2}" type="slidenum">
              <a:rPr lang="en-US" smtClean="0"/>
              <a:t>‹#›</a:t>
            </a:fld>
            <a:endParaRPr lang="en-US"/>
          </a:p>
        </p:txBody>
      </p:sp>
    </p:spTree>
    <p:extLst>
      <p:ext uri="{BB962C8B-B14F-4D97-AF65-F5344CB8AC3E}">
        <p14:creationId xmlns:p14="http://schemas.microsoft.com/office/powerpoint/2010/main" val="3499431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ewberry.org/rights-and-reproducti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ewberry.org/rights-and-reproduction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xashistory.unt.edu/ark:/67531/metapth1165548/"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commons.wikimedia.org/wiki/Commons:Hirtle_chart" TargetMode="External"/><Relationship Id="rId3" Type="http://schemas.openxmlformats.org/officeDocument/2006/relationships/hyperlink" Target="https://www.okhistory.org/publications/enc/entry?entry=ME005" TargetMode="External"/><Relationship Id="rId7" Type="http://schemas.openxmlformats.org/officeDocument/2006/relationships/hyperlink" Target="https://en.wikipedia.org/wiki/publication"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commons.wikimedia.org/wiki/United_States" TargetMode="External"/><Relationship Id="rId5" Type="http://schemas.openxmlformats.org/officeDocument/2006/relationships/hyperlink" Target="https://en.wikipedia.org/wiki/public_domain" TargetMode="External"/><Relationship Id="rId4" Type="http://schemas.openxmlformats.org/officeDocument/2006/relationships/hyperlink" Target="https://www.law.cornell.edu/uscode/text/17/107"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public_domain"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en.wikipedia.org/wiki/List_of_countries%27_copyright_lengths"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commons.wikimedia.org/wiki/File:Bison_skull_pile.jpg" TargetMode="External"/><Relationship Id="rId13" Type="http://schemas.openxmlformats.org/officeDocument/2006/relationships/hyperlink" Target="https://commons.wikimedia.org/wiki/Commons:Hirtle_chart" TargetMode="External"/><Relationship Id="rId3" Type="http://schemas.openxmlformats.org/officeDocument/2006/relationships/hyperlink" Target="https://en.wikipedia.org/wiki/American_bison" TargetMode="External"/><Relationship Id="rId7" Type="http://schemas.openxmlformats.org/officeDocument/2006/relationships/hyperlink" Target="https://en.wikipedia.org/wiki/Image_editing" TargetMode="External"/><Relationship Id="rId12" Type="http://schemas.openxmlformats.org/officeDocument/2006/relationships/hyperlink" Target="https://en.wikipedia.org/wiki/publication"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en.wikipedia.org/wiki/Wayback_Machine" TargetMode="External"/><Relationship Id="rId11" Type="http://schemas.openxmlformats.org/officeDocument/2006/relationships/hyperlink" Target="https://commons.wikimedia.org/wiki/United_States" TargetMode="External"/><Relationship Id="rId5" Type="http://schemas.openxmlformats.org/officeDocument/2006/relationships/hyperlink" Target="https://web.archive.org/web/20240606153456/https:/digitalcollections.detroitpubliclibrary.org/islandora/object/islandora%3A151477/datastream/IMAGE/view" TargetMode="External"/><Relationship Id="rId10" Type="http://schemas.openxmlformats.org/officeDocument/2006/relationships/hyperlink" Target="https://en.wikipedia.org/wiki/public_domain" TargetMode="External"/><Relationship Id="rId4" Type="http://schemas.openxmlformats.org/officeDocument/2006/relationships/hyperlink" Target="https://commons.wikimedia.org/wiki/File:Bison_skull_pile_edit.jpg#cite_note-1" TargetMode="External"/><Relationship Id="rId9" Type="http://schemas.openxmlformats.org/officeDocument/2006/relationships/hyperlink" Target="https://commons.wikimedia.org/wiki/User:Chick_Bowen"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ewberry.org/rights-and-reproduction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Kiowa Ledger Drawings. Edward E. Ayer Digital Collection. Newberry Library. </a:t>
            </a:r>
            <a:r>
              <a:rPr lang="en-US" sz="1200" b="0" i="0" kern="1200" dirty="0">
                <a:solidFill>
                  <a:schemeClr val="tx1"/>
                </a:solidFill>
                <a:effectLst/>
                <a:latin typeface="+mn-lt"/>
                <a:ea typeface="+mn-ea"/>
                <a:cs typeface="+mn-cs"/>
              </a:rPr>
              <a:t>The Newberry makes its collections available for any lawful purpose, commercial or non-commercial, without licensing or permission fees to the library, subject to the following terms and conditions: </a:t>
            </a:r>
            <a:r>
              <a:rPr lang="en-US" sz="1200" b="0" i="0" u="none" strike="noStrike" kern="1200" dirty="0">
                <a:solidFill>
                  <a:schemeClr val="tx1"/>
                </a:solidFill>
                <a:effectLst/>
                <a:latin typeface="+mn-lt"/>
                <a:ea typeface="+mn-ea"/>
                <a:cs typeface="+mn-cs"/>
                <a:hlinkClick r:id="rId3"/>
              </a:rPr>
              <a:t>https://www.newberry.org/rights-and-reproductions</a:t>
            </a:r>
            <a:r>
              <a:rPr lang="en-US" sz="1200" b="0" i="0" u="none" strike="noStrike" kern="1200" dirty="0">
                <a:solidFill>
                  <a:schemeClr val="tx1"/>
                </a:solidFill>
                <a:effectLst/>
                <a:latin typeface="+mn-lt"/>
                <a:ea typeface="+mn-ea"/>
                <a:cs typeface="+mn-cs"/>
              </a:rPr>
              <a:t> Accessed on 11/21/25 at https://collections.carli.illinois.edu/digital/collection/nby_eeayer/id/46856 </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Kiowa Ledger Drawings. Edward E. Ayer Digital Collection. Newberry Library. The Newberry makes its collections available for any lawful purpose, commercial or non-commercial, without licensing or permission fees to the library, subject to the following terms and conditions:</a:t>
            </a:r>
            <a:r>
              <a:rPr lang="en-US" sz="1200" b="0" i="0" u="none" strike="noStrike" kern="1200" dirty="0">
                <a:solidFill>
                  <a:schemeClr val="tx1"/>
                </a:solidFill>
                <a:effectLst/>
                <a:latin typeface="+mn-lt"/>
                <a:ea typeface="+mn-ea"/>
                <a:cs typeface="+mn-cs"/>
                <a:hlinkClick r:id="rId3"/>
              </a:rPr>
              <a:t> </a:t>
            </a:r>
            <a:r>
              <a:rPr lang="en-US" sz="1200" b="0" i="0" u="sng" strike="noStrike" kern="1200" dirty="0">
                <a:solidFill>
                  <a:schemeClr val="tx1"/>
                </a:solidFill>
                <a:effectLst/>
                <a:latin typeface="+mn-lt"/>
                <a:ea typeface="+mn-ea"/>
                <a:cs typeface="+mn-cs"/>
                <a:hlinkClick r:id="rId3"/>
              </a:rPr>
              <a:t>https://www.newberry.org/rights-and-reproductions</a:t>
            </a:r>
            <a:r>
              <a:rPr lang="en-US" sz="1200" b="0" i="0" u="none" strike="noStrike" kern="1200" dirty="0">
                <a:solidFill>
                  <a:schemeClr val="tx1"/>
                </a:solidFill>
                <a:effectLst/>
                <a:latin typeface="+mn-lt"/>
                <a:ea typeface="+mn-ea"/>
                <a:cs typeface="+mn-cs"/>
              </a:rPr>
              <a:t> Accessed on 11/21/25 at https://collections.carli.illinois.edu/digital/collection/nby_eeayer/id/46856 </a:t>
            </a:r>
            <a:endParaRPr lang="en-US" b="0" dirty="0">
              <a:effectLst/>
            </a:endParaRPr>
          </a:p>
          <a:p>
            <a:endParaRPr lang="en-US" dirty="0"/>
          </a:p>
        </p:txBody>
      </p:sp>
      <p:sp>
        <p:nvSpPr>
          <p:cNvPr id="4" name="Slide Number Placeholder 3"/>
          <p:cNvSpPr>
            <a:spLocks noGrp="1"/>
          </p:cNvSpPr>
          <p:nvPr>
            <p:ph type="sldNum" sz="quarter" idx="5"/>
          </p:nvPr>
        </p:nvSpPr>
        <p:spPr/>
        <p:txBody>
          <a:bodyPr/>
          <a:lstStyle/>
          <a:p>
            <a:fld id="{BB09DAE2-C104-4CCF-AB69-8169A37A08D2}" type="slidenum">
              <a:rPr lang="en-US" smtClean="0"/>
              <a:t>2</a:t>
            </a:fld>
            <a:endParaRPr lang="en-US"/>
          </a:p>
        </p:txBody>
      </p:sp>
    </p:spTree>
    <p:extLst>
      <p:ext uri="{BB962C8B-B14F-4D97-AF65-F5344CB8AC3E}">
        <p14:creationId xmlns:p14="http://schemas.microsoft.com/office/powerpoint/2010/main" val="2858803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Durham, Robert W., Jr. West Texas Historical Center: A Portrayal, report, 1977; (</a:t>
            </a:r>
            <a:r>
              <a:rPr lang="en-US" sz="1200" b="0" i="0" u="none" strike="noStrike" kern="1200" dirty="0">
                <a:solidFill>
                  <a:schemeClr val="tx1"/>
                </a:solidFill>
                <a:effectLst/>
                <a:latin typeface="+mn-lt"/>
                <a:ea typeface="+mn-ea"/>
                <a:cs typeface="+mn-cs"/>
                <a:hlinkClick r:id="rId3"/>
              </a:rPr>
              <a:t>https://texashistory.unt.edu/ark:/67531/metapth1165548/</a:t>
            </a:r>
            <a:r>
              <a:rPr lang="en-US" sz="1200" b="0" i="0" u="none" strike="noStrike" kern="1200" dirty="0">
                <a:solidFill>
                  <a:schemeClr val="tx1"/>
                </a:solidFill>
                <a:effectLst/>
                <a:latin typeface="+mn-lt"/>
                <a:ea typeface="+mn-ea"/>
                <a:cs typeface="+mn-cs"/>
              </a:rPr>
              <a:t>: accessed November 26,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McMurry University Library.</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BB09DAE2-C104-4CCF-AB69-8169A37A08D2}" type="slidenum">
              <a:rPr lang="en-US" smtClean="0"/>
              <a:t>6</a:t>
            </a:fld>
            <a:endParaRPr lang="en-US"/>
          </a:p>
        </p:txBody>
      </p:sp>
    </p:spTree>
    <p:extLst>
      <p:ext uri="{BB962C8B-B14F-4D97-AF65-F5344CB8AC3E}">
        <p14:creationId xmlns:p14="http://schemas.microsoft.com/office/powerpoint/2010/main" val="1504282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Illustration depicting a meeting at Medicine Lodge, sketched by J. Howland. 19589.68.46, Alvin Rucker Collection, Oklahoma Historical Society. </a:t>
            </a:r>
            <a:r>
              <a:rPr lang="en-US" sz="1200" b="0" i="0" u="sng" strike="noStrike" kern="1200" dirty="0">
                <a:solidFill>
                  <a:schemeClr val="tx1"/>
                </a:solidFill>
                <a:effectLst/>
                <a:latin typeface="+mn-lt"/>
                <a:ea typeface="+mn-ea"/>
                <a:cs typeface="+mn-cs"/>
                <a:hlinkClick r:id="rId3"/>
              </a:rPr>
              <a:t>https://www.okhistory.org/publications/enc/entry?entry=ME005</a:t>
            </a:r>
            <a:r>
              <a:rPr lang="en-US" sz="1200" b="0" i="0" u="none" strike="noStrike" kern="1200" dirty="0">
                <a:solidFill>
                  <a:schemeClr val="tx1"/>
                </a:solidFill>
                <a:effectLst/>
                <a:latin typeface="+mn-lt"/>
                <a:ea typeface="+mn-ea"/>
                <a:cs typeface="+mn-cs"/>
              </a:rPr>
              <a:t>. Used under the terms of the Fair Use Policy as sited here </a:t>
            </a:r>
            <a:r>
              <a:rPr lang="en-US" dirty="0">
                <a:hlinkClick r:id="rId4"/>
              </a:rPr>
              <a:t>17 U.S. Code § 107 - Limitations on exclusive rights: Fair use | U.S. Code | US Law | LII / Legal Information Institute</a:t>
            </a:r>
            <a:r>
              <a:rPr lang="en-US" dirty="0"/>
              <a:t> </a:t>
            </a:r>
            <a:r>
              <a:rPr lang="en-US" sz="1200" b="0" i="1" kern="1200" dirty="0">
                <a:solidFill>
                  <a:schemeClr val="tx1"/>
                </a:solidFill>
                <a:effectLst/>
                <a:latin typeface="+mn-lt"/>
                <a:ea typeface="+mn-ea"/>
                <a:cs typeface="+mn-cs"/>
              </a:rPr>
              <a:t>This media file is in the </a:t>
            </a:r>
            <a:r>
              <a:rPr lang="en-US" sz="1200" b="1" i="1" u="none" strike="noStrike" kern="1200" dirty="0">
                <a:solidFill>
                  <a:schemeClr val="tx1"/>
                </a:solidFill>
                <a:effectLst/>
                <a:latin typeface="+mn-lt"/>
                <a:ea typeface="+mn-ea"/>
                <a:cs typeface="+mn-cs"/>
                <a:hlinkClick r:id="rId5" tooltip="w:public domain"/>
              </a:rPr>
              <a:t>public domain</a:t>
            </a:r>
            <a:r>
              <a:rPr lang="en-US" sz="1200" b="0" i="1" kern="1200" dirty="0">
                <a:solidFill>
                  <a:schemeClr val="tx1"/>
                </a:solidFill>
                <a:effectLst/>
                <a:latin typeface="+mn-lt"/>
                <a:ea typeface="+mn-ea"/>
                <a:cs typeface="+mn-cs"/>
              </a:rPr>
              <a:t> in the </a:t>
            </a:r>
            <a:r>
              <a:rPr lang="en-US" sz="1200" b="0" i="1" u="none" strike="noStrike" kern="1200" dirty="0">
                <a:solidFill>
                  <a:schemeClr val="tx1"/>
                </a:solidFill>
                <a:effectLst/>
                <a:latin typeface="+mn-lt"/>
                <a:ea typeface="+mn-ea"/>
                <a:cs typeface="+mn-cs"/>
                <a:hlinkClick r:id="rId6" tooltip="United States"/>
              </a:rPr>
              <a:t>United States</a:t>
            </a:r>
            <a:r>
              <a:rPr lang="en-US" sz="1200" b="0" i="1" kern="1200" dirty="0">
                <a:solidFill>
                  <a:schemeClr val="tx1"/>
                </a:solidFill>
                <a:effectLst/>
                <a:latin typeface="+mn-lt"/>
                <a:ea typeface="+mn-ea"/>
                <a:cs typeface="+mn-cs"/>
              </a:rPr>
              <a:t>. This applies to U.S. works where the copyright has expired, often because its first </a:t>
            </a:r>
            <a:r>
              <a:rPr lang="en-US" sz="1200" b="0" i="1" u="none" strike="noStrike" kern="1200" dirty="0">
                <a:solidFill>
                  <a:schemeClr val="tx1"/>
                </a:solidFill>
                <a:effectLst/>
                <a:latin typeface="+mn-lt"/>
                <a:ea typeface="+mn-ea"/>
                <a:cs typeface="+mn-cs"/>
                <a:hlinkClick r:id="rId7" tooltip="w:publication"/>
              </a:rPr>
              <a:t>publication</a:t>
            </a:r>
            <a:r>
              <a:rPr lang="en-US" sz="1200" b="0" i="1" kern="1200" dirty="0">
                <a:solidFill>
                  <a:schemeClr val="tx1"/>
                </a:solidFill>
                <a:effectLst/>
                <a:latin typeface="+mn-lt"/>
                <a:ea typeface="+mn-ea"/>
                <a:cs typeface="+mn-cs"/>
              </a:rPr>
              <a:t> occurred prior to January 1, 1930, and if not then due to lack of notice or renewal. See </a:t>
            </a:r>
            <a:r>
              <a:rPr lang="en-US" sz="1200" b="0" i="1" u="none" strike="noStrike" kern="1200" dirty="0">
                <a:solidFill>
                  <a:schemeClr val="tx1"/>
                </a:solidFill>
                <a:effectLst/>
                <a:latin typeface="+mn-lt"/>
                <a:ea typeface="+mn-ea"/>
                <a:cs typeface="+mn-cs"/>
                <a:hlinkClick r:id="rId8" tooltip="Commons:Hirtle chart"/>
              </a:rPr>
              <a:t>this page</a:t>
            </a:r>
            <a:r>
              <a:rPr lang="en-US" sz="1200" b="0" i="1" kern="1200" dirty="0">
                <a:solidFill>
                  <a:schemeClr val="tx1"/>
                </a:solidFill>
                <a:effectLst/>
                <a:latin typeface="+mn-lt"/>
                <a:ea typeface="+mn-ea"/>
                <a:cs typeface="+mn-cs"/>
              </a:rPr>
              <a:t> for further explanation.</a:t>
            </a:r>
            <a:endParaRPr lang="en-US" sz="1200" b="0" i="0" kern="1200" dirty="0">
              <a:solidFill>
                <a:schemeClr val="tx1"/>
              </a:solidFill>
              <a:effectLst/>
              <a:latin typeface="+mn-lt"/>
              <a:ea typeface="+mn-ea"/>
              <a:cs typeface="+mn-cs"/>
            </a:endParaRPr>
          </a:p>
          <a:p>
            <a:pPr rtl="0"/>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BB09DAE2-C104-4CCF-AB69-8169A37A08D2}" type="slidenum">
              <a:rPr lang="en-US" smtClean="0"/>
              <a:t>7</a:t>
            </a:fld>
            <a:endParaRPr lang="en-US"/>
          </a:p>
        </p:txBody>
      </p:sp>
    </p:spTree>
    <p:extLst>
      <p:ext uri="{BB962C8B-B14F-4D97-AF65-F5344CB8AC3E}">
        <p14:creationId xmlns:p14="http://schemas.microsoft.com/office/powerpoint/2010/main" val="715596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Warren Wagon Train Raid Sketch. May 22, 1871. </a:t>
            </a:r>
            <a:r>
              <a:rPr lang="en-US" sz="1200" b="0" i="0" kern="1200" dirty="0">
                <a:solidFill>
                  <a:schemeClr val="tx1"/>
                </a:solidFill>
                <a:effectLst/>
                <a:latin typeface="+mn-lt"/>
                <a:ea typeface="+mn-ea"/>
                <a:cs typeface="+mn-cs"/>
              </a:rPr>
              <a:t>This work is in the </a:t>
            </a:r>
            <a:r>
              <a:rPr lang="en-US" sz="1200" b="1" i="0" u="none" strike="noStrike" kern="1200" dirty="0">
                <a:solidFill>
                  <a:schemeClr val="tx1"/>
                </a:solidFill>
                <a:effectLst/>
                <a:latin typeface="+mn-lt"/>
                <a:ea typeface="+mn-ea"/>
                <a:cs typeface="+mn-cs"/>
                <a:hlinkClick r:id="rId3" tooltip="en:public domain"/>
              </a:rPr>
              <a:t>public domain</a:t>
            </a:r>
            <a:r>
              <a:rPr lang="en-US" sz="1200" b="0" i="0" kern="1200" dirty="0">
                <a:solidFill>
                  <a:schemeClr val="tx1"/>
                </a:solidFill>
                <a:effectLst/>
                <a:latin typeface="+mn-lt"/>
                <a:ea typeface="+mn-ea"/>
                <a:cs typeface="+mn-cs"/>
              </a:rPr>
              <a:t> in its country of origin and other countries and areas where the </a:t>
            </a:r>
            <a:r>
              <a:rPr lang="en-US" sz="1200" b="0" i="0" u="none" strike="noStrike" kern="1200" dirty="0">
                <a:solidFill>
                  <a:schemeClr val="tx1"/>
                </a:solidFill>
                <a:effectLst/>
                <a:latin typeface="+mn-lt"/>
                <a:ea typeface="+mn-ea"/>
                <a:cs typeface="+mn-cs"/>
                <a:hlinkClick r:id="rId4" tooltip="w:List of countries' copyright lengths"/>
              </a:rPr>
              <a:t>copyright term</a:t>
            </a:r>
            <a:r>
              <a:rPr lang="en-US" sz="1200" b="0" i="0" kern="1200" dirty="0">
                <a:solidFill>
                  <a:schemeClr val="tx1"/>
                </a:solidFill>
                <a:effectLst/>
                <a:latin typeface="+mn-lt"/>
                <a:ea typeface="+mn-ea"/>
                <a:cs typeface="+mn-cs"/>
              </a:rPr>
              <a:t> is the author's </a:t>
            </a:r>
            <a:r>
              <a:rPr lang="en-US" sz="1200" b="1" i="0" kern="1200" dirty="0">
                <a:solidFill>
                  <a:schemeClr val="tx1"/>
                </a:solidFill>
                <a:effectLst/>
                <a:latin typeface="+mn-lt"/>
                <a:ea typeface="+mn-ea"/>
                <a:cs typeface="+mn-cs"/>
              </a:rPr>
              <a:t>life plus 70 years or fewer</a:t>
            </a:r>
            <a:r>
              <a:rPr lang="en-US" sz="1200" b="0" i="0" kern="1200" dirty="0">
                <a:solidFill>
                  <a:schemeClr val="tx1"/>
                </a:solidFill>
                <a:effectLst/>
                <a:latin typeface="+mn-lt"/>
                <a:ea typeface="+mn-ea"/>
                <a:cs typeface="+mn-cs"/>
              </a:rPr>
              <a:t>. Accessed 11/26/25. https://commons.wikimedia.org/wiki/File:Warrensketch-lg.jpg</a:t>
            </a:r>
          </a:p>
          <a:p>
            <a:br>
              <a:rPr lang="en-US" dirty="0"/>
            </a:br>
            <a:endParaRPr lang="en-US" dirty="0"/>
          </a:p>
        </p:txBody>
      </p:sp>
      <p:sp>
        <p:nvSpPr>
          <p:cNvPr id="4" name="Slide Number Placeholder 3"/>
          <p:cNvSpPr>
            <a:spLocks noGrp="1"/>
          </p:cNvSpPr>
          <p:nvPr>
            <p:ph type="sldNum" sz="quarter" idx="5"/>
          </p:nvPr>
        </p:nvSpPr>
        <p:spPr/>
        <p:txBody>
          <a:bodyPr/>
          <a:lstStyle/>
          <a:p>
            <a:fld id="{BB09DAE2-C104-4CCF-AB69-8169A37A08D2}" type="slidenum">
              <a:rPr lang="en-US" smtClean="0"/>
              <a:t>8</a:t>
            </a:fld>
            <a:endParaRPr lang="en-US"/>
          </a:p>
        </p:txBody>
      </p:sp>
    </p:spTree>
    <p:extLst>
      <p:ext uri="{BB962C8B-B14F-4D97-AF65-F5344CB8AC3E}">
        <p14:creationId xmlns:p14="http://schemas.microsoft.com/office/powerpoint/2010/main" val="2241759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Photograph from 1892 of a pile of </a:t>
            </a:r>
            <a:r>
              <a:rPr lang="en-US" sz="1200" b="0" i="0" u="none" strike="noStrike" kern="1200" dirty="0">
                <a:solidFill>
                  <a:schemeClr val="tx1"/>
                </a:solidFill>
                <a:effectLst/>
                <a:latin typeface="+mn-lt"/>
                <a:ea typeface="+mn-ea"/>
                <a:cs typeface="+mn-cs"/>
                <a:hlinkClick r:id="rId3" tooltip="w:American bison"/>
              </a:rPr>
              <a:t>American bison</a:t>
            </a:r>
            <a:r>
              <a:rPr lang="en-US" sz="1200" b="0" i="0" kern="1200" dirty="0">
                <a:solidFill>
                  <a:schemeClr val="tx1"/>
                </a:solidFill>
                <a:effectLst/>
                <a:latin typeface="+mn-lt"/>
                <a:ea typeface="+mn-ea"/>
                <a:cs typeface="+mn-cs"/>
              </a:rPr>
              <a:t> skulls in Detroit (MI) waiting to be ground for fertilizer or charcoal. Original taken at Michigan Carbon Works, </a:t>
            </a:r>
            <a:r>
              <a:rPr lang="en-US" sz="1200" b="0" i="0" kern="1200" dirty="0" err="1">
                <a:solidFill>
                  <a:schemeClr val="tx1"/>
                </a:solidFill>
                <a:effectLst/>
                <a:latin typeface="+mn-lt"/>
                <a:ea typeface="+mn-ea"/>
                <a:cs typeface="+mn-cs"/>
              </a:rPr>
              <a:t>Rougeville</a:t>
            </a:r>
            <a:r>
              <a:rPr lang="en-US" sz="1200" b="0" i="0" kern="1200" dirty="0">
                <a:solidFill>
                  <a:schemeClr val="tx1"/>
                </a:solidFill>
                <a:effectLst/>
                <a:latin typeface="+mn-lt"/>
                <a:ea typeface="+mn-ea"/>
                <a:cs typeface="+mn-cs"/>
              </a:rPr>
              <a:t>, Michigan. 1892. Located in the Burton Historical Collection, Detroit Public Library. </a:t>
            </a:r>
            <a:r>
              <a:rPr lang="en-US" sz="1200" b="0" i="0" u="none" strike="noStrike" kern="1200" baseline="30000" dirty="0">
                <a:solidFill>
                  <a:schemeClr val="tx1"/>
                </a:solidFill>
                <a:effectLst/>
                <a:latin typeface="+mn-lt"/>
                <a:ea typeface="+mn-ea"/>
                <a:cs typeface="+mn-cs"/>
                <a:hlinkClick r:id="rId4"/>
              </a:rPr>
              <a:t>[1]</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5"/>
              </a:rPr>
              <a:t>Archive of jpeg</a:t>
            </a:r>
            <a:r>
              <a:rPr lang="en-US" sz="1200" b="0" i="0" kern="1200" dirty="0">
                <a:solidFill>
                  <a:schemeClr val="tx1"/>
                </a:solidFill>
                <a:effectLst/>
                <a:latin typeface="+mn-lt"/>
                <a:ea typeface="+mn-ea"/>
                <a:cs typeface="+mn-cs"/>
              </a:rPr>
              <a:t> at the </a:t>
            </a:r>
            <a:r>
              <a:rPr lang="en-US" sz="1200" b="0" i="0" u="none" strike="noStrike" kern="1200" dirty="0">
                <a:solidFill>
                  <a:schemeClr val="tx1"/>
                </a:solidFill>
                <a:effectLst/>
                <a:latin typeface="+mn-lt"/>
                <a:ea typeface="+mn-ea"/>
                <a:cs typeface="+mn-cs"/>
                <a:hlinkClick r:id="rId6" tooltip="en:Wayback Machine"/>
              </a:rPr>
              <a:t>Wayback Machine</a:t>
            </a:r>
            <a:r>
              <a:rPr lang="en-US" sz="1200" b="0" i="0" kern="1200" dirty="0">
                <a:solidFill>
                  <a:schemeClr val="tx1"/>
                </a:solidFill>
                <a:effectLst/>
                <a:latin typeface="+mn-lt"/>
                <a:ea typeface="+mn-ea"/>
                <a:cs typeface="+mn-cs"/>
              </a:rPr>
              <a:t> (archived 2024-06-06) This is a </a:t>
            </a:r>
            <a:r>
              <a:rPr lang="en-US" sz="1200" b="1" i="1" u="none" strike="noStrike" kern="1200" dirty="0">
                <a:solidFill>
                  <a:schemeClr val="tx1"/>
                </a:solidFill>
                <a:effectLst/>
                <a:latin typeface="+mn-lt"/>
                <a:ea typeface="+mn-ea"/>
                <a:cs typeface="+mn-cs"/>
                <a:hlinkClick r:id="rId7" tooltip="en:Image editing"/>
              </a:rPr>
              <a:t>retouched picture</a:t>
            </a:r>
            <a:r>
              <a:rPr lang="en-US" sz="1200" b="0" i="0" kern="1200" dirty="0">
                <a:solidFill>
                  <a:schemeClr val="tx1"/>
                </a:solidFill>
                <a:effectLst/>
                <a:latin typeface="+mn-lt"/>
                <a:ea typeface="+mn-ea"/>
                <a:cs typeface="+mn-cs"/>
              </a:rPr>
              <a:t>, which means that it has been digitally altered from its original version. Modifications: </a:t>
            </a:r>
            <a:r>
              <a:rPr lang="en-US" sz="1200" b="0" i="1" kern="1200" dirty="0">
                <a:solidFill>
                  <a:schemeClr val="tx1"/>
                </a:solidFill>
                <a:effectLst/>
                <a:latin typeface="+mn-lt"/>
                <a:ea typeface="+mn-ea"/>
                <a:cs typeface="+mn-cs"/>
              </a:rPr>
              <a:t>reduced opacity of dirtiest and most scratched areas; slightly reduced saturation; some cloning; etc.</a:t>
            </a:r>
            <a:r>
              <a:rPr lang="en-US" sz="1200" b="0" i="0" kern="1200" dirty="0">
                <a:solidFill>
                  <a:schemeClr val="tx1"/>
                </a:solidFill>
                <a:effectLst/>
                <a:latin typeface="+mn-lt"/>
                <a:ea typeface="+mn-ea"/>
                <a:cs typeface="+mn-cs"/>
              </a:rPr>
              <a:t>. The original can be viewed here: </a:t>
            </a:r>
            <a:r>
              <a:rPr lang="en-US" sz="1200" b="1" i="0" u="none" strike="noStrike" kern="1200" dirty="0">
                <a:solidFill>
                  <a:schemeClr val="tx1"/>
                </a:solidFill>
                <a:effectLst/>
                <a:latin typeface="+mn-lt"/>
                <a:ea typeface="+mn-ea"/>
                <a:cs typeface="+mn-cs"/>
                <a:hlinkClick r:id="rId8" tooltip="File:Bison skull pile.jpg"/>
              </a:rPr>
              <a:t>Bison skull pile.jpg</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 Modifications made by </a:t>
            </a:r>
            <a:r>
              <a:rPr lang="en-US" sz="1200" b="0" i="0" u="none" strike="noStrike" kern="1200" dirty="0">
                <a:solidFill>
                  <a:schemeClr val="tx1"/>
                </a:solidFill>
                <a:effectLst/>
                <a:latin typeface="+mn-lt"/>
                <a:ea typeface="+mn-ea"/>
                <a:cs typeface="+mn-cs"/>
                <a:hlinkClick r:id="rId9" tooltip="User:Chick Bowen"/>
              </a:rPr>
              <a:t>Chick Bowen</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This media file is in the </a:t>
            </a:r>
            <a:r>
              <a:rPr lang="en-US" sz="1200" b="1" i="1" u="none" strike="noStrike" kern="1200" dirty="0">
                <a:solidFill>
                  <a:schemeClr val="tx1"/>
                </a:solidFill>
                <a:effectLst/>
                <a:latin typeface="+mn-lt"/>
                <a:ea typeface="+mn-ea"/>
                <a:cs typeface="+mn-cs"/>
                <a:hlinkClick r:id="rId10" tooltip="w:public domain"/>
              </a:rPr>
              <a:t>public domain</a:t>
            </a:r>
            <a:r>
              <a:rPr lang="en-US" sz="1200" b="0" i="1" kern="1200" dirty="0">
                <a:solidFill>
                  <a:schemeClr val="tx1"/>
                </a:solidFill>
                <a:effectLst/>
                <a:latin typeface="+mn-lt"/>
                <a:ea typeface="+mn-ea"/>
                <a:cs typeface="+mn-cs"/>
              </a:rPr>
              <a:t> in the </a:t>
            </a:r>
            <a:r>
              <a:rPr lang="en-US" sz="1200" b="0" i="1" u="none" strike="noStrike" kern="1200" dirty="0">
                <a:solidFill>
                  <a:schemeClr val="tx1"/>
                </a:solidFill>
                <a:effectLst/>
                <a:latin typeface="+mn-lt"/>
                <a:ea typeface="+mn-ea"/>
                <a:cs typeface="+mn-cs"/>
                <a:hlinkClick r:id="rId11" tooltip="United States"/>
              </a:rPr>
              <a:t>United States</a:t>
            </a:r>
            <a:r>
              <a:rPr lang="en-US" sz="1200" b="0" i="1" kern="1200" dirty="0">
                <a:solidFill>
                  <a:schemeClr val="tx1"/>
                </a:solidFill>
                <a:effectLst/>
                <a:latin typeface="+mn-lt"/>
                <a:ea typeface="+mn-ea"/>
                <a:cs typeface="+mn-cs"/>
              </a:rPr>
              <a:t>. This applies to U.S. works where the copyright has expired, often because its first </a:t>
            </a:r>
            <a:r>
              <a:rPr lang="en-US" sz="1200" b="0" i="1" u="none" strike="noStrike" kern="1200" dirty="0">
                <a:solidFill>
                  <a:schemeClr val="tx1"/>
                </a:solidFill>
                <a:effectLst/>
                <a:latin typeface="+mn-lt"/>
                <a:ea typeface="+mn-ea"/>
                <a:cs typeface="+mn-cs"/>
                <a:hlinkClick r:id="rId12" tooltip="w:publication"/>
              </a:rPr>
              <a:t>publication</a:t>
            </a:r>
            <a:r>
              <a:rPr lang="en-US" sz="1200" b="0" i="1" kern="1200" dirty="0">
                <a:solidFill>
                  <a:schemeClr val="tx1"/>
                </a:solidFill>
                <a:effectLst/>
                <a:latin typeface="+mn-lt"/>
                <a:ea typeface="+mn-ea"/>
                <a:cs typeface="+mn-cs"/>
              </a:rPr>
              <a:t> occurred prior to January 1, 1930, and if not then due to lack of notice or renewal. See </a:t>
            </a:r>
            <a:r>
              <a:rPr lang="en-US" sz="1200" b="0" i="1" u="none" strike="noStrike" kern="1200" dirty="0">
                <a:solidFill>
                  <a:schemeClr val="tx1"/>
                </a:solidFill>
                <a:effectLst/>
                <a:latin typeface="+mn-lt"/>
                <a:ea typeface="+mn-ea"/>
                <a:cs typeface="+mn-cs"/>
                <a:hlinkClick r:id="rId13" tooltip="Commons:Hirtle chart"/>
              </a:rPr>
              <a:t>this page</a:t>
            </a:r>
            <a:r>
              <a:rPr lang="en-US" sz="1200" b="0" i="1" kern="1200" dirty="0">
                <a:solidFill>
                  <a:schemeClr val="tx1"/>
                </a:solidFill>
                <a:effectLst/>
                <a:latin typeface="+mn-lt"/>
                <a:ea typeface="+mn-ea"/>
                <a:cs typeface="+mn-cs"/>
              </a:rPr>
              <a:t> for further explanation. Accessed 11/26/25. https://commons.wikimedia.org/wiki/File:Bison_skull_pile_edit.jpg </a:t>
            </a:r>
            <a:endParaRPr lang="en-US" sz="1200" b="0" i="0" kern="1200" dirty="0">
              <a:solidFill>
                <a:schemeClr val="tx1"/>
              </a:solidFill>
              <a:effectLst/>
              <a:latin typeface="+mn-lt"/>
              <a:ea typeface="+mn-ea"/>
              <a:cs typeface="+mn-cs"/>
            </a:endParaRPr>
          </a:p>
          <a:p>
            <a:pPr rtl="0"/>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B09DAE2-C104-4CCF-AB69-8169A37A08D2}" type="slidenum">
              <a:rPr lang="en-US" smtClean="0"/>
              <a:t>9</a:t>
            </a:fld>
            <a:endParaRPr lang="en-US"/>
          </a:p>
        </p:txBody>
      </p:sp>
    </p:spTree>
    <p:extLst>
      <p:ext uri="{BB962C8B-B14F-4D97-AF65-F5344CB8AC3E}">
        <p14:creationId xmlns:p14="http://schemas.microsoft.com/office/powerpoint/2010/main" val="778331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Kiowa Ledger Drawings. Edward E. Ayer Digital Collection. Newberry Library. The Newberry makes its collections available for any lawful purpose, commercial or non-commercial, without licensing or permission fees to the library, subject to the following terms and conditions:</a:t>
            </a:r>
            <a:r>
              <a:rPr lang="en-US" sz="1200" b="0" i="0" u="none" strike="noStrike" kern="1200" dirty="0">
                <a:solidFill>
                  <a:schemeClr val="tx1"/>
                </a:solidFill>
                <a:effectLst/>
                <a:latin typeface="+mn-lt"/>
                <a:ea typeface="+mn-ea"/>
                <a:cs typeface="+mn-cs"/>
                <a:hlinkClick r:id="rId3"/>
              </a:rPr>
              <a:t> </a:t>
            </a:r>
            <a:r>
              <a:rPr lang="en-US" sz="1200" b="0" i="0" u="sng" strike="noStrike" kern="1200" dirty="0">
                <a:solidFill>
                  <a:schemeClr val="tx1"/>
                </a:solidFill>
                <a:effectLst/>
                <a:latin typeface="+mn-lt"/>
                <a:ea typeface="+mn-ea"/>
                <a:cs typeface="+mn-cs"/>
                <a:hlinkClick r:id="rId3"/>
              </a:rPr>
              <a:t>https://www.newberry.org/rights-and-reproductions</a:t>
            </a:r>
            <a:r>
              <a:rPr lang="en-US" sz="1200" b="0" i="0" u="none" strike="noStrike" kern="1200" dirty="0">
                <a:solidFill>
                  <a:schemeClr val="tx1"/>
                </a:solidFill>
                <a:effectLst/>
                <a:latin typeface="+mn-lt"/>
                <a:ea typeface="+mn-ea"/>
                <a:cs typeface="+mn-cs"/>
              </a:rPr>
              <a:t> Accessed on 11/21/25 at https://collections.carli.illinois.edu/digital/collection/nby_eeayer/id/46856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BB09DAE2-C104-4CCF-AB69-8169A37A08D2}" type="slidenum">
              <a:rPr lang="en-US" smtClean="0"/>
              <a:t>10</a:t>
            </a:fld>
            <a:endParaRPr lang="en-US"/>
          </a:p>
        </p:txBody>
      </p:sp>
    </p:spTree>
    <p:extLst>
      <p:ext uri="{BB962C8B-B14F-4D97-AF65-F5344CB8AC3E}">
        <p14:creationId xmlns:p14="http://schemas.microsoft.com/office/powerpoint/2010/main" val="1476527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C91B7-B347-38D4-4F1F-EFFC0E78B5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92C81-418F-8F04-5636-C138DCD5C7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A07048-3D92-6D47-7E22-F7B99313D8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AFE11A-E56C-51D1-C72A-7E0BD34E39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09DAE2-C104-4CCF-AB69-8169A37A08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4450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29F6-0A65-33B2-F9D5-CA8B7A0DD6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E49221-C863-27F8-F975-A2DAB07EEC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F023AA-1E1A-37B4-CF6F-7310B74771FF}"/>
              </a:ext>
            </a:extLst>
          </p:cNvPr>
          <p:cNvSpPr>
            <a:spLocks noGrp="1"/>
          </p:cNvSpPr>
          <p:nvPr>
            <p:ph type="dt" sz="half" idx="10"/>
          </p:nvPr>
        </p:nvSpPr>
        <p:spPr/>
        <p:txBody>
          <a:bodyPr/>
          <a:lstStyle/>
          <a:p>
            <a:fld id="{52CDF7A6-26CA-4441-9B58-D6E64878D247}" type="datetimeFigureOut">
              <a:rPr lang="en-US" smtClean="0"/>
              <a:t>4/15/2026</a:t>
            </a:fld>
            <a:endParaRPr lang="en-US"/>
          </a:p>
        </p:txBody>
      </p:sp>
      <p:sp>
        <p:nvSpPr>
          <p:cNvPr id="5" name="Footer Placeholder 4">
            <a:extLst>
              <a:ext uri="{FF2B5EF4-FFF2-40B4-BE49-F238E27FC236}">
                <a16:creationId xmlns:a16="http://schemas.microsoft.com/office/drawing/2014/main" id="{AA072CD9-061D-25A6-E262-8DE889B0DE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51F834-B621-B375-40A7-A9C94CF99D56}"/>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80521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2147A-68AA-767B-47BF-87B292CCF5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3B4C68-B503-57A1-A717-D42D4A39AF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42AE3A-0086-570E-CAC8-86F60D4431C4}"/>
              </a:ext>
            </a:extLst>
          </p:cNvPr>
          <p:cNvSpPr>
            <a:spLocks noGrp="1"/>
          </p:cNvSpPr>
          <p:nvPr>
            <p:ph type="dt" sz="half" idx="10"/>
          </p:nvPr>
        </p:nvSpPr>
        <p:spPr/>
        <p:txBody>
          <a:bodyPr/>
          <a:lstStyle/>
          <a:p>
            <a:fld id="{52CDF7A6-26CA-4441-9B58-D6E64878D247}" type="datetimeFigureOut">
              <a:rPr lang="en-US" smtClean="0"/>
              <a:t>4/15/2026</a:t>
            </a:fld>
            <a:endParaRPr lang="en-US"/>
          </a:p>
        </p:txBody>
      </p:sp>
      <p:sp>
        <p:nvSpPr>
          <p:cNvPr id="5" name="Footer Placeholder 4">
            <a:extLst>
              <a:ext uri="{FF2B5EF4-FFF2-40B4-BE49-F238E27FC236}">
                <a16:creationId xmlns:a16="http://schemas.microsoft.com/office/drawing/2014/main" id="{E73F4EBE-A49C-385B-BD85-06180DC47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5AECF-83D1-C9D9-82F5-0415B03AED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407531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E47CD-5786-6CBB-356B-4870A9AC0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BAFC19-DA61-3D8A-216B-985C7421DF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E17181-B7E2-5C21-E515-A62D98383FF8}"/>
              </a:ext>
            </a:extLst>
          </p:cNvPr>
          <p:cNvSpPr>
            <a:spLocks noGrp="1"/>
          </p:cNvSpPr>
          <p:nvPr>
            <p:ph type="dt" sz="half" idx="10"/>
          </p:nvPr>
        </p:nvSpPr>
        <p:spPr/>
        <p:txBody>
          <a:bodyPr/>
          <a:lstStyle/>
          <a:p>
            <a:fld id="{52CDF7A6-26CA-4441-9B58-D6E64878D247}" type="datetimeFigureOut">
              <a:rPr lang="en-US" smtClean="0"/>
              <a:t>4/15/2026</a:t>
            </a:fld>
            <a:endParaRPr lang="en-US"/>
          </a:p>
        </p:txBody>
      </p:sp>
      <p:sp>
        <p:nvSpPr>
          <p:cNvPr id="5" name="Footer Placeholder 4">
            <a:extLst>
              <a:ext uri="{FF2B5EF4-FFF2-40B4-BE49-F238E27FC236}">
                <a16:creationId xmlns:a16="http://schemas.microsoft.com/office/drawing/2014/main" id="{CD930E2C-79DC-13F5-4738-80D9385C7F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9C618-EA05-E57A-5A34-2F91527B1284}"/>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575207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A4E6-B46C-4009-481B-DD87C4943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A535D8-0B60-97D4-DA7C-636931D17B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AE291B-03EF-E27D-97BD-613B5D2C9B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66B4A-AD47-AB6B-8A90-240C1599C47E}"/>
              </a:ext>
            </a:extLst>
          </p:cNvPr>
          <p:cNvSpPr>
            <a:spLocks noGrp="1"/>
          </p:cNvSpPr>
          <p:nvPr>
            <p:ph type="dt" sz="half" idx="10"/>
          </p:nvPr>
        </p:nvSpPr>
        <p:spPr/>
        <p:txBody>
          <a:bodyPr/>
          <a:lstStyle/>
          <a:p>
            <a:fld id="{52CDF7A6-26CA-4441-9B58-D6E64878D247}" type="datetimeFigureOut">
              <a:rPr lang="en-US" smtClean="0"/>
              <a:t>4/15/2026</a:t>
            </a:fld>
            <a:endParaRPr lang="en-US"/>
          </a:p>
        </p:txBody>
      </p:sp>
      <p:sp>
        <p:nvSpPr>
          <p:cNvPr id="6" name="Footer Placeholder 5">
            <a:extLst>
              <a:ext uri="{FF2B5EF4-FFF2-40B4-BE49-F238E27FC236}">
                <a16:creationId xmlns:a16="http://schemas.microsoft.com/office/drawing/2014/main" id="{F734C3FF-1795-DADD-9108-1E99822372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0CF02E-D8C9-558D-EDAC-303CC0B1247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97207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47E0-B645-EB48-C212-B8285F0A16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B625E1-D17B-8303-C559-3B3B6A807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AFE2A-5063-3BDF-3EFF-9E8EF134B6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31193B-7FE7-DC74-F0B9-A89FB16B89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EE0452-43CB-FC71-31AF-50DDA8B375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BB2339-51B0-7DA3-3318-09E66123CB6D}"/>
              </a:ext>
            </a:extLst>
          </p:cNvPr>
          <p:cNvSpPr>
            <a:spLocks noGrp="1"/>
          </p:cNvSpPr>
          <p:nvPr>
            <p:ph type="dt" sz="half" idx="10"/>
          </p:nvPr>
        </p:nvSpPr>
        <p:spPr/>
        <p:txBody>
          <a:bodyPr/>
          <a:lstStyle/>
          <a:p>
            <a:fld id="{52CDF7A6-26CA-4441-9B58-D6E64878D247}" type="datetimeFigureOut">
              <a:rPr lang="en-US" smtClean="0"/>
              <a:t>4/15/2026</a:t>
            </a:fld>
            <a:endParaRPr lang="en-US"/>
          </a:p>
        </p:txBody>
      </p:sp>
      <p:sp>
        <p:nvSpPr>
          <p:cNvPr id="8" name="Footer Placeholder 7">
            <a:extLst>
              <a:ext uri="{FF2B5EF4-FFF2-40B4-BE49-F238E27FC236}">
                <a16:creationId xmlns:a16="http://schemas.microsoft.com/office/drawing/2014/main" id="{12EB1EED-E945-FB7A-2751-9F7BAFE93A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D35AA1-BFF3-360F-9F3C-018264FE79A8}"/>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4180107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0961-B900-B0DF-4295-1E9F279173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C794AF-89FC-FFB9-888E-5AC4E52F05EA}"/>
              </a:ext>
            </a:extLst>
          </p:cNvPr>
          <p:cNvSpPr>
            <a:spLocks noGrp="1"/>
          </p:cNvSpPr>
          <p:nvPr>
            <p:ph type="dt" sz="half" idx="10"/>
          </p:nvPr>
        </p:nvSpPr>
        <p:spPr/>
        <p:txBody>
          <a:bodyPr/>
          <a:lstStyle/>
          <a:p>
            <a:fld id="{52CDF7A6-26CA-4441-9B58-D6E64878D247}" type="datetimeFigureOut">
              <a:rPr lang="en-US" smtClean="0"/>
              <a:t>4/15/2026</a:t>
            </a:fld>
            <a:endParaRPr lang="en-US"/>
          </a:p>
        </p:txBody>
      </p:sp>
      <p:sp>
        <p:nvSpPr>
          <p:cNvPr id="4" name="Footer Placeholder 3">
            <a:extLst>
              <a:ext uri="{FF2B5EF4-FFF2-40B4-BE49-F238E27FC236}">
                <a16:creationId xmlns:a16="http://schemas.microsoft.com/office/drawing/2014/main" id="{0F321961-0C61-8C11-02E1-0DEB9936AB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97A14B-3C68-6618-9C38-D34B7EBF6583}"/>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1240625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B0F70B-BFEA-CB7C-0582-7C7D508A053A}"/>
              </a:ext>
            </a:extLst>
          </p:cNvPr>
          <p:cNvSpPr>
            <a:spLocks noGrp="1"/>
          </p:cNvSpPr>
          <p:nvPr>
            <p:ph type="dt" sz="half" idx="10"/>
          </p:nvPr>
        </p:nvSpPr>
        <p:spPr/>
        <p:txBody>
          <a:bodyPr/>
          <a:lstStyle/>
          <a:p>
            <a:fld id="{52CDF7A6-26CA-4441-9B58-D6E64878D247}" type="datetimeFigureOut">
              <a:rPr lang="en-US" smtClean="0"/>
              <a:t>4/15/2026</a:t>
            </a:fld>
            <a:endParaRPr lang="en-US"/>
          </a:p>
        </p:txBody>
      </p:sp>
      <p:sp>
        <p:nvSpPr>
          <p:cNvPr id="3" name="Footer Placeholder 2">
            <a:extLst>
              <a:ext uri="{FF2B5EF4-FFF2-40B4-BE49-F238E27FC236}">
                <a16:creationId xmlns:a16="http://schemas.microsoft.com/office/drawing/2014/main" id="{EA05C4CC-948C-5228-40F3-E77774043F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9C2827-21AE-8EC7-5A18-37FD051240AE}"/>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1981384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E711C-F82B-422E-F6ED-3935E3BDF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17CB31-818B-CFEB-6B5E-35F7AFA2C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94373C-5776-64B4-0287-304095D650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74D56E-5C53-5CD4-2CDB-7EFFA82F14B7}"/>
              </a:ext>
            </a:extLst>
          </p:cNvPr>
          <p:cNvSpPr>
            <a:spLocks noGrp="1"/>
          </p:cNvSpPr>
          <p:nvPr>
            <p:ph type="dt" sz="half" idx="10"/>
          </p:nvPr>
        </p:nvSpPr>
        <p:spPr/>
        <p:txBody>
          <a:bodyPr/>
          <a:lstStyle/>
          <a:p>
            <a:fld id="{52CDF7A6-26CA-4441-9B58-D6E64878D247}" type="datetimeFigureOut">
              <a:rPr lang="en-US" smtClean="0"/>
              <a:t>4/15/2026</a:t>
            </a:fld>
            <a:endParaRPr lang="en-US"/>
          </a:p>
        </p:txBody>
      </p:sp>
      <p:sp>
        <p:nvSpPr>
          <p:cNvPr id="6" name="Footer Placeholder 5">
            <a:extLst>
              <a:ext uri="{FF2B5EF4-FFF2-40B4-BE49-F238E27FC236}">
                <a16:creationId xmlns:a16="http://schemas.microsoft.com/office/drawing/2014/main" id="{98D9DE75-3FF1-CF47-A287-7C3DCF536D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B4C7BE-FFA2-B9BD-E90E-40E06E6FDEB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538571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9B7A7-FB98-ADCA-A33C-4C0FE3ACD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153111-3441-D0D5-B94E-DFE8146DC6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A1CEF0-4F10-93C9-43CF-7D190CC4EA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A2FC29-8A20-F5A0-189E-2B7F4D958AB4}"/>
              </a:ext>
            </a:extLst>
          </p:cNvPr>
          <p:cNvSpPr>
            <a:spLocks noGrp="1"/>
          </p:cNvSpPr>
          <p:nvPr>
            <p:ph type="dt" sz="half" idx="10"/>
          </p:nvPr>
        </p:nvSpPr>
        <p:spPr/>
        <p:txBody>
          <a:bodyPr/>
          <a:lstStyle/>
          <a:p>
            <a:fld id="{52CDF7A6-26CA-4441-9B58-D6E64878D247}" type="datetimeFigureOut">
              <a:rPr lang="en-US" smtClean="0"/>
              <a:t>4/15/2026</a:t>
            </a:fld>
            <a:endParaRPr lang="en-US"/>
          </a:p>
        </p:txBody>
      </p:sp>
      <p:sp>
        <p:nvSpPr>
          <p:cNvPr id="6" name="Footer Placeholder 5">
            <a:extLst>
              <a:ext uri="{FF2B5EF4-FFF2-40B4-BE49-F238E27FC236}">
                <a16:creationId xmlns:a16="http://schemas.microsoft.com/office/drawing/2014/main" id="{F3641BF7-1FD0-4B80-E2E0-E2512CF922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9546EA-8C77-F1FB-C36A-1A0EF2E6946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1660920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005F-8ECE-8094-31F3-B562087A7C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F895E2-87DC-85B7-AB05-DE26A9D1E3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F0CE32-52B5-158F-7307-C5BDED6781FD}"/>
              </a:ext>
            </a:extLst>
          </p:cNvPr>
          <p:cNvSpPr>
            <a:spLocks noGrp="1"/>
          </p:cNvSpPr>
          <p:nvPr>
            <p:ph type="dt" sz="half" idx="10"/>
          </p:nvPr>
        </p:nvSpPr>
        <p:spPr/>
        <p:txBody>
          <a:bodyPr/>
          <a:lstStyle/>
          <a:p>
            <a:fld id="{52CDF7A6-26CA-4441-9B58-D6E64878D247}" type="datetimeFigureOut">
              <a:rPr lang="en-US" smtClean="0"/>
              <a:t>4/15/2026</a:t>
            </a:fld>
            <a:endParaRPr lang="en-US"/>
          </a:p>
        </p:txBody>
      </p:sp>
      <p:sp>
        <p:nvSpPr>
          <p:cNvPr id="5" name="Footer Placeholder 4">
            <a:extLst>
              <a:ext uri="{FF2B5EF4-FFF2-40B4-BE49-F238E27FC236}">
                <a16:creationId xmlns:a16="http://schemas.microsoft.com/office/drawing/2014/main" id="{62AACCA5-C055-44F9-02D7-93AC7B5F53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464514-312A-D22B-949E-B120AEB5F5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108706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A7D760-5864-4C87-984E-1D05E30434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89F5E0-DA14-1785-877A-3AC2DA74E7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A86BE8-E631-2DA8-05F6-E19BAEA34EBE}"/>
              </a:ext>
            </a:extLst>
          </p:cNvPr>
          <p:cNvSpPr>
            <a:spLocks noGrp="1"/>
          </p:cNvSpPr>
          <p:nvPr>
            <p:ph type="dt" sz="half" idx="10"/>
          </p:nvPr>
        </p:nvSpPr>
        <p:spPr/>
        <p:txBody>
          <a:bodyPr/>
          <a:lstStyle/>
          <a:p>
            <a:fld id="{52CDF7A6-26CA-4441-9B58-D6E64878D247}" type="datetimeFigureOut">
              <a:rPr lang="en-US" smtClean="0"/>
              <a:t>4/15/2026</a:t>
            </a:fld>
            <a:endParaRPr lang="en-US"/>
          </a:p>
        </p:txBody>
      </p:sp>
      <p:sp>
        <p:nvSpPr>
          <p:cNvPr id="5" name="Footer Placeholder 4">
            <a:extLst>
              <a:ext uri="{FF2B5EF4-FFF2-40B4-BE49-F238E27FC236}">
                <a16:creationId xmlns:a16="http://schemas.microsoft.com/office/drawing/2014/main" id="{F8C4A731-CAE7-0693-F768-0EE6833A9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A7AE2-AAA9-9E8D-855E-7DA5B8A8450C}"/>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5515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2E5BF8-8CEA-E905-3D3A-06A60F58E3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A2CB9B-E73D-B1BB-E87E-0F7FD1156C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5A5083-BDCB-CF50-6DB5-D68349EEB8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CDF7A6-26CA-4441-9B58-D6E64878D247}" type="datetimeFigureOut">
              <a:rPr lang="en-US" smtClean="0"/>
              <a:t>4/15/2026</a:t>
            </a:fld>
            <a:endParaRPr lang="en-US"/>
          </a:p>
        </p:txBody>
      </p:sp>
      <p:sp>
        <p:nvSpPr>
          <p:cNvPr id="5" name="Footer Placeholder 4">
            <a:extLst>
              <a:ext uri="{FF2B5EF4-FFF2-40B4-BE49-F238E27FC236}">
                <a16:creationId xmlns:a16="http://schemas.microsoft.com/office/drawing/2014/main" id="{19FE8719-4643-492A-464E-CEC0CA0652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A72AC13-FAC7-6E3B-B240-983CDEEBD3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3B39B8-71E5-4DA2-97B3-4BBBCD943DEA}" type="slidenum">
              <a:rPr lang="en-US" smtClean="0"/>
              <a:t>‹#›</a:t>
            </a:fld>
            <a:endParaRPr lang="en-US"/>
          </a:p>
        </p:txBody>
      </p:sp>
    </p:spTree>
    <p:extLst>
      <p:ext uri="{BB962C8B-B14F-4D97-AF65-F5344CB8AC3E}">
        <p14:creationId xmlns:p14="http://schemas.microsoft.com/office/powerpoint/2010/main" val="1928630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5.svg"/><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2" name="Rectangle 1061">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4" name="Rectangle 1063">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8079248" y="152401"/>
            <a:ext cx="4406663" cy="3790950"/>
          </a:xfrm>
        </p:spPr>
        <p:txBody>
          <a:bodyPr anchor="b">
            <a:normAutofit fontScale="90000"/>
          </a:bodyPr>
          <a:lstStyle/>
          <a:p>
            <a:pPr algn="l"/>
            <a:r>
              <a:rPr lang="en-US" sz="6600" b="1" i="1" dirty="0">
                <a:solidFill>
                  <a:schemeClr val="tx1">
                    <a:lumMod val="65000"/>
                    <a:lumOff val="35000"/>
                  </a:schemeClr>
                </a:solidFill>
                <a:latin typeface="Gotham Book"/>
              </a:rPr>
              <a:t>Unidad 10: </a:t>
            </a:r>
            <a:br>
              <a:rPr lang="en-US" sz="6600" b="1" i="1" dirty="0">
                <a:solidFill>
                  <a:schemeClr val="tx1">
                    <a:lumMod val="85000"/>
                    <a:lumOff val="15000"/>
                  </a:schemeClr>
                </a:solidFill>
                <a:latin typeface="Gotham Book"/>
              </a:rPr>
            </a:br>
            <a:r>
              <a:rPr lang="en-US" sz="6600" b="1" i="1" dirty="0" err="1">
                <a:solidFill>
                  <a:srgbClr val="C00000"/>
                </a:solidFill>
                <a:latin typeface="Gotham Book"/>
              </a:rPr>
              <a:t>Algodón</a:t>
            </a:r>
            <a:r>
              <a:rPr lang="en-US" sz="6600" b="1" i="1" dirty="0">
                <a:solidFill>
                  <a:srgbClr val="C00000"/>
                </a:solidFill>
                <a:latin typeface="Gotham Book"/>
              </a:rPr>
              <a:t>, </a:t>
            </a:r>
            <a:r>
              <a:rPr lang="en-US" sz="6600" b="1" i="1" dirty="0" err="1">
                <a:solidFill>
                  <a:srgbClr val="C00000"/>
                </a:solidFill>
                <a:latin typeface="Gotham Book"/>
              </a:rPr>
              <a:t>ganado</a:t>
            </a:r>
            <a:r>
              <a:rPr lang="en-US" sz="6600" b="1" i="1" dirty="0">
                <a:solidFill>
                  <a:srgbClr val="C00000"/>
                </a:solidFill>
                <a:latin typeface="Gotham Book"/>
              </a:rPr>
              <a:t> y </a:t>
            </a:r>
            <a:r>
              <a:rPr lang="en-US" sz="6600" b="1" i="1" dirty="0" err="1">
                <a:solidFill>
                  <a:srgbClr val="C00000"/>
                </a:solidFill>
                <a:latin typeface="Gotham Book"/>
              </a:rPr>
              <a:t>ferrocarriles</a:t>
            </a:r>
            <a:endParaRPr lang="en-US" sz="6600" b="1" dirty="0">
              <a:solidFill>
                <a:srgbClr val="C00000"/>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8101022" y="4608229"/>
            <a:ext cx="3742636" cy="1542199"/>
          </a:xfrm>
        </p:spPr>
        <p:txBody>
          <a:bodyPr anchor="t">
            <a:normAutofit fontScale="92500" lnSpcReduction="20000"/>
          </a:bodyPr>
          <a:lstStyle/>
          <a:p>
            <a:pPr algn="l"/>
            <a:r>
              <a:rPr lang="en-US" sz="4000" b="1" i="1" dirty="0" err="1">
                <a:solidFill>
                  <a:schemeClr val="tx1">
                    <a:lumMod val="65000"/>
                    <a:lumOff val="35000"/>
                  </a:schemeClr>
                </a:solidFill>
                <a:latin typeface="Gotham Book"/>
              </a:rPr>
              <a:t>Lección</a:t>
            </a:r>
            <a:r>
              <a:rPr lang="en-US" sz="4000" b="1" i="1" dirty="0">
                <a:solidFill>
                  <a:schemeClr val="tx1">
                    <a:lumMod val="65000"/>
                    <a:lumOff val="35000"/>
                  </a:schemeClr>
                </a:solidFill>
                <a:latin typeface="Gotham Book"/>
              </a:rPr>
              <a:t> 6: </a:t>
            </a:r>
          </a:p>
          <a:p>
            <a:pPr algn="l"/>
            <a:r>
              <a:rPr lang="en-US" sz="4000" b="1" i="1" dirty="0" err="1">
                <a:solidFill>
                  <a:srgbClr val="C00000"/>
                </a:solidFill>
                <a:latin typeface="Gotham Book"/>
              </a:rPr>
              <a:t>Guerras</a:t>
            </a:r>
            <a:r>
              <a:rPr lang="en-US" sz="4000" b="1" i="1" dirty="0">
                <a:solidFill>
                  <a:srgbClr val="C00000"/>
                </a:solidFill>
                <a:latin typeface="Gotham Book"/>
              </a:rPr>
              <a:t> </a:t>
            </a:r>
            <a:r>
              <a:rPr lang="en-US" sz="4000" b="1" i="1" dirty="0" err="1">
                <a:solidFill>
                  <a:srgbClr val="C00000"/>
                </a:solidFill>
                <a:latin typeface="Gotham Book"/>
              </a:rPr>
              <a:t>fronterizas</a:t>
            </a:r>
            <a:endParaRPr lang="en-US" sz="4000" b="1" i="1" dirty="0">
              <a:solidFill>
                <a:srgbClr val="C00000"/>
              </a:solidFill>
              <a:latin typeface="Gotham Book"/>
            </a:endParaRPr>
          </a:p>
        </p:txBody>
      </p:sp>
      <p:pic>
        <p:nvPicPr>
          <p:cNvPr id="5" name="Picture 4" descr="A hand drawn image created by a Kiowa Indian of Kiowa warriors wearing battle clothing, holding spears and shileds, and riding horses. ">
            <a:extLst>
              <a:ext uri="{FF2B5EF4-FFF2-40B4-BE49-F238E27FC236}">
                <a16:creationId xmlns:a16="http://schemas.microsoft.com/office/drawing/2014/main" id="{F0786356-1DB6-C305-8CBE-6DEE69CDE6B8}"/>
              </a:ext>
            </a:extLst>
          </p:cNvPr>
          <p:cNvPicPr>
            <a:picLocks noChangeAspect="1"/>
          </p:cNvPicPr>
          <p:nvPr/>
        </p:nvPicPr>
        <p:blipFill>
          <a:blip r:embed="rId3"/>
          <a:srcRect l="10567" r="5322"/>
          <a:stretch>
            <a:fillRect/>
          </a:stretch>
        </p:blipFill>
        <p:spPr>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sp>
        <p:nvSpPr>
          <p:cNvPr id="6" name="TextBox 5">
            <a:extLst>
              <a:ext uri="{FF2B5EF4-FFF2-40B4-BE49-F238E27FC236}">
                <a16:creationId xmlns:a16="http://schemas.microsoft.com/office/drawing/2014/main" id="{B147B375-CCBF-9018-46A8-E7B5530F4CF9}"/>
              </a:ext>
            </a:extLst>
          </p:cNvPr>
          <p:cNvSpPr txBox="1"/>
          <p:nvPr/>
        </p:nvSpPr>
        <p:spPr>
          <a:xfrm>
            <a:off x="2014890" y="6139227"/>
            <a:ext cx="3820885" cy="707886"/>
          </a:xfrm>
          <a:prstGeom prst="rect">
            <a:avLst/>
          </a:prstGeom>
          <a:noFill/>
        </p:spPr>
        <p:txBody>
          <a:bodyPr wrap="square" rtlCol="0">
            <a:spAutoFit/>
          </a:bodyPr>
          <a:lstStyle/>
          <a:p>
            <a:pPr algn="ctr"/>
            <a:r>
              <a:rPr lang="en-US" sz="2000" dirty="0">
                <a:latin typeface="Gotham Book"/>
              </a:rPr>
              <a:t>Kiowa Drawings, 1880-1890</a:t>
            </a:r>
          </a:p>
          <a:p>
            <a:pPr algn="ctr"/>
            <a:r>
              <a:rPr lang="en-US" sz="2000" i="1" dirty="0">
                <a:latin typeface="Gotham Book"/>
              </a:rPr>
              <a:t>Newberry Library</a:t>
            </a:r>
          </a:p>
        </p:txBody>
      </p:sp>
    </p:spTree>
    <p:extLst>
      <p:ext uri="{BB962C8B-B14F-4D97-AF65-F5344CB8AC3E}">
        <p14:creationId xmlns:p14="http://schemas.microsoft.com/office/powerpoint/2010/main" val="3688110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70D73DD-57F3-4E5D-6CE7-70181A895FF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C16EF74-143E-DAD0-8BCE-C61955120291}"/>
              </a:ext>
            </a:extLst>
          </p:cNvPr>
          <p:cNvSpPr txBox="1">
            <a:spLocks noGrp="1"/>
          </p:cNvSpPr>
          <p:nvPr>
            <p:ph type="title" idx="4294967295"/>
          </p:nvPr>
        </p:nvSpPr>
        <p:spPr>
          <a:xfrm>
            <a:off x="1859298" y="-231961"/>
            <a:ext cx="9864090" cy="17242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7200" b="1" i="1" dirty="0" err="1">
                <a:latin typeface="Gotham Medium"/>
              </a:rPr>
              <a:t>Calentamiento</a:t>
            </a:r>
            <a:br>
              <a:rPr kumimoji="0" lang="en-US" sz="4400" b="0" i="0" u="none" strike="noStrike" kern="1200" cap="none" spc="0" normalizeH="0" baseline="0" noProof="0" dirty="0">
                <a:ln>
                  <a:noFill/>
                </a:ln>
                <a:solidFill>
                  <a:schemeClr val="tx1"/>
                </a:solidFill>
                <a:effectLst/>
                <a:uLnTx/>
                <a:uFillTx/>
                <a:latin typeface="Gotham Medium"/>
                <a:ea typeface="+mj-ea"/>
                <a:cs typeface="+mj-cs"/>
              </a:rPr>
            </a:br>
            <a:r>
              <a:rPr lang="es-ES" sz="3200" dirty="0">
                <a:latin typeface="Gotham Medium"/>
              </a:rPr>
              <a:t>Usa la imagen para completar tu calentamiento</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8" name="Picture 7" descr="An illustration created by a Kiowa Indian depicting a battle during the Red River War. Indians are drawn in their warrior attire on horseback with spears. U.S. Army troops are on foot, firing at the riding warriors. One US soldier is laying on the ground. ">
            <a:extLst>
              <a:ext uri="{FF2B5EF4-FFF2-40B4-BE49-F238E27FC236}">
                <a16:creationId xmlns:a16="http://schemas.microsoft.com/office/drawing/2014/main" id="{8BB8E8A2-6D30-D13D-0D35-CDEDF336929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76422" y="1547923"/>
            <a:ext cx="8451774" cy="4781176"/>
          </a:xfrm>
          <a:prstGeom prst="rect">
            <a:avLst/>
          </a:prstGeom>
          <a:noFill/>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3301560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B69F84-A3F1-085D-45E9-BC98FE1EECF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16D8F28-590A-D200-C3E3-275F4CC0ED3A}"/>
              </a:ext>
            </a:extLst>
          </p:cNvPr>
          <p:cNvSpPr txBox="1">
            <a:spLocks noGrp="1"/>
          </p:cNvSpPr>
          <p:nvPr>
            <p:ph type="title" idx="4294967295"/>
          </p:nvPr>
        </p:nvSpPr>
        <p:spPr>
          <a:xfrm>
            <a:off x="1812149"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dirty="0" err="1">
                <a:latin typeface="Gotham Medium"/>
              </a:rPr>
              <a:t>Comparte</a:t>
            </a:r>
            <a:r>
              <a:rPr lang="en-US" dirty="0">
                <a:latin typeface="Gotham Medium"/>
              </a:rPr>
              <a:t> con la </a:t>
            </a:r>
            <a:r>
              <a:rPr lang="en-US" dirty="0" err="1">
                <a:latin typeface="Gotham Medium"/>
              </a:rPr>
              <a:t>clase</a:t>
            </a:r>
            <a:r>
              <a:rPr kumimoji="0" lang="en-US" sz="6000" b="0" i="0" u="none" strike="noStrike" kern="1200" cap="none" spc="0" normalizeH="0" baseline="0" noProof="0" dirty="0">
                <a:ln>
                  <a:noFill/>
                </a:ln>
                <a:solidFill>
                  <a:schemeClr val="tx1"/>
                </a:solidFill>
                <a:effectLst/>
                <a:uLnTx/>
                <a:uFillTx/>
                <a:latin typeface="Gotham Medium"/>
                <a:ea typeface="+mj-ea"/>
                <a:cs typeface="+mj-cs"/>
              </a:rPr>
              <a:t>:</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CD019BFF-4ED0-C81E-3141-6FD2B967D594}"/>
              </a:ext>
            </a:extLst>
          </p:cNvPr>
          <p:cNvSpPr/>
          <p:nvPr/>
        </p:nvSpPr>
        <p:spPr>
          <a:xfrm>
            <a:off x="2257074" y="1621970"/>
            <a:ext cx="5791200" cy="1502228"/>
          </a:xfrm>
          <a:prstGeom prst="wedgeRoundRectCallout">
            <a:avLst>
              <a:gd name="adj1" fmla="val 79543"/>
              <a:gd name="adj2" fmla="val 42210"/>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srgbClr val="C00000"/>
                </a:solidFill>
                <a:latin typeface="Gotham Book"/>
              </a:rPr>
              <a:t>Una cosa que observo en la imagen es _______</a:t>
            </a:r>
            <a:endParaRPr kumimoji="0" lang="en-US" sz="4000" b="0" i="0" u="none" strike="noStrike" kern="1200" cap="none" spc="0" normalizeH="0" baseline="0" noProof="0" dirty="0">
              <a:ln>
                <a:noFill/>
              </a:ln>
              <a:solidFill>
                <a:srgbClr val="C00000"/>
              </a:solidFill>
              <a:effectLst/>
              <a:uLnTx/>
              <a:uFillTx/>
              <a:latin typeface="Gotham Book"/>
              <a:ea typeface="+mn-ea"/>
              <a:cs typeface="+mn-cs"/>
            </a:endParaRPr>
          </a:p>
        </p:txBody>
      </p:sp>
      <p:pic>
        <p:nvPicPr>
          <p:cNvPr id="4" name="Graphic 3">
            <a:extLst>
              <a:ext uri="{FF2B5EF4-FFF2-40B4-BE49-F238E27FC236}">
                <a16:creationId xmlns:a16="http://schemas.microsoft.com/office/drawing/2014/main" id="{0C259E0C-0219-C91B-9FD9-3D7B3D564ED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37924" y="2008322"/>
            <a:ext cx="1344476" cy="1344476"/>
          </a:xfrm>
          <a:prstGeom prst="rect">
            <a:avLst/>
          </a:prstGeom>
        </p:spPr>
      </p:pic>
      <p:sp>
        <p:nvSpPr>
          <p:cNvPr id="5" name="Speech Bubble: Rectangle with Corners Rounded 4">
            <a:extLst>
              <a:ext uri="{FF2B5EF4-FFF2-40B4-BE49-F238E27FC236}">
                <a16:creationId xmlns:a16="http://schemas.microsoft.com/office/drawing/2014/main" id="{C53EDD46-1411-2376-FB48-B8E5A671A873}"/>
              </a:ext>
            </a:extLst>
          </p:cNvPr>
          <p:cNvSpPr/>
          <p:nvPr/>
        </p:nvSpPr>
        <p:spPr>
          <a:xfrm>
            <a:off x="5377543" y="3875316"/>
            <a:ext cx="6143275" cy="2155369"/>
          </a:xfrm>
          <a:prstGeom prst="wedgeRoundRectCallout">
            <a:avLst>
              <a:gd name="adj1" fmla="val -67074"/>
              <a:gd name="adj2" fmla="val 37862"/>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srgbClr val="C00000"/>
                </a:solidFill>
                <a:latin typeface="Gotham Book"/>
              </a:rPr>
              <a:t>Una cosa que puedo inferir de esta lección basándome en la imagen es ________</a:t>
            </a:r>
            <a:endParaRPr kumimoji="0" lang="en-US" sz="4000" b="0" i="0" u="none" strike="noStrike" kern="1200" cap="none" spc="0" normalizeH="0" baseline="0" noProof="0" dirty="0">
              <a:ln>
                <a:noFill/>
              </a:ln>
              <a:solidFill>
                <a:srgbClr val="C00000"/>
              </a:solidFill>
              <a:effectLst/>
              <a:uLnTx/>
              <a:uFillTx/>
              <a:latin typeface="Gotham Book"/>
              <a:ea typeface="+mn-ea"/>
              <a:cs typeface="+mn-cs"/>
            </a:endParaRPr>
          </a:p>
        </p:txBody>
      </p:sp>
      <p:pic>
        <p:nvPicPr>
          <p:cNvPr id="6" name="Graphic 5">
            <a:extLst>
              <a:ext uri="{FF2B5EF4-FFF2-40B4-BE49-F238E27FC236}">
                <a16:creationId xmlns:a16="http://schemas.microsoft.com/office/drawing/2014/main" id="{7631B561-63B8-59C8-2BCA-4C90CE49DA51}"/>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87295" y="4686209"/>
            <a:ext cx="1344476" cy="1344476"/>
          </a:xfrm>
          <a:prstGeom prst="rect">
            <a:avLst/>
          </a:prstGeom>
        </p:spPr>
      </p:pic>
    </p:spTree>
    <p:extLst>
      <p:ext uri="{BB962C8B-B14F-4D97-AF65-F5344CB8AC3E}">
        <p14:creationId xmlns:p14="http://schemas.microsoft.com/office/powerpoint/2010/main" val="3201968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B37FC376-EC91-34E2-7F6A-EA899A842DE8}"/>
              </a:ext>
            </a:extLst>
          </p:cNvPr>
          <p:cNvSpPr txBox="1">
            <a:spLocks noGrp="1"/>
          </p:cNvSpPr>
          <p:nvPr>
            <p:ph type="title" idx="4294967295"/>
          </p:nvPr>
        </p:nvSpPr>
        <p:spPr>
          <a:xfrm>
            <a:off x="2203107"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4E749B0F-B873-9D1D-8410-CEB4810829B9}"/>
              </a:ext>
            </a:extLst>
          </p:cNvPr>
          <p:cNvSpPr txBox="1"/>
          <p:nvPr/>
        </p:nvSpPr>
        <p:spPr>
          <a:xfrm>
            <a:off x="446314" y="1887172"/>
            <a:ext cx="11375571" cy="4247317"/>
          </a:xfrm>
          <a:prstGeom prst="rect">
            <a:avLst/>
          </a:prstGeom>
          <a:noFill/>
        </p:spPr>
        <p:txBody>
          <a:bodyPr wrap="square" rtlCol="0">
            <a:spAutoFit/>
          </a:bodyPr>
          <a:lstStyle/>
          <a:p>
            <a:pPr lvl="0" algn="ctr">
              <a:defRPr/>
            </a:pPr>
            <a:r>
              <a:rPr lang="es-ES" sz="5400" dirty="0">
                <a:solidFill>
                  <a:srgbClr val="C00000"/>
                </a:solidFill>
                <a:latin typeface="Gotham Book"/>
              </a:rPr>
              <a:t>Cuáles fueron las causas, los eventos clave, el resultado y la importancia de los conflictos entre las tribus indígenas de las llanuras y los anglosajones en la frontera oeste de Texas?</a:t>
            </a:r>
            <a:endParaRPr kumimoji="0" lang="en-US" sz="5400" b="0" u="none" strike="noStrike" kern="1200" cap="none" spc="0" normalizeH="0" baseline="0" noProof="0" dirty="0">
              <a:ln>
                <a:noFill/>
              </a:ln>
              <a:solidFill>
                <a:srgbClr val="C00000"/>
              </a:solidFill>
              <a:effectLst/>
              <a:uLnTx/>
              <a:uFillTx/>
              <a:latin typeface="Gotham Book"/>
              <a:ea typeface="+mn-ea"/>
              <a:cs typeface="+mn-cs"/>
            </a:endParaRPr>
          </a:p>
        </p:txBody>
      </p:sp>
    </p:spTree>
    <p:extLst>
      <p:ext uri="{BB962C8B-B14F-4D97-AF65-F5344CB8AC3E}">
        <p14:creationId xmlns:p14="http://schemas.microsoft.com/office/powerpoint/2010/main" val="3586965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84BFAC29-EF51-C89D-4D0A-E092BF6D9DC9}"/>
              </a:ext>
            </a:extLst>
          </p:cNvPr>
          <p:cNvSpPr txBox="1">
            <a:spLocks noGrp="1"/>
          </p:cNvSpPr>
          <p:nvPr>
            <p:ph type="title" idx="4294967295"/>
          </p:nvPr>
        </p:nvSpPr>
        <p:spPr>
          <a:xfrm>
            <a:off x="1879724"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8000" dirty="0">
                <a:solidFill>
                  <a:schemeClr val="bg1"/>
                </a:solidFill>
                <a:latin typeface="Gotham Medium"/>
              </a:rPr>
              <a:t>En la lección de hoy</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B8FD51CF-8891-4238-A8FD-8B05D72CBC10}"/>
              </a:ext>
            </a:extLst>
          </p:cNvPr>
          <p:cNvSpPr txBox="1"/>
          <p:nvPr/>
        </p:nvSpPr>
        <p:spPr>
          <a:xfrm>
            <a:off x="621215" y="1658892"/>
            <a:ext cx="10982956" cy="5016758"/>
          </a:xfrm>
          <a:prstGeom prst="rect">
            <a:avLst/>
          </a:prstGeom>
          <a:noFill/>
        </p:spPr>
        <p:txBody>
          <a:bodyPr wrap="square" rtlCol="0">
            <a:spAutoFit/>
          </a:bodyPr>
          <a:lstStyle/>
          <a:p>
            <a:pPr marL="914400" lvl="0" indent="-914400">
              <a:buFont typeface="+mj-lt"/>
              <a:buAutoNum type="arabicPeriod"/>
              <a:defRPr/>
            </a:pPr>
            <a:r>
              <a:rPr lang="es-ES" sz="4000" b="1" i="1" u="sng" dirty="0">
                <a:solidFill>
                  <a:srgbClr val="C00000"/>
                </a:solidFill>
                <a:latin typeface="Calibri" panose="020F0502020204030204"/>
              </a:rPr>
              <a:t>Analizaremos</a:t>
            </a:r>
            <a:r>
              <a:rPr lang="es-ES" sz="4000" dirty="0">
                <a:solidFill>
                  <a:srgbClr val="C00000"/>
                </a:solidFill>
                <a:latin typeface="Calibri" panose="020F0502020204030204"/>
              </a:rPr>
              <a:t> las guerras fronterizas, incluyendo sus causas, eventos clave, individuos implicados y su resultado y importancia para la historia de Texas</a:t>
            </a:r>
            <a:r>
              <a:rPr kumimoji="0" lang="en-US" sz="4000" strike="noStrike" kern="1200" cap="none" spc="0" normalizeH="0" baseline="0" noProof="0" dirty="0">
                <a:ln>
                  <a:noFill/>
                </a:ln>
                <a:solidFill>
                  <a:srgbClr val="C00000"/>
                </a:solidFill>
                <a:effectLst/>
                <a:uLnTx/>
                <a:uFillTx/>
                <a:latin typeface="Calibri" panose="020F0502020204030204"/>
                <a:ea typeface="+mn-ea"/>
                <a:cs typeface="+mn-cs"/>
              </a:rPr>
              <a:t>.</a:t>
            </a:r>
            <a:endParaRPr kumimoji="0" lang="en-US" sz="4000" b="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914400" lvl="0" indent="-914400">
              <a:buFont typeface="+mj-lt"/>
              <a:buAutoNum type="arabicPeriod"/>
              <a:defRPr/>
            </a:pPr>
            <a:r>
              <a:rPr lang="es-ES" sz="4000" b="1" i="1" u="sng" dirty="0">
                <a:solidFill>
                  <a:srgbClr val="002060"/>
                </a:solidFill>
                <a:latin typeface="Calibri" panose="020F0502020204030204"/>
              </a:rPr>
              <a:t>Leeré</a:t>
            </a:r>
            <a:r>
              <a:rPr lang="es-ES" sz="4000" dirty="0">
                <a:solidFill>
                  <a:srgbClr val="002060"/>
                </a:solidFill>
                <a:latin typeface="Calibri" panose="020F0502020204030204"/>
              </a:rPr>
              <a:t> cinco breves pasajes sobre diferentes temas relacionados con las guerras fronterizas y responderé a preguntas de comprensión sobre cada tema</a:t>
            </a:r>
            <a:r>
              <a:rPr kumimoji="0" lang="en-US" sz="4000" strike="noStrike" kern="1200" cap="none" spc="0" normalizeH="0" baseline="0" noProof="0" dirty="0">
                <a:ln>
                  <a:noFill/>
                </a:ln>
                <a:solidFill>
                  <a:srgbClr val="002060"/>
                </a:solidFill>
                <a:effectLst/>
                <a:uLnTx/>
                <a:uFillTx/>
                <a:latin typeface="Calibri" panose="020F0502020204030204"/>
                <a:ea typeface="+mn-ea"/>
                <a:cs typeface="+mn-cs"/>
              </a:rPr>
              <a:t>.</a:t>
            </a:r>
            <a:endParaRPr kumimoji="0" lang="en-US" sz="4000" b="0" i="1"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12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8DA9E8AD-1379-A42E-18AC-56855EFE2754}"/>
              </a:ext>
            </a:extLst>
          </p:cNvPr>
          <p:cNvSpPr txBox="1">
            <a:spLocks noGrp="1"/>
          </p:cNvSpPr>
          <p:nvPr>
            <p:ph type="title" idx="4294967295"/>
          </p:nvPr>
        </p:nvSpPr>
        <p:spPr>
          <a:xfrm>
            <a:off x="1600200" y="-195946"/>
            <a:ext cx="10482943"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000" dirty="0">
                <a:latin typeface="Gotham Medium"/>
              </a:rPr>
              <a:t>La Guerra Civil y la Frontera Occidental de Texas</a:t>
            </a:r>
            <a:endParaRPr kumimoji="0" lang="en-US" sz="40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1026" name="Picture 2" descr="A hand drawn map of U.S. Army forts established from the 1850s to 1860s. There is an initial line of forts running from approximately Fort Worth leading southwest toward the Rio Grande. This first line is to the east of the Cross Timbers. The second line of forts is farther west from about Wichita Falls in North Texas along the border with Oklahoma running southwest toward El Paso. There is a railroad line drawn in from east Texas through Fort Worth to Abilene. ">
            <a:extLst>
              <a:ext uri="{FF2B5EF4-FFF2-40B4-BE49-F238E27FC236}">
                <a16:creationId xmlns:a16="http://schemas.microsoft.com/office/drawing/2014/main" id="{F8E52E89-6659-E20E-3DA2-824451AAB8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3057" y="868678"/>
            <a:ext cx="7217228" cy="522786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DCE6FCE-9EB0-0638-16E9-2FCF2DCF7534}"/>
              </a:ext>
            </a:extLst>
          </p:cNvPr>
          <p:cNvSpPr txBox="1"/>
          <p:nvPr/>
        </p:nvSpPr>
        <p:spPr>
          <a:xfrm>
            <a:off x="3276599" y="6117768"/>
            <a:ext cx="5203371" cy="615553"/>
          </a:xfrm>
          <a:prstGeom prst="rect">
            <a:avLst/>
          </a:prstGeom>
          <a:noFill/>
        </p:spPr>
        <p:txBody>
          <a:bodyPr wrap="square" rtlCol="0">
            <a:spAutoFit/>
          </a:bodyPr>
          <a:lstStyle/>
          <a:p>
            <a:r>
              <a:rPr lang="es-ES" sz="1700" dirty="0">
                <a:latin typeface="Gotham Book"/>
              </a:rPr>
              <a:t>Fuertes del Ejército de EE. UU. avanzando hacia el oeste</a:t>
            </a:r>
          </a:p>
          <a:p>
            <a:r>
              <a:rPr lang="es-ES" sz="1700" i="1" dirty="0">
                <a:latin typeface="Gotham Book"/>
              </a:rPr>
              <a:t>El portal a la historia de Texas</a:t>
            </a:r>
            <a:endParaRPr lang="en-US" sz="1700" i="1" dirty="0">
              <a:latin typeface="Gotham Book"/>
            </a:endParaRPr>
          </a:p>
        </p:txBody>
      </p:sp>
    </p:spTree>
    <p:extLst>
      <p:ext uri="{BB962C8B-B14F-4D97-AF65-F5344CB8AC3E}">
        <p14:creationId xmlns:p14="http://schemas.microsoft.com/office/powerpoint/2010/main" val="3502976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FFD6E76-B0C6-149A-7B97-E7A9B08BA907}"/>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38FCF8D-5242-76E3-8F33-6D1970DD60A9}"/>
              </a:ext>
            </a:extLst>
          </p:cNvPr>
          <p:cNvSpPr txBox="1">
            <a:spLocks noGrp="1"/>
          </p:cNvSpPr>
          <p:nvPr>
            <p:ph type="title" idx="4294967295"/>
          </p:nvPr>
        </p:nvSpPr>
        <p:spPr>
          <a:xfrm>
            <a:off x="1812148" y="0"/>
            <a:ext cx="10075051"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5400" dirty="0">
                <a:latin typeface="Gotham Medium"/>
              </a:rPr>
              <a:t>El Tratado de la Logia Medicinal</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2050" name="Picture 2" descr="A black and white hand drawn image representing the meeting of tribes and U.S. Army at the Medicine Lodge treaty signing. There are dozens of American Indians sitting or standing on one side of a circle, and US Army troops sitting on the other. They are surrounding by trees with thin trunks. ">
            <a:extLst>
              <a:ext uri="{FF2B5EF4-FFF2-40B4-BE49-F238E27FC236}">
                <a16:creationId xmlns:a16="http://schemas.microsoft.com/office/drawing/2014/main" id="{25446837-074C-5F53-B410-491E16B95C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2895" y="1097282"/>
            <a:ext cx="10273556" cy="4560537"/>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707882-956E-E2E2-D773-193DD09EEA94}"/>
              </a:ext>
            </a:extLst>
          </p:cNvPr>
          <p:cNvSpPr txBox="1"/>
          <p:nvPr/>
        </p:nvSpPr>
        <p:spPr>
          <a:xfrm>
            <a:off x="2511716" y="5657819"/>
            <a:ext cx="8675914" cy="800219"/>
          </a:xfrm>
          <a:prstGeom prst="rect">
            <a:avLst/>
          </a:prstGeom>
          <a:noFill/>
        </p:spPr>
        <p:txBody>
          <a:bodyPr wrap="square" rtlCol="0">
            <a:spAutoFit/>
          </a:bodyPr>
          <a:lstStyle/>
          <a:p>
            <a:pPr algn="ctr"/>
            <a:r>
              <a:rPr lang="es-ES" sz="2400" dirty="0">
                <a:latin typeface="Gotham Book"/>
              </a:rPr>
              <a:t>El Tratado de la Logia Medicinal</a:t>
            </a:r>
          </a:p>
          <a:p>
            <a:pPr algn="ctr"/>
            <a:r>
              <a:rPr lang="en-US" sz="2200" i="1" dirty="0">
                <a:latin typeface="Gotham Book"/>
              </a:rPr>
              <a:t>Sociedad </a:t>
            </a:r>
            <a:r>
              <a:rPr lang="en-US" sz="2200" i="1" dirty="0" err="1">
                <a:latin typeface="Gotham Book"/>
              </a:rPr>
              <a:t>Histórica</a:t>
            </a:r>
            <a:r>
              <a:rPr lang="en-US" sz="2200" i="1" dirty="0">
                <a:latin typeface="Gotham Book"/>
              </a:rPr>
              <a:t> de Oklahoma</a:t>
            </a:r>
          </a:p>
        </p:txBody>
      </p:sp>
    </p:spTree>
    <p:extLst>
      <p:ext uri="{BB962C8B-B14F-4D97-AF65-F5344CB8AC3E}">
        <p14:creationId xmlns:p14="http://schemas.microsoft.com/office/powerpoint/2010/main" val="2279474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C108DC3-9E6E-564A-31E5-361E1A8246F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0AC13C1-08CF-0434-6747-F62DBB6E07FB}"/>
              </a:ext>
            </a:extLst>
          </p:cNvPr>
          <p:cNvSpPr txBox="1">
            <a:spLocks noGrp="1"/>
          </p:cNvSpPr>
          <p:nvPr>
            <p:ph type="title" idx="4294967295"/>
          </p:nvPr>
        </p:nvSpPr>
        <p:spPr>
          <a:xfrm>
            <a:off x="1812148" y="-185062"/>
            <a:ext cx="9922651"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5000" dirty="0">
                <a:latin typeface="Gotham Medium"/>
              </a:rPr>
              <a:t>La </a:t>
            </a:r>
            <a:r>
              <a:rPr lang="en-US" sz="5000" dirty="0" err="1">
                <a:latin typeface="Gotham Medium"/>
              </a:rPr>
              <a:t>masacre</a:t>
            </a:r>
            <a:r>
              <a:rPr lang="en-US" sz="5000" dirty="0">
                <a:latin typeface="Gotham Medium"/>
              </a:rPr>
              <a:t> de Salt Creek</a:t>
            </a:r>
            <a:endParaRPr kumimoji="0" lang="en-US" sz="50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3074" name="Picture 2" descr="A drawing depicting the Salt Creek Massacre. A wagon is in the forefront and smoke billows from the wagon after having been set on fire. An Anglo man lays dead in front of the wagon and another has been tied to the spokes of the wagon wheel. Off in the distance is another wagon and a dead horse. An Indian warrior rides off in the distance.">
            <a:extLst>
              <a:ext uri="{FF2B5EF4-FFF2-40B4-BE49-F238E27FC236}">
                <a16:creationId xmlns:a16="http://schemas.microsoft.com/office/drawing/2014/main" id="{38863480-1EF2-BF84-EC37-B119F09E96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3473" y="1023937"/>
            <a:ext cx="7620000" cy="4810125"/>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490879E-7F41-0079-1AF3-AE20C4B92D52}"/>
              </a:ext>
            </a:extLst>
          </p:cNvPr>
          <p:cNvSpPr txBox="1"/>
          <p:nvPr/>
        </p:nvSpPr>
        <p:spPr>
          <a:xfrm>
            <a:off x="3167743" y="5834062"/>
            <a:ext cx="7522028" cy="430887"/>
          </a:xfrm>
          <a:prstGeom prst="rect">
            <a:avLst/>
          </a:prstGeom>
          <a:noFill/>
        </p:spPr>
        <p:txBody>
          <a:bodyPr wrap="square" rtlCol="0">
            <a:spAutoFit/>
          </a:bodyPr>
          <a:lstStyle/>
          <a:p>
            <a:pPr algn="ctr"/>
            <a:r>
              <a:rPr lang="es-ES" sz="2200" dirty="0">
                <a:latin typeface="Gotham Book"/>
              </a:rPr>
              <a:t>Esbozo de la incursión del tren de vagones de Warren, 1871</a:t>
            </a:r>
            <a:endParaRPr lang="en-US" sz="2200" dirty="0">
              <a:latin typeface="Gotham Book"/>
            </a:endParaRPr>
          </a:p>
        </p:txBody>
      </p:sp>
    </p:spTree>
    <p:extLst>
      <p:ext uri="{BB962C8B-B14F-4D97-AF65-F5344CB8AC3E}">
        <p14:creationId xmlns:p14="http://schemas.microsoft.com/office/powerpoint/2010/main" val="2143653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9A8F4C7-B222-534D-65FC-8CC548358E6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9836A75A-17F8-C14E-B2DC-57AACE15C5BB}"/>
              </a:ext>
            </a:extLst>
          </p:cNvPr>
          <p:cNvSpPr txBox="1">
            <a:spLocks noGrp="1"/>
          </p:cNvSpPr>
          <p:nvPr>
            <p:ph type="title" idx="4294967295"/>
          </p:nvPr>
        </p:nvSpPr>
        <p:spPr>
          <a:xfrm>
            <a:off x="1763486" y="-174172"/>
            <a:ext cx="10515600"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s-ES" sz="4800" dirty="0">
                <a:latin typeface="Gotham Medium"/>
              </a:rPr>
              <a:t>La destrucción del búfalo americano</a:t>
            </a:r>
            <a:endParaRPr kumimoji="0" lang="en-US" sz="48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4098" name="Picture 2" descr="A black and white photograph of an enormous pile of buffalo skulls. There is a man standing in front of the pile. The pile is easily 4 times taller than the man and spans about 50 feet or more in width. There is a second man standing on top of the pile holding up one of the skulls. ">
            <a:extLst>
              <a:ext uri="{FF2B5EF4-FFF2-40B4-BE49-F238E27FC236}">
                <a16:creationId xmlns:a16="http://schemas.microsoft.com/office/drawing/2014/main" id="{20D25CA3-0757-70E0-9BED-D0B32C5CA6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486" y="1053738"/>
            <a:ext cx="6765259" cy="529263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862BF8-EFC4-9C42-BBF4-9AB81F0CD0FA}"/>
              </a:ext>
            </a:extLst>
          </p:cNvPr>
          <p:cNvSpPr txBox="1"/>
          <p:nvPr/>
        </p:nvSpPr>
        <p:spPr>
          <a:xfrm>
            <a:off x="8839200" y="2253343"/>
            <a:ext cx="3102429" cy="3170099"/>
          </a:xfrm>
          <a:prstGeom prst="rect">
            <a:avLst/>
          </a:prstGeom>
          <a:noFill/>
        </p:spPr>
        <p:txBody>
          <a:bodyPr wrap="square" rtlCol="0">
            <a:spAutoFit/>
          </a:bodyPr>
          <a:lstStyle/>
          <a:p>
            <a:pPr algn="ctr"/>
            <a:r>
              <a:rPr lang="es-ES" sz="2800" dirty="0">
                <a:latin typeface="Gotham Book"/>
              </a:rPr>
              <a:t>Un enorme montón de cráneos de bisonte en las llanuras, 1892</a:t>
            </a:r>
            <a:r>
              <a:rPr lang="en-US" sz="2800" dirty="0">
                <a:latin typeface="Gotham Book"/>
              </a:rPr>
              <a:t>.</a:t>
            </a:r>
          </a:p>
          <a:p>
            <a:pPr algn="ctr"/>
            <a:endParaRPr lang="en-US" sz="2800" dirty="0">
              <a:latin typeface="Gotham Book"/>
            </a:endParaRPr>
          </a:p>
          <a:p>
            <a:pPr algn="ctr"/>
            <a:r>
              <a:rPr lang="en-US" sz="2000" dirty="0" err="1">
                <a:latin typeface="Gotham Book"/>
              </a:rPr>
              <a:t>Colección</a:t>
            </a:r>
            <a:r>
              <a:rPr lang="en-US" sz="2000" dirty="0">
                <a:latin typeface="Gotham Book"/>
              </a:rPr>
              <a:t> </a:t>
            </a:r>
            <a:r>
              <a:rPr lang="en-US" sz="2000" dirty="0" err="1">
                <a:latin typeface="Gotham Book"/>
              </a:rPr>
              <a:t>Histórica</a:t>
            </a:r>
            <a:r>
              <a:rPr lang="en-US" sz="2000" dirty="0">
                <a:latin typeface="Gotham Book"/>
              </a:rPr>
              <a:t> Burton, Biblioteca Pública de Detroit.</a:t>
            </a:r>
          </a:p>
        </p:txBody>
      </p:sp>
    </p:spTree>
    <p:extLst>
      <p:ext uri="{BB962C8B-B14F-4D97-AF65-F5344CB8AC3E}">
        <p14:creationId xmlns:p14="http://schemas.microsoft.com/office/powerpoint/2010/main" val="3664104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9F9C638-6DDC-9684-5833-0620186BECB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3F7D50D2-4383-C45D-5DCC-DEB514E85DE4}"/>
              </a:ext>
            </a:extLst>
          </p:cNvPr>
          <p:cNvSpPr txBox="1">
            <a:spLocks noGrp="1"/>
          </p:cNvSpPr>
          <p:nvPr>
            <p:ph type="title" idx="4294967295"/>
          </p:nvPr>
        </p:nvSpPr>
        <p:spPr>
          <a:xfrm>
            <a:off x="1812148" y="-195947"/>
            <a:ext cx="10140365"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5400" dirty="0">
                <a:latin typeface="Gotham Medium"/>
              </a:rPr>
              <a:t>La Guerra del Río Rojo</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5122" name="Picture 2" descr="An illustration created by a Kiowa Indian depicting a battle during the Red River War. Indians are drawn in their warrior attire on horseback with spears. U.S. Army troops are on foot, firing at the riding warriors. One US soldier is laying on the ground. ">
            <a:extLst>
              <a:ext uri="{FF2B5EF4-FFF2-40B4-BE49-F238E27FC236}">
                <a16:creationId xmlns:a16="http://schemas.microsoft.com/office/drawing/2014/main" id="{8BB8E8A2-6D30-D13D-0D35-CDEDF33692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2174" y="985838"/>
            <a:ext cx="8386355" cy="474420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CFF5313-AC37-47B8-EFEE-50BCA7CA547F}"/>
              </a:ext>
            </a:extLst>
          </p:cNvPr>
          <p:cNvSpPr txBox="1"/>
          <p:nvPr/>
        </p:nvSpPr>
        <p:spPr>
          <a:xfrm>
            <a:off x="2712174" y="5730042"/>
            <a:ext cx="8282397" cy="830997"/>
          </a:xfrm>
          <a:prstGeom prst="rect">
            <a:avLst/>
          </a:prstGeom>
          <a:noFill/>
        </p:spPr>
        <p:txBody>
          <a:bodyPr wrap="square" rtlCol="0">
            <a:spAutoFit/>
          </a:bodyPr>
          <a:lstStyle/>
          <a:p>
            <a:pPr algn="ctr"/>
            <a:r>
              <a:rPr lang="es-ES" sz="2400" dirty="0">
                <a:latin typeface="Gotham Book"/>
              </a:rPr>
              <a:t>Un dibujo de un miembro de la tribu Kiowa que representa una batalla durante la Guerra del Río Rojo</a:t>
            </a:r>
            <a:r>
              <a:rPr lang="en-US" sz="2400" dirty="0">
                <a:latin typeface="Gotham Book"/>
              </a:rPr>
              <a:t>. </a:t>
            </a:r>
            <a:r>
              <a:rPr lang="en-US" sz="2400" i="1" dirty="0">
                <a:latin typeface="Gotham Book"/>
              </a:rPr>
              <a:t>La Biblioteca Newberry.</a:t>
            </a:r>
          </a:p>
        </p:txBody>
      </p:sp>
    </p:spTree>
    <p:extLst>
      <p:ext uri="{BB962C8B-B14F-4D97-AF65-F5344CB8AC3E}">
        <p14:creationId xmlns:p14="http://schemas.microsoft.com/office/powerpoint/2010/main" val="1889830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CB5648C-A2F3-D8B2-46DF-FD719CC6EB0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6D788C3B-34EC-4C58-EBFC-FA5350C71C4C}"/>
              </a:ext>
            </a:extLst>
          </p:cNvPr>
          <p:cNvSpPr txBox="1">
            <a:spLocks noGrp="1"/>
          </p:cNvSpPr>
          <p:nvPr>
            <p:ph type="title" idx="4294967295"/>
          </p:nvPr>
        </p:nvSpPr>
        <p:spPr>
          <a:xfrm>
            <a:off x="1859298" y="-231961"/>
            <a:ext cx="9864090" cy="17242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7200" b="1" i="1" dirty="0" err="1">
                <a:latin typeface="Gotham Medium"/>
              </a:rPr>
              <a:t>Billete</a:t>
            </a:r>
            <a:r>
              <a:rPr lang="en-US" sz="7200" b="1" i="1" dirty="0">
                <a:latin typeface="Gotham Medium"/>
              </a:rPr>
              <a:t> de </a:t>
            </a:r>
            <a:r>
              <a:rPr lang="en-US" sz="7200" b="1" i="1" dirty="0" err="1">
                <a:latin typeface="Gotham Medium"/>
              </a:rPr>
              <a:t>salida</a:t>
            </a:r>
            <a:br>
              <a:rPr kumimoji="0" lang="en-US" sz="4400" b="0" i="0" u="none" strike="noStrike" kern="1200" cap="none" spc="0" normalizeH="0" baseline="0" noProof="0" dirty="0">
                <a:ln>
                  <a:noFill/>
                </a:ln>
                <a:solidFill>
                  <a:schemeClr val="tx1"/>
                </a:solidFill>
                <a:effectLst/>
                <a:uLnTx/>
                <a:uFillTx/>
                <a:latin typeface="Gotham Medium"/>
                <a:ea typeface="+mj-ea"/>
                <a:cs typeface="+mj-cs"/>
              </a:rPr>
            </a:br>
            <a:r>
              <a:rPr lang="es-ES" sz="3200" dirty="0">
                <a:latin typeface="Gotham Medium"/>
              </a:rPr>
              <a:t>Sigue las instrucciones para completar tu ticket de salida</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BD42D529-C72C-64A5-B7F6-B7DD419AEBC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73621" y="3196858"/>
            <a:ext cx="925793" cy="925793"/>
          </a:xfrm>
          <a:prstGeom prst="rect">
            <a:avLst/>
          </a:prstGeom>
        </p:spPr>
      </p:pic>
      <p:pic>
        <p:nvPicPr>
          <p:cNvPr id="6" name="Graphic 5">
            <a:extLst>
              <a:ext uri="{FF2B5EF4-FFF2-40B4-BE49-F238E27FC236}">
                <a16:creationId xmlns:a16="http://schemas.microsoft.com/office/drawing/2014/main" id="{A49BBC6B-8CCF-DC05-29FF-12506B227D7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59298" y="5302554"/>
            <a:ext cx="842453" cy="842453"/>
          </a:xfrm>
          <a:prstGeom prst="rect">
            <a:avLst/>
          </a:prstGeom>
        </p:spPr>
      </p:pic>
      <p:pic>
        <p:nvPicPr>
          <p:cNvPr id="7" name="Graphic 6">
            <a:extLst>
              <a:ext uri="{FF2B5EF4-FFF2-40B4-BE49-F238E27FC236}">
                <a16:creationId xmlns:a16="http://schemas.microsoft.com/office/drawing/2014/main" id="{EBBF7C3F-4DCC-9448-01F1-1F2D0956CBA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59298" y="1740435"/>
            <a:ext cx="1208326" cy="1208326"/>
          </a:xfrm>
          <a:prstGeom prst="rect">
            <a:avLst/>
          </a:prstGeom>
        </p:spPr>
      </p:pic>
      <p:sp>
        <p:nvSpPr>
          <p:cNvPr id="9" name="TextBox 8">
            <a:extLst>
              <a:ext uri="{FF2B5EF4-FFF2-40B4-BE49-F238E27FC236}">
                <a16:creationId xmlns:a16="http://schemas.microsoft.com/office/drawing/2014/main" id="{E007AD33-3A1F-000C-CD37-FF9BF18800A5}"/>
              </a:ext>
            </a:extLst>
          </p:cNvPr>
          <p:cNvSpPr txBox="1"/>
          <p:nvPr/>
        </p:nvSpPr>
        <p:spPr>
          <a:xfrm>
            <a:off x="2862943" y="1620692"/>
            <a:ext cx="5236028" cy="4278094"/>
          </a:xfrm>
          <a:prstGeom prst="rect">
            <a:avLst/>
          </a:prstGeom>
          <a:noFill/>
        </p:spPr>
        <p:txBody>
          <a:bodyPr wrap="square" rtlCol="0">
            <a:spAutoFit/>
          </a:bodyPr>
          <a:lstStyle/>
          <a:p>
            <a:pPr marL="457200" indent="-457200">
              <a:buFont typeface="Arial" panose="020B0604020202020204" pitchFamily="34" charset="0"/>
              <a:buChar char="•"/>
            </a:pPr>
            <a:r>
              <a:rPr lang="es-ES" sz="3400" dirty="0">
                <a:solidFill>
                  <a:srgbClr val="0070C0"/>
                </a:solidFill>
                <a:latin typeface="Gotham Book"/>
              </a:rPr>
              <a:t>Lee la consigna de escritura en tu ticket de salida</a:t>
            </a:r>
            <a:r>
              <a:rPr lang="en-US" sz="3400" dirty="0">
                <a:solidFill>
                  <a:srgbClr val="0070C0"/>
                </a:solidFill>
                <a:latin typeface="Gotham Book"/>
              </a:rPr>
              <a:t>.</a:t>
            </a:r>
          </a:p>
          <a:p>
            <a:pPr marL="457200" indent="-457200">
              <a:buFont typeface="Arial" panose="020B0604020202020204" pitchFamily="34" charset="0"/>
              <a:buChar char="•"/>
            </a:pPr>
            <a:r>
              <a:rPr lang="es-ES" sz="3400" dirty="0">
                <a:solidFill>
                  <a:schemeClr val="accent6">
                    <a:lumMod val="75000"/>
                  </a:schemeClr>
                </a:solidFill>
                <a:latin typeface="Gotham Book"/>
              </a:rPr>
              <a:t>Utiliza la información de la lección para completar los talones de las frases y responder al </a:t>
            </a:r>
            <a:r>
              <a:rPr lang="es-ES" sz="3400" dirty="0" err="1">
                <a:solidFill>
                  <a:schemeClr val="accent6">
                    <a:lumMod val="75000"/>
                  </a:schemeClr>
                </a:solidFill>
                <a:latin typeface="Gotham Book"/>
              </a:rPr>
              <a:t>prompt</a:t>
            </a:r>
            <a:r>
              <a:rPr lang="en-US" sz="3400" dirty="0">
                <a:solidFill>
                  <a:schemeClr val="accent6">
                    <a:lumMod val="75000"/>
                  </a:schemeClr>
                </a:solidFill>
                <a:latin typeface="Gotham Book"/>
              </a:rPr>
              <a:t>.</a:t>
            </a:r>
          </a:p>
          <a:p>
            <a:pPr marL="457200" indent="-457200">
              <a:buFont typeface="Arial" panose="020B0604020202020204" pitchFamily="34" charset="0"/>
              <a:buChar char="•"/>
            </a:pPr>
            <a:r>
              <a:rPr lang="en-US" sz="3400" dirty="0" err="1">
                <a:solidFill>
                  <a:srgbClr val="C00000"/>
                </a:solidFill>
                <a:latin typeface="Gotham Book"/>
              </a:rPr>
              <a:t>Comparte</a:t>
            </a:r>
            <a:r>
              <a:rPr lang="en-US" sz="3400" dirty="0">
                <a:solidFill>
                  <a:srgbClr val="C00000"/>
                </a:solidFill>
                <a:latin typeface="Gotham Book"/>
              </a:rPr>
              <a:t> con </a:t>
            </a:r>
            <a:r>
              <a:rPr lang="en-US" sz="3400" dirty="0" err="1">
                <a:solidFill>
                  <a:srgbClr val="C00000"/>
                </a:solidFill>
                <a:latin typeface="Gotham Book"/>
              </a:rPr>
              <a:t>una</a:t>
            </a:r>
            <a:r>
              <a:rPr lang="en-US" sz="3400" dirty="0">
                <a:solidFill>
                  <a:srgbClr val="C00000"/>
                </a:solidFill>
                <a:latin typeface="Gotham Book"/>
              </a:rPr>
              <a:t> pareja. </a:t>
            </a:r>
          </a:p>
        </p:txBody>
      </p:sp>
      <p:pic>
        <p:nvPicPr>
          <p:cNvPr id="11" name="Graphic 10" descr="Group brainstorm with solid fill">
            <a:extLst>
              <a:ext uri="{FF2B5EF4-FFF2-40B4-BE49-F238E27FC236}">
                <a16:creationId xmlns:a16="http://schemas.microsoft.com/office/drawing/2014/main" id="{54B4B208-1DDE-8014-F809-CAA461789CF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98971" y="1872345"/>
            <a:ext cx="3624416" cy="3624416"/>
          </a:xfrm>
          <a:prstGeom prst="rect">
            <a:avLst/>
          </a:prstGeom>
        </p:spPr>
      </p:pic>
    </p:spTree>
    <p:extLst>
      <p:ext uri="{BB962C8B-B14F-4D97-AF65-F5344CB8AC3E}">
        <p14:creationId xmlns:p14="http://schemas.microsoft.com/office/powerpoint/2010/main" val="2023622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EA061B-8B2F-9F46-1ADB-5689D4941059}"/>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F53CD41-117B-18C0-7A0A-83E39F1CA21F}"/>
              </a:ext>
            </a:extLst>
          </p:cNvPr>
          <p:cNvSpPr txBox="1">
            <a:spLocks noGrp="1"/>
          </p:cNvSpPr>
          <p:nvPr>
            <p:ph type="title" idx="4294967295"/>
          </p:nvPr>
        </p:nvSpPr>
        <p:spPr>
          <a:xfrm>
            <a:off x="1812149"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dirty="0" err="1">
                <a:latin typeface="Gotham Medium"/>
              </a:rPr>
              <a:t>Comparte</a:t>
            </a:r>
            <a:r>
              <a:rPr lang="en-US" dirty="0">
                <a:latin typeface="Gotham Medium"/>
              </a:rPr>
              <a:t> con la </a:t>
            </a:r>
            <a:r>
              <a:rPr lang="en-US" dirty="0" err="1">
                <a:latin typeface="Gotham Medium"/>
              </a:rPr>
              <a:t>clase</a:t>
            </a:r>
            <a:r>
              <a:rPr kumimoji="0" lang="en-US" sz="6000" b="0" i="0" u="none" strike="noStrike" kern="1200" cap="none" spc="0" normalizeH="0" baseline="0" noProof="0" dirty="0">
                <a:ln>
                  <a:noFill/>
                </a:ln>
                <a:solidFill>
                  <a:schemeClr val="tx1"/>
                </a:solidFill>
                <a:effectLst/>
                <a:uLnTx/>
                <a:uFillTx/>
                <a:latin typeface="Gotham Medium"/>
                <a:ea typeface="+mj-ea"/>
                <a:cs typeface="+mj-cs"/>
              </a:rPr>
              <a:t>: </a:t>
            </a:r>
            <a:r>
              <a:rPr kumimoji="0" lang="en-US" sz="6000" b="0" i="0" u="none" strike="noStrike" kern="1200" cap="none" spc="0" normalizeH="0" baseline="0" noProof="0" dirty="0">
                <a:ln>
                  <a:noFill/>
                </a:ln>
                <a:solidFill>
                  <a:schemeClr val="bg1"/>
                </a:solidFill>
                <a:effectLst/>
                <a:uLnTx/>
                <a:uFillTx/>
                <a:latin typeface="Gotham Medium"/>
                <a:ea typeface="+mj-ea"/>
                <a:cs typeface="+mj-cs"/>
              </a:rPr>
              <a:t>2</a:t>
            </a:r>
          </a:p>
        </p:txBody>
      </p:sp>
      <p:sp>
        <p:nvSpPr>
          <p:cNvPr id="3" name="Speech Bubble: Rectangle with Corners Rounded 2">
            <a:extLst>
              <a:ext uri="{FF2B5EF4-FFF2-40B4-BE49-F238E27FC236}">
                <a16:creationId xmlns:a16="http://schemas.microsoft.com/office/drawing/2014/main" id="{576559F4-D101-4DC6-9051-66AA78B5A4B0}"/>
              </a:ext>
            </a:extLst>
          </p:cNvPr>
          <p:cNvSpPr/>
          <p:nvPr/>
        </p:nvSpPr>
        <p:spPr>
          <a:xfrm>
            <a:off x="903515" y="1273629"/>
            <a:ext cx="8360228" cy="1850569"/>
          </a:xfrm>
          <a:prstGeom prst="wedgeRoundRectCallout">
            <a:avLst>
              <a:gd name="adj1" fmla="val 60402"/>
              <a:gd name="adj2" fmla="val 39269"/>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100" dirty="0">
                <a:solidFill>
                  <a:srgbClr val="C00000"/>
                </a:solidFill>
                <a:latin typeface="Gotham Book"/>
              </a:rPr>
              <a:t>Uno de los principales desafíos relacionados con la frontera occidental de Texas durante la era del algodón, el ganado y los ferrocarriles fue _______</a:t>
            </a:r>
            <a:endParaRPr kumimoji="0" lang="en-US" sz="3100" b="0" i="0" u="none" strike="noStrike" kern="1200" cap="none" spc="0" normalizeH="0" baseline="0" noProof="0" dirty="0">
              <a:ln>
                <a:noFill/>
              </a:ln>
              <a:solidFill>
                <a:srgbClr val="C00000"/>
              </a:solidFill>
              <a:effectLst/>
              <a:uLnTx/>
              <a:uFillTx/>
              <a:latin typeface="Gotham Book"/>
            </a:endParaRPr>
          </a:p>
        </p:txBody>
      </p:sp>
      <p:pic>
        <p:nvPicPr>
          <p:cNvPr id="4" name="Graphic 3">
            <a:extLst>
              <a:ext uri="{FF2B5EF4-FFF2-40B4-BE49-F238E27FC236}">
                <a16:creationId xmlns:a16="http://schemas.microsoft.com/office/drawing/2014/main" id="{9695158F-32A5-4627-F52A-80703433D1D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50199" y="1779722"/>
            <a:ext cx="1344476" cy="1344476"/>
          </a:xfrm>
          <a:prstGeom prst="rect">
            <a:avLst/>
          </a:prstGeom>
        </p:spPr>
      </p:pic>
      <p:sp>
        <p:nvSpPr>
          <p:cNvPr id="5" name="Speech Bubble: Rectangle with Corners Rounded 4">
            <a:extLst>
              <a:ext uri="{FF2B5EF4-FFF2-40B4-BE49-F238E27FC236}">
                <a16:creationId xmlns:a16="http://schemas.microsoft.com/office/drawing/2014/main" id="{68443BAF-2953-9A6B-E03F-2C8D2CA8330A}"/>
              </a:ext>
            </a:extLst>
          </p:cNvPr>
          <p:cNvSpPr/>
          <p:nvPr/>
        </p:nvSpPr>
        <p:spPr>
          <a:xfrm>
            <a:off x="2590800" y="3429000"/>
            <a:ext cx="9289247" cy="1344476"/>
          </a:xfrm>
          <a:prstGeom prst="wedgeRoundRectCallout">
            <a:avLst>
              <a:gd name="adj1" fmla="val -57699"/>
              <a:gd name="adj2" fmla="val 33814"/>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200" dirty="0">
                <a:solidFill>
                  <a:srgbClr val="C00000"/>
                </a:solidFill>
                <a:latin typeface="Gotham Book"/>
              </a:rPr>
              <a:t>Este desafío fue uno de los factores que condujeron al conflicto entre la _________ y la _________</a:t>
            </a:r>
            <a:endParaRPr kumimoji="0" lang="en-US" sz="3200" b="0" i="0" u="none" strike="noStrike" kern="1200" cap="none" spc="0" normalizeH="0" baseline="0" noProof="0" dirty="0">
              <a:ln>
                <a:noFill/>
              </a:ln>
              <a:solidFill>
                <a:srgbClr val="C00000"/>
              </a:solidFill>
              <a:effectLst/>
              <a:uLnTx/>
              <a:uFillTx/>
              <a:latin typeface="Gotham Book"/>
            </a:endParaRPr>
          </a:p>
        </p:txBody>
      </p:sp>
      <p:pic>
        <p:nvPicPr>
          <p:cNvPr id="6" name="Graphic 5">
            <a:extLst>
              <a:ext uri="{FF2B5EF4-FFF2-40B4-BE49-F238E27FC236}">
                <a16:creationId xmlns:a16="http://schemas.microsoft.com/office/drawing/2014/main" id="{62E20B69-B8ED-F2FE-2BC2-E2A9CE18EAF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9493" y="3510551"/>
            <a:ext cx="1344476" cy="1344476"/>
          </a:xfrm>
          <a:prstGeom prst="rect">
            <a:avLst/>
          </a:prstGeom>
        </p:spPr>
      </p:pic>
      <p:sp>
        <p:nvSpPr>
          <p:cNvPr id="7" name="Speech Bubble: Rectangle with Corners Rounded 6">
            <a:extLst>
              <a:ext uri="{FF2B5EF4-FFF2-40B4-BE49-F238E27FC236}">
                <a16:creationId xmlns:a16="http://schemas.microsoft.com/office/drawing/2014/main" id="{4CEA6AB1-0998-42AC-D516-C0D64F22F1D4}"/>
              </a:ext>
            </a:extLst>
          </p:cNvPr>
          <p:cNvSpPr/>
          <p:nvPr/>
        </p:nvSpPr>
        <p:spPr>
          <a:xfrm>
            <a:off x="1796140" y="5018132"/>
            <a:ext cx="7717972" cy="1344476"/>
          </a:xfrm>
          <a:prstGeom prst="wedgeRoundRectCallout">
            <a:avLst>
              <a:gd name="adj1" fmla="val 60402"/>
              <a:gd name="adj2" fmla="val 39269"/>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600" dirty="0">
                <a:solidFill>
                  <a:srgbClr val="C00000"/>
                </a:solidFill>
                <a:latin typeface="Gotham Book"/>
              </a:rPr>
              <a:t>Una consecuencia del conflicto entre estos grupos, _____________</a:t>
            </a:r>
            <a:endParaRPr kumimoji="0" lang="en-US" sz="3600" b="0" i="0" u="none" strike="noStrike" kern="1200" cap="none" spc="0" normalizeH="0" baseline="0" noProof="0" dirty="0">
              <a:ln>
                <a:noFill/>
              </a:ln>
              <a:solidFill>
                <a:srgbClr val="C00000"/>
              </a:solidFill>
              <a:effectLst/>
              <a:uLnTx/>
              <a:uFillTx/>
              <a:latin typeface="Gotham Book"/>
            </a:endParaRPr>
          </a:p>
        </p:txBody>
      </p:sp>
      <p:pic>
        <p:nvPicPr>
          <p:cNvPr id="8" name="Graphic 7">
            <a:extLst>
              <a:ext uri="{FF2B5EF4-FFF2-40B4-BE49-F238E27FC236}">
                <a16:creationId xmlns:a16="http://schemas.microsoft.com/office/drawing/2014/main" id="{DC721FAF-6434-BB5E-621B-787BBEDC564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67265" y="5053830"/>
            <a:ext cx="1344476" cy="1344476"/>
          </a:xfrm>
          <a:prstGeom prst="rect">
            <a:avLst/>
          </a:prstGeom>
        </p:spPr>
      </p:pic>
    </p:spTree>
    <p:extLst>
      <p:ext uri="{BB962C8B-B14F-4D97-AF65-F5344CB8AC3E}">
        <p14:creationId xmlns:p14="http://schemas.microsoft.com/office/powerpoint/2010/main" val="164730999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6" ma:contentTypeDescription="Create a new document." ma:contentTypeScope="" ma:versionID="f09f8726f390dfadabc1d97ef0763b8a">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81472ecd14a04064b3b0ad8be87f7640"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1BF245-1A02-4EAE-AD4D-818FD5AD6D24}">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2.xml><?xml version="1.0" encoding="utf-8"?>
<ds:datastoreItem xmlns:ds="http://schemas.openxmlformats.org/officeDocument/2006/customXml" ds:itemID="{0232896E-2D5E-4E78-8FB1-CBC071CC6821}">
  <ds:schemaRefs>
    <ds:schemaRef ds:uri="http://schemas.microsoft.com/sharepoint/v3/contenttype/forms"/>
  </ds:schemaRefs>
</ds:datastoreItem>
</file>

<file path=customXml/itemProps3.xml><?xml version="1.0" encoding="utf-8"?>
<ds:datastoreItem xmlns:ds="http://schemas.openxmlformats.org/officeDocument/2006/customXml" ds:itemID="{AD344817-8DC6-4DE8-AA60-D70207F545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255</TotalTime>
  <Words>1091</Words>
  <Application>Microsoft Office PowerPoint</Application>
  <PresentationFormat>Widescreen</PresentationFormat>
  <Paragraphs>56</Paragraphs>
  <Slides>12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Aptos Display</vt:lpstr>
      <vt:lpstr>Arial</vt:lpstr>
      <vt:lpstr>Calibri</vt:lpstr>
      <vt:lpstr>Gotham Book</vt:lpstr>
      <vt:lpstr>Gotham Medium</vt:lpstr>
      <vt:lpstr>1_Office Theme</vt:lpstr>
      <vt:lpstr>Unidad 10:  Algodón, ganado y ferrocarriles</vt:lpstr>
      <vt:lpstr>Calentamiento Usa la imagen para completar tu calentamiento</vt:lpstr>
      <vt:lpstr>Comparte con la clase:</vt:lpstr>
      <vt:lpstr>Pregunta esencial</vt:lpstr>
      <vt:lpstr>En la lección de hoy</vt:lpstr>
      <vt:lpstr>La Guerra Civil y la Frontera Occidental de Texas</vt:lpstr>
      <vt:lpstr>El Tratado de la Logia Medicinal</vt:lpstr>
      <vt:lpstr>La masacre de Salt Creek</vt:lpstr>
      <vt:lpstr>La destrucción del búfalo americano</vt:lpstr>
      <vt:lpstr>La Guerra del Río Rojo</vt:lpstr>
      <vt:lpstr>Billete de salida Sigue las instrucciones para completar tu ticket de salida</vt:lpstr>
      <vt:lpstr>Comparte con la clase: 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3</cp:revision>
  <dcterms:created xsi:type="dcterms:W3CDTF">2025-11-26T18:59:45Z</dcterms:created>
  <dcterms:modified xsi:type="dcterms:W3CDTF">2026-04-15T22:07:51Z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