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339" r:id="rId4"/>
    <p:sldId id="340" r:id="rId5"/>
    <p:sldId id="338" r:id="rId6"/>
    <p:sldId id="341" r:id="rId7"/>
    <p:sldId id="365" r:id="rId8"/>
    <p:sldId id="345" r:id="rId9"/>
    <p:sldId id="366" r:id="rId10"/>
    <p:sldId id="3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9F37-01E6-4FFC-9FCE-91B718F17DE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8C6BA-ED66-4134-93C5-EC0C6AA7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6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7507242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3563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African Americans resting and shooting dice at edge of cotton field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1900. Photograph.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https://www.loc.gov/item/97507242/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[Cowboys at Escarbada Bunk House], photograph, Date Unknown; 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https://texashistory.unt.edu/ark:/67531/metapth13563/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accessed November 19, 2025), University of North Texas Libraries, The Portal to Texas History,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 Deaf Smith County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8C6BA-ED66-4134-93C5-EC0C6AA7DB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3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99722-12FF-3195-C30F-BF5A0C93D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A56AF-DA3C-B25F-916D-2C3839D14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56527-1013-4818-AC32-31419067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CDBD-06D7-416A-972B-974463EAB83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2EF7-4D47-B930-8CEF-FB2B8192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11E0D-7C18-6DCF-422E-1272577E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431-AF70-4A08-830F-A229F065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1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877D-A4B1-51C3-88E0-843B73F9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78F4E-F16F-F719-74D6-29BC6B880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CF1B0-5DFD-C621-9969-973C09BC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CDBD-06D7-416A-972B-974463EAB83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44A6-8995-9AAF-BB6F-9EF1D08B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7991E-0E48-FA30-314F-96882CF8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431-AF70-4A08-830F-A229F065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4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5C676C-066A-816B-49AD-F570309DF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D7A47-934C-DDCA-DE9E-1E3ACAD73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E402F-4D53-62D2-C3F9-0C1D92EE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CDBD-06D7-416A-972B-974463EAB83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E156-2CF4-DFCD-D3D5-41CBD743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A6291-7C1C-7D47-9E6D-C193A19E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431-AF70-4A08-830F-A229F065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8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29F6-0A65-33B2-F9D5-CA8B7A0DD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49221-C863-27F8-F975-A2DAB07E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23AA-1E1A-37B4-CF6F-7310B747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72CD9-061D-25A6-E262-8DE889B0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F834-B621-B375-40A7-A9C94CF9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4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147A-68AA-767B-47BF-87B292C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4C68-B503-57A1-A717-D42D4A39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2AE3A-0086-570E-CAC8-86F60D44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4EBE-A49C-385B-BD85-06180DC4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AECF-83D1-C9D9-82F5-0415B03A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66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47CD-5786-6CBB-356B-4870A9AC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AFC19-DA61-3D8A-216B-985C7421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7181-B7E2-5C21-E515-A62D9838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0E2C-79DC-13F5-4738-80D9385C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C618-EA05-E57A-5A34-2F91527B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6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A4E6-B46C-4009-481B-DD87C494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35D8-0B60-97D4-DA7C-636931D17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E291B-03EF-E27D-97BD-613B5D2C9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66B4A-AD47-AB6B-8A90-240C1599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4C3FF-1795-DADD-9108-1E998223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CF02E-D8C9-558D-EDAC-303CC0B1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3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7E0-B645-EB48-C212-B8285F0A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625E1-D17B-8303-C559-3B3B6A80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AFE2A-5063-3BDF-3EFF-9E8EF134B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1193B-7FE7-DC74-F0B9-A89FB16B8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E0452-43CB-FC71-31AF-50DDA8B37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B2339-51B0-7DA3-3318-09E6612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B1EED-E945-FB7A-2751-9F7BAFE9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35AA1-BFF3-360F-9F3C-018264F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0961-B900-B0DF-4295-1E9F2791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794AF-89FC-FFB9-888E-5AC4E52F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21961-0C61-8C11-02E1-0DEB9936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A14B-3C68-6618-9C38-D34B7EBF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17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0F70B-BFEA-CB7C-0582-7C7D508A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5C4CC-948C-5228-40F3-E7777404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2827-21AE-8EC7-5A18-37FD0512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04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711C-F82B-422E-F6ED-3935E3BD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CB31-818B-CFEB-6B5E-35F7AFA2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373C-5776-64B4-0287-304095D65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4D56E-5C53-5CD4-2CDB-7EFFA82F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9DE75-3FF1-CF47-A287-7C3DCF53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4C7BE-FFA2-B9BD-E90E-40E06E6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0292-7704-A7D0-A0CC-08331487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45C-27DD-7153-65FC-64B16383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8C78-FCAF-F91E-BE3A-E6BEFFBE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CDBD-06D7-416A-972B-974463EAB83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256B6-545C-10AD-44F7-EBB836CD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B517E-D384-2854-3707-63A59719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431-AF70-4A08-830F-A229F065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44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B7A7-FB98-ADCA-A33C-4C0FE3AC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53111-3441-D0D5-B94E-DFE8146DC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1CEF0-4F10-93C9-43CF-7D190CC4E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2FC29-8A20-F5A0-189E-2B7F4D95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41BF7-1FD0-4B80-E2E0-E2512CF9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46EA-8C77-F1FB-C36A-1A0EF2E6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005F-8ECE-8094-31F3-B562087A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895E2-87DC-85B7-AB05-DE26A9D1E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0CE32-52B5-158F-7307-C5BDED67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ACCA5-C055-44F9-02D7-93AC7B5F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4514-312A-D22B-949E-B120AEB5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7D760-5864-4C87-984E-1D05E3043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9F5E0-DA14-1785-877A-3AC2DA74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86BE8-E631-2DA8-05F6-E19BAEA3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4A731-CAE7-0693-F768-0EE6833A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7AE2-AAA9-9E8D-855E-7DA5B8A8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4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D86B-5281-9173-724A-010D47B5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686EE-80BB-453B-977B-F5CEA623A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0A042-5761-4FB6-B086-42363DB5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CDBD-06D7-416A-972B-974463EAB83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5A5A8-6415-D08F-D619-529B2E1B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A506E-8240-3CE7-526E-02D52597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431-AF70-4A08-830F-A229F065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1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35CA8-BFC4-F1A6-D1C6-DF5E125F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6747-457C-7479-8839-A9A674F02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4BD94-9C8D-0C58-3E4E-3FDF7914C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4A437-27D0-1F5C-32A2-6AF12236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CDBD-06D7-416A-972B-974463EAB83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26F95-06DE-FB6A-F45E-5299ED11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92D93-A9A3-6C97-5F26-0FE3CCD9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431-AF70-4A08-830F-A229F065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2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4C8F-557D-D2BB-97E2-B7D697C0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050EA-53B0-A314-3F1F-94E5BE112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81B01-AF9E-CE63-FD7F-FB4EFD40F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59F4A-43A9-064A-C1C5-900BBF079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1F87B-EFBA-354F-88F7-3A7C91E12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E8D12-D85C-E8EC-99B3-D09F53116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CDBD-06D7-416A-972B-974463EAB83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89D85-9A91-CE1C-7131-A97E1781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4BC6A9-250E-C0CC-77A0-8A12247D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431-AF70-4A08-830F-A229F065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03DA-7BEC-5A7C-97B7-AE8315B8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F16C7-453B-B66B-1541-FB483F53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CDBD-06D7-416A-972B-974463EAB83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16256-9089-01C1-38D3-AF63284E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B1C80-EB48-9666-3BF5-41458E4A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431-AF70-4A08-830F-A229F065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B63DE-0950-9517-D598-E9AD6478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CDBD-06D7-416A-972B-974463EAB83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B3B8C2-1541-4528-6B9A-3FE243BED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2C603-4608-FC94-A350-5CB3183D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431-AF70-4A08-830F-A229F065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BF0C-B179-1128-D3C0-87518649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05AA7-F90A-ACC9-9D3D-B3922136D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E8EC-7864-34ED-696B-C98B1B99D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582CA-5DFD-457A-1216-8B41AA14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CDBD-06D7-416A-972B-974463EAB83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6924-1C1B-2B33-2E96-270F1C44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A35CE-8269-B21A-2D98-DBCBCD49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431-AF70-4A08-830F-A229F065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D263E-1F0B-DD71-AC8D-D213C423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F5BBF-3E2F-C2C7-808E-3F46F7768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3C676-5CF1-D452-EC2E-0BD4310C3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0985E-1459-AF13-3E61-AA14D49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CDBD-06D7-416A-972B-974463EAB83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F0534-4F76-D909-00E5-D5C4CDFE3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A4552-E81A-0997-248A-294F604A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431-AF70-4A08-830F-A229F065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1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5CC7A-72B1-6E4F-C1EE-65E44852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E5C02-249D-F96B-7972-A78BB7B76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83C76-AE34-8D7F-CAF2-301053B5F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ECDBD-06D7-416A-972B-974463EAB83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A1449-756D-B1D1-457B-296534B19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C469C-0CC0-E0A3-E73E-A1010645E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9FC431-AF70-4A08-830F-A229F065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E5BF8-8CEA-E905-3D3A-06A60F58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2CB9B-E73D-B1BB-E87E-0F7FD11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5083-BDCB-CF50-6DB5-D68349EEB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DF7A6-26CA-4441-9B58-D6E64878D24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8719-4643-492A-464E-CEC0CA065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AC13-FAC7-6E3B-B240-983CDEEB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4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8.svg"/><Relationship Id="rId4" Type="http://schemas.openxmlformats.org/officeDocument/2006/relationships/image" Target="../media/image4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black and white photograph showing a group of 9 African American farmers taking a break in the field. Some are seated, and some are kneeling, all around in a circle. One young man is kneeling, leaning forward, holding dice in his hand, preparing to toss them on the ground. One young man is sitting on a large basket of cotton, looking on. ">
            <a:extLst>
              <a:ext uri="{FF2B5EF4-FFF2-40B4-BE49-F238E27FC236}">
                <a16:creationId xmlns:a16="http://schemas.microsoft.com/office/drawing/2014/main" id="{67B43D5E-7C27-8CDF-04A7-3459C43BF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" name="Rectangle 106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897369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/>
              </a:rPr>
              <a:t>Unit 10: </a:t>
            </a:r>
            <a:br>
              <a:rPr lang="en-US" sz="5200" b="1" i="1" dirty="0">
                <a:latin typeface="Gotham Book"/>
              </a:rPr>
            </a:br>
            <a:r>
              <a:rPr lang="en-US" sz="5200" b="1" dirty="0">
                <a:solidFill>
                  <a:srgbClr val="EE0000"/>
                </a:solidFill>
                <a:latin typeface="Gotham Book"/>
              </a:rPr>
              <a:t>Cotton, Cattle, &amp; Railroads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777626" cy="148531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/>
              </a:rPr>
              <a:t>Lesson 2: </a:t>
            </a:r>
          </a:p>
          <a:p>
            <a:pPr algn="l"/>
            <a:r>
              <a:rPr lang="en-US" sz="3200" b="1" dirty="0">
                <a:solidFill>
                  <a:srgbClr val="EE0000"/>
                </a:solidFill>
                <a:latin typeface="Gotham Book"/>
              </a:rPr>
              <a:t>How do we know what we know?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7DEFD-C92C-CF14-2805-FFE49B319EEA}"/>
              </a:ext>
            </a:extLst>
          </p:cNvPr>
          <p:cNvSpPr txBox="1"/>
          <p:nvPr/>
        </p:nvSpPr>
        <p:spPr>
          <a:xfrm>
            <a:off x="76482" y="6132334"/>
            <a:ext cx="758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otham Book"/>
              </a:rPr>
              <a:t>Cotton farmers taking a break to shoot dice in the field, 1900.</a:t>
            </a:r>
          </a:p>
          <a:p>
            <a:r>
              <a:rPr lang="en-US" sz="2000" i="1" dirty="0">
                <a:latin typeface="Gotham Book"/>
              </a:rPr>
              <a:t>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D73DD-57F3-4E5D-6CE7-70181A895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C16EF74-143E-DAD0-8BCE-C619551202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9298" y="35666"/>
            <a:ext cx="9864090" cy="1724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Warm-up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below to complete your warm-up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9BECC2-27E1-52A7-E63A-5368BB564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0017" y="3894041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BD02AEC-3B6B-58D5-F2CD-6AC579EB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1686" y="5513422"/>
            <a:ext cx="842453" cy="8424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F11153F-C08F-CAEA-8854-76551020E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0017" y="1972578"/>
            <a:ext cx="1208326" cy="1208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944451-C4B3-9253-485D-DD9266B9D2BA}"/>
              </a:ext>
            </a:extLst>
          </p:cNvPr>
          <p:cNvSpPr txBox="1"/>
          <p:nvPr/>
        </p:nvSpPr>
        <p:spPr>
          <a:xfrm>
            <a:off x="3166946" y="2000269"/>
            <a:ext cx="47281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Read the primary source excerpt on your warm-up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Answer the two questions about the excerpt.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Gotham Book"/>
              </a:rPr>
              <a:t>Share with a partner.</a:t>
            </a:r>
          </a:p>
        </p:txBody>
      </p:sp>
      <p:pic>
        <p:nvPicPr>
          <p:cNvPr id="10" name="Graphic 9" descr="Lightbulb with solid fill">
            <a:extLst>
              <a:ext uri="{FF2B5EF4-FFF2-40B4-BE49-F238E27FC236}">
                <a16:creationId xmlns:a16="http://schemas.microsoft.com/office/drawing/2014/main" id="{D6AA28D8-2663-04D8-0ED6-C29AFF8612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95162" y="2544344"/>
            <a:ext cx="2969078" cy="296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6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B69F84-A3F1-085D-45E9-BC98FE1EE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16D8F28-590A-D200-C3E3-275F4CC0ED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2149" y="0"/>
            <a:ext cx="9010288" cy="1097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D019BFF-4ED0-C81E-3141-6FD2B967D594}"/>
              </a:ext>
            </a:extLst>
          </p:cNvPr>
          <p:cNvSpPr/>
          <p:nvPr/>
        </p:nvSpPr>
        <p:spPr>
          <a:xfrm>
            <a:off x="2278845" y="1556656"/>
            <a:ext cx="5791200" cy="1502228"/>
          </a:xfrm>
          <a:prstGeom prst="wedgeRoundRectCallout">
            <a:avLst>
              <a:gd name="adj1" fmla="val 79543"/>
              <a:gd name="adj2" fmla="val 42210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The primary topic of this excerpt is 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259E0C-0219-C91B-9FD9-3D7B3D56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924" y="1790608"/>
            <a:ext cx="1344476" cy="134447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1C110C5-F1EA-B0F3-9D02-D23CEE29AACE}"/>
              </a:ext>
            </a:extLst>
          </p:cNvPr>
          <p:cNvSpPr/>
          <p:nvPr/>
        </p:nvSpPr>
        <p:spPr>
          <a:xfrm>
            <a:off x="4694135" y="3752210"/>
            <a:ext cx="6751819" cy="1502228"/>
          </a:xfrm>
          <a:prstGeom prst="wedgeRoundRectCallout">
            <a:avLst>
              <a:gd name="adj1" fmla="val -65946"/>
              <a:gd name="adj2" fmla="val 40761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The best summary of this excerpt is that ___________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95A0285-E2BA-8486-BE40-B4FA9FA85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2149" y="3956868"/>
            <a:ext cx="1344476" cy="13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6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37FC376-EC91-34E2-7F6A-EA899A842D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03107" y="13062"/>
            <a:ext cx="8240486" cy="12919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Essential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49B0F-B873-9D1D-8410-CEB4810829B9}"/>
              </a:ext>
            </a:extLst>
          </p:cNvPr>
          <p:cNvSpPr txBox="1"/>
          <p:nvPr/>
        </p:nvSpPr>
        <p:spPr>
          <a:xfrm>
            <a:off x="533401" y="1894114"/>
            <a:ext cx="110707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What are the key topics and major themes of Cotton, Cattle, and Railroads, and how were these topics recorded and discussed in the primary source materials of the era?</a:t>
            </a:r>
          </a:p>
        </p:txBody>
      </p:sp>
    </p:spTree>
    <p:extLst>
      <p:ext uri="{BB962C8B-B14F-4D97-AF65-F5344CB8AC3E}">
        <p14:creationId xmlns:p14="http://schemas.microsoft.com/office/powerpoint/2010/main" val="358696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4BFAC29-EF51-C89D-4D0A-E092BF6D9D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79724" y="13062"/>
            <a:ext cx="8240486" cy="12919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In Today’s Lesson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D51CF-8891-4238-A8FD-8B05D72CBC10}"/>
              </a:ext>
            </a:extLst>
          </p:cNvPr>
          <p:cNvSpPr txBox="1"/>
          <p:nvPr/>
        </p:nvSpPr>
        <p:spPr>
          <a:xfrm>
            <a:off x="858956" y="1843950"/>
            <a:ext cx="10734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examine the major events and topics of the era of Cotton, Cattle, and Railroads by analyzing a set of primary source materials.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choose from the sources available and record information about the author, topic, and main idea for each of my chosen sources. 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1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DA9E8AD-1379-A42E-18AC-56855EFE27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2149" y="-152403"/>
            <a:ext cx="10118594" cy="1097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Gotham Book"/>
              </a:rPr>
              <a:t>Part I: </a:t>
            </a:r>
            <a:r>
              <a:rPr lang="en-US" sz="4400" dirty="0">
                <a:latin typeface="Gotham Book"/>
              </a:rPr>
              <a:t>Texas at the End of the 20</a:t>
            </a:r>
            <a:r>
              <a:rPr lang="en-US" sz="4400" baseline="30000" dirty="0">
                <a:latin typeface="Gotham Book"/>
              </a:rPr>
              <a:t>th</a:t>
            </a:r>
            <a:r>
              <a:rPr lang="en-US" sz="4400" dirty="0">
                <a:latin typeface="Gotham Book"/>
              </a:rPr>
              <a:t> Century</a:t>
            </a:r>
          </a:p>
        </p:txBody>
      </p:sp>
      <p:pic>
        <p:nvPicPr>
          <p:cNvPr id="2050" name="Picture 2" descr="A group of 7 cowboys sitting on the ground in front of the cowboy bunkhouse at the XIT ranch. The bunk house is a long low wooden building in the background. The cowboys are sitting looking at the camera. One cowboy has his arm a round a dog.">
            <a:extLst>
              <a:ext uri="{FF2B5EF4-FFF2-40B4-BE49-F238E27FC236}">
                <a16:creationId xmlns:a16="http://schemas.microsoft.com/office/drawing/2014/main" id="{175F2DF4-4151-0DFC-829F-C67E7FB7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71" y="1032538"/>
            <a:ext cx="6596744" cy="4852413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5AF38B-10CC-C5A7-AE11-51F8645542FC}"/>
              </a:ext>
            </a:extLst>
          </p:cNvPr>
          <p:cNvSpPr txBox="1"/>
          <p:nvPr/>
        </p:nvSpPr>
        <p:spPr>
          <a:xfrm>
            <a:off x="3058886" y="5932711"/>
            <a:ext cx="715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otham Book"/>
              </a:rPr>
              <a:t>Cowboys outside the </a:t>
            </a:r>
            <a:r>
              <a:rPr lang="en-US" sz="2000" i="1" dirty="0">
                <a:latin typeface="Gotham Book"/>
              </a:rPr>
              <a:t>Escarbada </a:t>
            </a:r>
            <a:r>
              <a:rPr lang="en-US" sz="2000" dirty="0">
                <a:latin typeface="Gotham Book"/>
              </a:rPr>
              <a:t>bunk house at the XIT ranch, 1891.</a:t>
            </a:r>
          </a:p>
          <a:p>
            <a:pPr algn="ctr"/>
            <a:r>
              <a:rPr lang="en-US" sz="2000" i="1" dirty="0">
                <a:latin typeface="Gotham Book"/>
              </a:rPr>
              <a:t>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350297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BC1DE-D4CC-5965-C059-1A44196AD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D3D6B26-4C7A-87DA-1AEA-78095D20F5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8708" y="2074126"/>
            <a:ext cx="8240486" cy="20172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II: 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Primary Source Analysis</a:t>
            </a:r>
          </a:p>
        </p:txBody>
      </p:sp>
    </p:spTree>
    <p:extLst>
      <p:ext uri="{BB962C8B-B14F-4D97-AF65-F5344CB8AC3E}">
        <p14:creationId xmlns:p14="http://schemas.microsoft.com/office/powerpoint/2010/main" val="199542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71B520-962F-C5E7-35F5-24355CA9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701220E-884B-5BA0-6C12-609EE39AD3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9298" y="35666"/>
            <a:ext cx="9864090" cy="1724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Exit Ticket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below to complete your exit ticket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18C1242-B286-00A0-70D5-69A063F5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0017" y="3894041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EC67E0F-CCA4-1389-2FF9-6AFC8417B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1686" y="5513422"/>
            <a:ext cx="842453" cy="8424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B0E4626-B2AC-8112-7370-6EED6066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0017" y="1972578"/>
            <a:ext cx="1208326" cy="1208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94E602-9EC9-ED92-40A6-9BF20C5FC413}"/>
              </a:ext>
            </a:extLst>
          </p:cNvPr>
          <p:cNvSpPr txBox="1"/>
          <p:nvPr/>
        </p:nvSpPr>
        <p:spPr>
          <a:xfrm>
            <a:off x="3166946" y="2000269"/>
            <a:ext cx="47281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Read the writing prompt in your exit ticket.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Answer the prompt by completing the sentence stems provided.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Share with a partner.</a:t>
            </a:r>
          </a:p>
        </p:txBody>
      </p:sp>
      <p:pic>
        <p:nvPicPr>
          <p:cNvPr id="4" name="Graphic 3" descr="Head with gears outline">
            <a:extLst>
              <a:ext uri="{FF2B5EF4-FFF2-40B4-BE49-F238E27FC236}">
                <a16:creationId xmlns:a16="http://schemas.microsoft.com/office/drawing/2014/main" id="{4CF9314F-3CBC-528E-F311-B626D9C981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07870" y="2183130"/>
            <a:ext cx="317754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1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FF37D5-3B2F-1A03-E549-2758BA627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DA258B-B1FE-EE78-6DB2-8E8BE1EA88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2149" y="0"/>
            <a:ext cx="9010288" cy="1097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class: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EF65DD7-21AB-1BCB-3199-101EB7F87ECC}"/>
              </a:ext>
            </a:extLst>
          </p:cNvPr>
          <p:cNvSpPr/>
          <p:nvPr/>
        </p:nvSpPr>
        <p:spPr>
          <a:xfrm>
            <a:off x="1000300" y="1507578"/>
            <a:ext cx="7817129" cy="1502228"/>
          </a:xfrm>
          <a:prstGeom prst="wedgeRoundRectCallout">
            <a:avLst>
              <a:gd name="adj1" fmla="val 61714"/>
              <a:gd name="adj2" fmla="val 34964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C00000"/>
                </a:solidFill>
                <a:latin typeface="Gotham Book"/>
              </a:rPr>
              <a:t>One of the primary topics or major themes of this unit is _______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0241728-D6A8-4A68-B65B-16202C726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924" y="1790608"/>
            <a:ext cx="1344476" cy="134447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E4A219B-8911-4D98-E364-9F459B9BDDC0}"/>
              </a:ext>
            </a:extLst>
          </p:cNvPr>
          <p:cNvSpPr/>
          <p:nvPr/>
        </p:nvSpPr>
        <p:spPr>
          <a:xfrm>
            <a:off x="3799114" y="3429000"/>
            <a:ext cx="7984297" cy="2419990"/>
          </a:xfrm>
          <a:prstGeom prst="wedgeRoundRectCallout">
            <a:avLst>
              <a:gd name="adj1" fmla="val -62674"/>
              <a:gd name="adj2" fmla="val 34463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C00000"/>
                </a:solidFill>
                <a:latin typeface="Gotham Book"/>
              </a:rPr>
              <a:t>Evidence of this topic appeared in one primary source excerpt which discussed ______________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CCDB9CD-3708-B277-197B-A9D6FA35E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7349" y="4229011"/>
            <a:ext cx="1344476" cy="13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0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375</Words>
  <Application>Microsoft Office PowerPoint</Application>
  <PresentationFormat>Widescreen</PresentationFormat>
  <Paragraphs>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Gotham Book</vt:lpstr>
      <vt:lpstr>Gotham Medium</vt:lpstr>
      <vt:lpstr>Office Theme</vt:lpstr>
      <vt:lpstr>1_Office Theme</vt:lpstr>
      <vt:lpstr>Unit 10:  Cotton, Cattle, &amp; Railroads</vt:lpstr>
      <vt:lpstr>Warm-up Follow the directions below to complete your warm-up </vt:lpstr>
      <vt:lpstr>Share with the class:</vt:lpstr>
      <vt:lpstr>Essential Question</vt:lpstr>
      <vt:lpstr>In Today’s Lesson</vt:lpstr>
      <vt:lpstr>Part I: Texas at the End of the 20th Century</vt:lpstr>
      <vt:lpstr>Part II:  Primary Source Analysis</vt:lpstr>
      <vt:lpstr>Exit Ticket Follow the directions below to complete your exit ticket </vt:lpstr>
      <vt:lpstr>Share with the class: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McClure Abubakar, Courtney</dc:creator>
  <cp:lastModifiedBy>Belden, Dreanna</cp:lastModifiedBy>
  <cp:revision>3</cp:revision>
  <dcterms:created xsi:type="dcterms:W3CDTF">2025-11-19T18:11:37Z</dcterms:created>
  <dcterms:modified xsi:type="dcterms:W3CDTF">2025-11-24T14:38:57Z</dcterms:modified>
</cp:coreProperties>
</file>