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7" r:id="rId5"/>
    <p:sldId id="339" r:id="rId6"/>
    <p:sldId id="340" r:id="rId7"/>
    <p:sldId id="338" r:id="rId8"/>
    <p:sldId id="341" r:id="rId9"/>
    <p:sldId id="365" r:id="rId10"/>
    <p:sldId id="345" r:id="rId11"/>
    <p:sldId id="366" r:id="rId12"/>
    <p:sldId id="3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55448-18B8-4896-A37A-A98ED7AE8129}" v="39" dt="2026-04-17T16:56:01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custSel modSld">
      <pc:chgData name="Wilkinson, Ulises" userId="aece8d85-eb83-4e23-bf28-c30077cba893" providerId="ADAL" clId="{884F47B1-B553-4192-9126-1C112833296C}" dt="2026-04-17T16:56:07.439" v="34" actId="255"/>
      <pc:docMkLst>
        <pc:docMk/>
      </pc:docMkLst>
      <pc:sldChg chg="modSp mod modAnim">
        <pc:chgData name="Wilkinson, Ulises" userId="aece8d85-eb83-4e23-bf28-c30077cba893" providerId="ADAL" clId="{884F47B1-B553-4192-9126-1C112833296C}" dt="2026-04-17T16:53:52.367" v="9" actId="1076"/>
        <pc:sldMkLst>
          <pc:docMk/>
          <pc:sldMk cId="3688110141" sldId="257"/>
        </pc:sldMkLst>
        <pc:spChg chg="mod">
          <ac:chgData name="Wilkinson, Ulises" userId="aece8d85-eb83-4e23-bf28-c30077cba893" providerId="ADAL" clId="{884F47B1-B553-4192-9126-1C112833296C}" dt="2026-04-17T16:53:31.149" v="1" actId="20577"/>
          <ac:spMkLst>
            <pc:docMk/>
            <pc:sldMk cId="3688110141" sldId="257"/>
            <ac:spMk id="3" creationId="{DE5E7D88-B411-0667-9CA2-7DAF8B9F01D0}"/>
          </ac:spMkLst>
        </pc:spChg>
        <pc:spChg chg="mod">
          <ac:chgData name="Wilkinson, Ulises" userId="aece8d85-eb83-4e23-bf28-c30077cba893" providerId="ADAL" clId="{884F47B1-B553-4192-9126-1C112833296C}" dt="2026-04-17T16:53:52.367" v="9" actId="1076"/>
          <ac:spMkLst>
            <pc:docMk/>
            <pc:sldMk cId="3688110141" sldId="257"/>
            <ac:spMk id="4" creationId="{3377DEFD-C92C-CF14-2805-FFE49B319EEA}"/>
          </ac:spMkLst>
        </pc:spChg>
        <pc:picChg chg="mod">
          <ac:chgData name="Wilkinson, Ulises" userId="aece8d85-eb83-4e23-bf28-c30077cba893" providerId="ADAL" clId="{884F47B1-B553-4192-9126-1C112833296C}" dt="2026-04-17T16:53:47.752" v="8" actId="1076"/>
          <ac:picMkLst>
            <pc:docMk/>
            <pc:sldMk cId="3688110141" sldId="257"/>
            <ac:picMk id="1026" creationId="{67B43D5E-7C27-8CDF-04A7-3459C43BFF7B}"/>
          </ac:picMkLst>
        </pc:picChg>
      </pc:sldChg>
      <pc:sldChg chg="modSp mod">
        <pc:chgData name="Wilkinson, Ulises" userId="aece8d85-eb83-4e23-bf28-c30077cba893" providerId="ADAL" clId="{884F47B1-B553-4192-9126-1C112833296C}" dt="2026-04-17T16:54:27.863" v="15" actId="20577"/>
        <pc:sldMkLst>
          <pc:docMk/>
          <pc:sldMk cId="3586965934" sldId="338"/>
        </pc:sldMkLst>
        <pc:spChg chg="mod">
          <ac:chgData name="Wilkinson, Ulises" userId="aece8d85-eb83-4e23-bf28-c30077cba893" providerId="ADAL" clId="{884F47B1-B553-4192-9126-1C112833296C}" dt="2026-04-17T16:54:27.863" v="15" actId="20577"/>
          <ac:spMkLst>
            <pc:docMk/>
            <pc:sldMk cId="3586965934" sldId="338"/>
            <ac:spMk id="3" creationId="{4E749B0F-B873-9D1D-8410-CEB4810829B9}"/>
          </ac:spMkLst>
        </pc:spChg>
      </pc:sldChg>
      <pc:sldChg chg="modSp mod">
        <pc:chgData name="Wilkinson, Ulises" userId="aece8d85-eb83-4e23-bf28-c30077cba893" providerId="ADAL" clId="{884F47B1-B553-4192-9126-1C112833296C}" dt="2026-04-17T16:54:08.778" v="12"/>
        <pc:sldMkLst>
          <pc:docMk/>
          <pc:sldMk cId="3301560021" sldId="339"/>
        </pc:sldMkLst>
        <pc:spChg chg="mod">
          <ac:chgData name="Wilkinson, Ulises" userId="aece8d85-eb83-4e23-bf28-c30077cba893" providerId="ADAL" clId="{884F47B1-B553-4192-9126-1C112833296C}" dt="2026-04-17T16:53:58.924" v="10" actId="27636"/>
          <ac:spMkLst>
            <pc:docMk/>
            <pc:sldMk cId="3301560021" sldId="339"/>
            <ac:spMk id="2" creationId="{DC16EF74-143E-DAD0-8BCE-C61955120291}"/>
          </ac:spMkLst>
        </pc:spChg>
        <pc:spChg chg="mod">
          <ac:chgData name="Wilkinson, Ulises" userId="aece8d85-eb83-4e23-bf28-c30077cba893" providerId="ADAL" clId="{884F47B1-B553-4192-9126-1C112833296C}" dt="2026-04-17T16:54:08.778" v="12"/>
          <ac:spMkLst>
            <pc:docMk/>
            <pc:sldMk cId="3301560021" sldId="339"/>
            <ac:spMk id="8" creationId="{99944451-C4B3-9253-485D-DD9266B9D2BA}"/>
          </ac:spMkLst>
        </pc:spChg>
      </pc:sldChg>
      <pc:sldChg chg="modSp mod">
        <pc:chgData name="Wilkinson, Ulises" userId="aece8d85-eb83-4e23-bf28-c30077cba893" providerId="ADAL" clId="{884F47B1-B553-4192-9126-1C112833296C}" dt="2026-04-17T16:54:57.976" v="25" actId="255"/>
        <pc:sldMkLst>
          <pc:docMk/>
          <pc:sldMk cId="369712763" sldId="341"/>
        </pc:sldMkLst>
        <pc:spChg chg="mod">
          <ac:chgData name="Wilkinson, Ulises" userId="aece8d85-eb83-4e23-bf28-c30077cba893" providerId="ADAL" clId="{884F47B1-B553-4192-9126-1C112833296C}" dt="2026-04-17T16:54:57.976" v="25" actId="255"/>
          <ac:spMkLst>
            <pc:docMk/>
            <pc:sldMk cId="369712763" sldId="341"/>
            <ac:spMk id="3" creationId="{B8FD51CF-8891-4238-A8FD-8B05D72CBC10}"/>
          </ac:spMkLst>
        </pc:spChg>
      </pc:sldChg>
      <pc:sldChg chg="modSp mod">
        <pc:chgData name="Wilkinson, Ulises" userId="aece8d85-eb83-4e23-bf28-c30077cba893" providerId="ADAL" clId="{884F47B1-B553-4192-9126-1C112833296C}" dt="2026-04-17T16:55:27.025" v="28" actId="27636"/>
        <pc:sldMkLst>
          <pc:docMk/>
          <pc:sldMk cId="1995423365" sldId="345"/>
        </pc:sldMkLst>
        <pc:spChg chg="mod">
          <ac:chgData name="Wilkinson, Ulises" userId="aece8d85-eb83-4e23-bf28-c30077cba893" providerId="ADAL" clId="{884F47B1-B553-4192-9126-1C112833296C}" dt="2026-04-17T16:55:27.025" v="28" actId="27636"/>
          <ac:spMkLst>
            <pc:docMk/>
            <pc:sldMk cId="1995423365" sldId="345"/>
            <ac:spMk id="2" creationId="{CD3D6B26-4C7A-87DA-1AEA-78095D20F5A7}"/>
          </ac:spMkLst>
        </pc:spChg>
      </pc:sldChg>
      <pc:sldChg chg="modSp mod">
        <pc:chgData name="Wilkinson, Ulises" userId="aece8d85-eb83-4e23-bf28-c30077cba893" providerId="ADAL" clId="{884F47B1-B553-4192-9126-1C112833296C}" dt="2026-04-17T16:55:18.521" v="27" actId="255"/>
        <pc:sldMkLst>
          <pc:docMk/>
          <pc:sldMk cId="3502976529" sldId="365"/>
        </pc:sldMkLst>
        <pc:spChg chg="mod">
          <ac:chgData name="Wilkinson, Ulises" userId="aece8d85-eb83-4e23-bf28-c30077cba893" providerId="ADAL" clId="{884F47B1-B553-4192-9126-1C112833296C}" dt="2026-04-17T16:55:18.521" v="27" actId="255"/>
          <ac:spMkLst>
            <pc:docMk/>
            <pc:sldMk cId="3502976529" sldId="365"/>
            <ac:spMk id="3" creationId="{6F5AF38B-10CC-C5A7-AE11-51F8645542FC}"/>
          </ac:spMkLst>
        </pc:spChg>
      </pc:sldChg>
      <pc:sldChg chg="modSp mod">
        <pc:chgData name="Wilkinson, Ulises" userId="aece8d85-eb83-4e23-bf28-c30077cba893" providerId="ADAL" clId="{884F47B1-B553-4192-9126-1C112833296C}" dt="2026-04-17T16:55:50.950" v="31" actId="255"/>
        <pc:sldMkLst>
          <pc:docMk/>
          <pc:sldMk cId="3670717952" sldId="366"/>
        </pc:sldMkLst>
        <pc:spChg chg="mod">
          <ac:chgData name="Wilkinson, Ulises" userId="aece8d85-eb83-4e23-bf28-c30077cba893" providerId="ADAL" clId="{884F47B1-B553-4192-9126-1C112833296C}" dt="2026-04-17T16:55:35.941" v="29" actId="27636"/>
          <ac:spMkLst>
            <pc:docMk/>
            <pc:sldMk cId="3670717952" sldId="366"/>
            <ac:spMk id="2" creationId="{3701220E-884B-5BA0-6C12-609EE39AD38C}"/>
          </ac:spMkLst>
        </pc:spChg>
        <pc:spChg chg="mod">
          <ac:chgData name="Wilkinson, Ulises" userId="aece8d85-eb83-4e23-bf28-c30077cba893" providerId="ADAL" clId="{884F47B1-B553-4192-9126-1C112833296C}" dt="2026-04-17T16:55:50.950" v="31" actId="255"/>
          <ac:spMkLst>
            <pc:docMk/>
            <pc:sldMk cId="3670717952" sldId="366"/>
            <ac:spMk id="8" creationId="{BB94E602-9EC9-ED92-40A6-9BF20C5FC413}"/>
          </ac:spMkLst>
        </pc:spChg>
      </pc:sldChg>
      <pc:sldChg chg="modSp mod">
        <pc:chgData name="Wilkinson, Ulises" userId="aece8d85-eb83-4e23-bf28-c30077cba893" providerId="ADAL" clId="{884F47B1-B553-4192-9126-1C112833296C}" dt="2026-04-17T16:56:07.439" v="34" actId="255"/>
        <pc:sldMkLst>
          <pc:docMk/>
          <pc:sldMk cId="4289770410" sldId="367"/>
        </pc:sldMkLst>
        <pc:spChg chg="mod">
          <ac:chgData name="Wilkinson, Ulises" userId="aece8d85-eb83-4e23-bf28-c30077cba893" providerId="ADAL" clId="{884F47B1-B553-4192-9126-1C112833296C}" dt="2026-04-17T16:56:07.439" v="34" actId="255"/>
          <ac:spMkLst>
            <pc:docMk/>
            <pc:sldMk cId="4289770410" sldId="367"/>
            <ac:spMk id="3" creationId="{1EF65DD7-21AB-1BCB-3199-101EB7F87EC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9F37-01E6-4FFC-9FCE-91B718F17DE5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8C6BA-ED66-4134-93C5-EC0C6AA7D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661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97507242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13563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exashistory.unt.edu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African Americans resting and shooting dice at edge of cotton field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1900. Photograph.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https://www.loc.gov/item/97507242/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[Cowboys at Escarbada Bunk House], photograph, Date Unknown; 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https://texashistory.unt.edu/ark:/67531/metapth13563/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November 19,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Deaf Smith County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8C6BA-ED66-4134-93C5-EC0C6AA7DB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3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029F6-0A65-33B2-F9D5-CA8B7A0DD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49221-C863-27F8-F975-A2DAB07EE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023AA-1E1A-37B4-CF6F-7310B747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72CD9-061D-25A6-E262-8DE889B0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1F834-B621-B375-40A7-A9C94CF9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4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147A-68AA-767B-47BF-87B292CC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B4C68-B503-57A1-A717-D42D4A39A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2AE3A-0086-570E-CAC8-86F60D443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F4EBE-A49C-385B-BD85-06180DC4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5AECF-83D1-C9D9-82F5-0415B03A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6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47CD-5786-6CBB-356B-4870A9AC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AFC19-DA61-3D8A-216B-985C7421D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17181-B7E2-5C21-E515-A62D9838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30E2C-79DC-13F5-4738-80D9385C7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9C618-EA05-E57A-5A34-2F91527B1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56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A4E6-B46C-4009-481B-DD87C494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35D8-0B60-97D4-DA7C-636931D17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E291B-03EF-E27D-97BD-613B5D2C9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66B4A-AD47-AB6B-8A90-240C1599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4C3FF-1795-DADD-9108-1E998223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CF02E-D8C9-558D-EDAC-303CC0B1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47E0-B645-EB48-C212-B8285F0A1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625E1-D17B-8303-C559-3B3B6A807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AFE2A-5063-3BDF-3EFF-9E8EF134B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31193B-7FE7-DC74-F0B9-A89FB16B8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EE0452-43CB-FC71-31AF-50DDA8B37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B2339-51B0-7DA3-3318-09E66123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EB1EED-E945-FB7A-2751-9F7BAFE9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35AA1-BFF3-360F-9F3C-018264FE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0961-B900-B0DF-4295-1E9F2791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794AF-89FC-FFB9-888E-5AC4E52F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21961-0C61-8C11-02E1-0DEB9936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97A14B-3C68-6618-9C38-D34B7EBF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17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B0F70B-BFEA-CB7C-0582-7C7D508A0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5C4CC-948C-5228-40F3-E7777404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C2827-21AE-8EC7-5A18-37FD0512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0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711C-F82B-422E-F6ED-3935E3BDF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7CB31-818B-CFEB-6B5E-35F7AFA2C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373C-5776-64B4-0287-304095D65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4D56E-5C53-5CD4-2CDB-7EFFA82F1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DE75-3FF1-CF47-A287-7C3DCF536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4C7BE-FFA2-B9BD-E90E-40E06E6F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6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9B7A7-FB98-ADCA-A33C-4C0FE3AC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53111-3441-D0D5-B94E-DFE8146DC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1CEF0-4F10-93C9-43CF-7D190CC4E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A2FC29-8A20-F5A0-189E-2B7F4D95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41BF7-1FD0-4B80-E2E0-E2512CF9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546EA-8C77-F1FB-C36A-1A0EF2E6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005F-8ECE-8094-31F3-B562087A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895E2-87DC-85B7-AB05-DE26A9D1E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CE32-52B5-158F-7307-C5BDED67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ACCA5-C055-44F9-02D7-93AC7B5F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64514-312A-D22B-949E-B120AEB5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2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A7D760-5864-4C87-984E-1D05E3043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9F5E0-DA14-1785-877A-3AC2DA74E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86BE8-E631-2DA8-05F6-E19BAEA3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A731-CAE7-0693-F768-0EE6833A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A7AE2-AAA9-9E8D-855E-7DA5B8A8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4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E5BF8-8CEA-E905-3D3A-06A60F58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2CB9B-E73D-B1BB-E87E-0F7FD1156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A5083-BDCB-CF50-6DB5-D68349EEB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CDF7A6-26CA-4441-9B58-D6E64878D247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E8719-4643-492A-464E-CEC0CA065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AC13-FAC7-6E3B-B240-983CDEEBD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4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black and white photograph showing a group of 9 African American farmers taking a break in the field. Some are seated, and some are kneeling, all around in a circle. One young man is kneeling, leaning forward, holding dice in his hand, preparing to toss them on the ground. One young man is sitting on a large basket of cotton, looking on. ">
            <a:extLst>
              <a:ext uri="{FF2B5EF4-FFF2-40B4-BE49-F238E27FC236}">
                <a16:creationId xmlns:a16="http://schemas.microsoft.com/office/drawing/2014/main" id="{67B43D5E-7C27-8CDF-04A7-3459C43BF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5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4" name="Rectangle 106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897369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5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/>
              </a:rPr>
              <a:t>Unidad 10: </a:t>
            </a:r>
            <a:br>
              <a:rPr lang="en-US" sz="5200" b="1" i="1" dirty="0">
                <a:latin typeface="Gotham Book"/>
              </a:rPr>
            </a:br>
            <a:r>
              <a:rPr lang="en-US" sz="5200" b="1" dirty="0" err="1">
                <a:solidFill>
                  <a:srgbClr val="EE0000"/>
                </a:solidFill>
                <a:latin typeface="Gotham Book"/>
              </a:rPr>
              <a:t>Algodón</a:t>
            </a:r>
            <a:r>
              <a:rPr lang="en-US" sz="5200" b="1" dirty="0">
                <a:solidFill>
                  <a:srgbClr val="EE0000"/>
                </a:solidFill>
                <a:latin typeface="Gotham Book"/>
              </a:rPr>
              <a:t>, </a:t>
            </a:r>
            <a:r>
              <a:rPr lang="en-US" sz="5200" b="1" dirty="0" err="1">
                <a:solidFill>
                  <a:srgbClr val="EE0000"/>
                </a:solidFill>
                <a:latin typeface="Gotham Book"/>
              </a:rPr>
              <a:t>ganado</a:t>
            </a:r>
            <a:r>
              <a:rPr lang="en-US" sz="5200" b="1" dirty="0">
                <a:solidFill>
                  <a:srgbClr val="EE0000"/>
                </a:solidFill>
                <a:latin typeface="Gotham Book"/>
              </a:rPr>
              <a:t> y </a:t>
            </a:r>
            <a:r>
              <a:rPr lang="en-US" sz="5200" b="1" dirty="0" err="1">
                <a:solidFill>
                  <a:srgbClr val="EE0000"/>
                </a:solidFill>
                <a:latin typeface="Gotham Book"/>
              </a:rPr>
              <a:t>ferrocarriles</a:t>
            </a:r>
            <a:endParaRPr lang="en-US" sz="5200" b="1" dirty="0">
              <a:solidFill>
                <a:srgbClr val="EE0000"/>
              </a:solidFill>
              <a:latin typeface="Gotham Book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777626" cy="1485319"/>
          </a:xfrm>
          <a:noFill/>
        </p:spPr>
        <p:txBody>
          <a:bodyPr>
            <a:noAutofit/>
          </a:bodyPr>
          <a:lstStyle/>
          <a:p>
            <a:pPr algn="l"/>
            <a:r>
              <a:rPr lang="en-US" sz="32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otham Book"/>
              </a:rPr>
              <a:t>Lección</a:t>
            </a:r>
            <a:r>
              <a:rPr lang="en-US" sz="3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Gotham Book"/>
              </a:rPr>
              <a:t> 2: </a:t>
            </a:r>
          </a:p>
          <a:p>
            <a:pPr algn="l"/>
            <a:r>
              <a:rPr lang="es-ES" sz="3200" b="1" dirty="0">
                <a:solidFill>
                  <a:srgbClr val="EE0000"/>
                </a:solidFill>
                <a:latin typeface="Gotham Book"/>
              </a:rPr>
              <a:t>Cómo sabemos lo que sabemos?</a:t>
            </a:r>
            <a:endParaRPr lang="en-US" sz="3200" b="1" dirty="0">
              <a:solidFill>
                <a:srgbClr val="EE0000"/>
              </a:solidFill>
              <a:latin typeface="Gotham Boo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77DEFD-C92C-CF14-2805-FFE49B319EEA}"/>
              </a:ext>
            </a:extLst>
          </p:cNvPr>
          <p:cNvSpPr txBox="1"/>
          <p:nvPr/>
        </p:nvSpPr>
        <p:spPr>
          <a:xfrm>
            <a:off x="86107" y="5842337"/>
            <a:ext cx="75873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Gotham Book"/>
              </a:rPr>
              <a:t>Agricultores de algodón tomando un descanso para tirar a los dados en el campo, 1900</a:t>
            </a:r>
            <a:r>
              <a:rPr lang="en-US" sz="2000" dirty="0">
                <a:latin typeface="Gotham Book"/>
              </a:rPr>
              <a:t>.</a:t>
            </a:r>
          </a:p>
          <a:p>
            <a:r>
              <a:rPr lang="en-US" sz="2000" i="1" dirty="0">
                <a:latin typeface="Gotham Book"/>
              </a:rPr>
              <a:t>Biblioteca del Congreso</a:t>
            </a:r>
          </a:p>
        </p:txBody>
      </p:sp>
    </p:spTree>
    <p:extLst>
      <p:ext uri="{BB962C8B-B14F-4D97-AF65-F5344CB8AC3E}">
        <p14:creationId xmlns:p14="http://schemas.microsoft.com/office/powerpoint/2010/main" val="368811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D73DD-57F3-4E5D-6CE7-70181A89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C16EF74-143E-DAD0-8BCE-C619551202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7200" b="1" i="1" dirty="0" err="1">
                <a:latin typeface="Gotham Medium"/>
              </a:rPr>
              <a:t>Calentamiento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200" dirty="0">
                <a:latin typeface="Gotham Medium"/>
              </a:rPr>
              <a:t>Sigue las instrucciones de abajo para completar tu calentamiento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99BECC2-27E1-52A7-E63A-5368BB564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0017" y="3894041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BD02AEC-3B6B-58D5-F2CD-6AC579EB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1686" y="5513422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F11153F-C08F-CAEA-8854-76551020E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70017" y="1972578"/>
            <a:ext cx="1208326" cy="1208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944451-C4B3-9253-485D-DD9266B9D2BA}"/>
              </a:ext>
            </a:extLst>
          </p:cNvPr>
          <p:cNvSpPr txBox="1"/>
          <p:nvPr/>
        </p:nvSpPr>
        <p:spPr>
          <a:xfrm>
            <a:off x="3166946" y="2000269"/>
            <a:ext cx="47281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Lee el extracto de la fuente primaria sobre tu calentamiento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Gotham Book"/>
              </a:rPr>
              <a:t>Responda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 a las dos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Gotham Book"/>
              </a:rPr>
              <a:t>preguntas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Gotham Book"/>
              </a:rPr>
              <a:t>sobre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Gotham Book"/>
              </a:rPr>
              <a:t>el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Gotham Book"/>
              </a:rPr>
              <a:t>extracto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C00000"/>
                </a:solidFill>
                <a:latin typeface="Gotham Book"/>
              </a:rPr>
              <a:t>Comparte</a:t>
            </a:r>
            <a:r>
              <a:rPr lang="en-US" sz="3600" dirty="0">
                <a:solidFill>
                  <a:srgbClr val="C00000"/>
                </a:solidFill>
                <a:latin typeface="Gotham Book"/>
              </a:rPr>
              <a:t> con </a:t>
            </a:r>
            <a:r>
              <a:rPr lang="en-US" sz="3600" dirty="0" err="1">
                <a:solidFill>
                  <a:srgbClr val="C00000"/>
                </a:solidFill>
                <a:latin typeface="Gotham Book"/>
              </a:rPr>
              <a:t>una</a:t>
            </a:r>
            <a:r>
              <a:rPr lang="en-US" sz="3600" dirty="0">
                <a:solidFill>
                  <a:srgbClr val="C00000"/>
                </a:solidFill>
                <a:latin typeface="Gotham Book"/>
              </a:rPr>
              <a:t> pareja.</a:t>
            </a:r>
          </a:p>
        </p:txBody>
      </p:sp>
      <p:pic>
        <p:nvPicPr>
          <p:cNvPr id="10" name="Graphic 9" descr="Lightbulb with solid fill">
            <a:extLst>
              <a:ext uri="{FF2B5EF4-FFF2-40B4-BE49-F238E27FC236}">
                <a16:creationId xmlns:a16="http://schemas.microsoft.com/office/drawing/2014/main" id="{D6AA28D8-2663-04D8-0ED6-C29AFF8612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95162" y="2544344"/>
            <a:ext cx="2969078" cy="296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60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B69F84-A3F1-085D-45E9-BC98FE1E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16D8F28-590A-D200-C3E3-275F4CC0ED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dirty="0" err="1">
                <a:latin typeface="Gotham Medium"/>
              </a:rPr>
              <a:t>Comparte</a:t>
            </a:r>
            <a:r>
              <a:rPr lang="en-US" dirty="0">
                <a:latin typeface="Gotham Medium"/>
              </a:rPr>
              <a:t> con la </a:t>
            </a:r>
            <a:r>
              <a:rPr lang="en-US" dirty="0" err="1">
                <a:latin typeface="Gotham Medium"/>
              </a:rPr>
              <a:t>clase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D019BFF-4ED0-C81E-3141-6FD2B967D594}"/>
              </a:ext>
            </a:extLst>
          </p:cNvPr>
          <p:cNvSpPr/>
          <p:nvPr/>
        </p:nvSpPr>
        <p:spPr>
          <a:xfrm>
            <a:off x="2278845" y="1556656"/>
            <a:ext cx="5791200" cy="1502228"/>
          </a:xfrm>
          <a:prstGeom prst="wedgeRoundRectCallout">
            <a:avLst>
              <a:gd name="adj1" fmla="val 79543"/>
              <a:gd name="adj2" fmla="val 42210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srgbClr val="C00000"/>
                </a:solidFill>
                <a:latin typeface="Gotham Book"/>
              </a:rPr>
              <a:t>El tema principal de este extracto es __________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C259E0C-0219-C91B-9FD9-3D7B3D564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7924" y="1790608"/>
            <a:ext cx="1344476" cy="1344476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31C110C5-F1EA-B0F3-9D02-D23CEE29AACE}"/>
              </a:ext>
            </a:extLst>
          </p:cNvPr>
          <p:cNvSpPr/>
          <p:nvPr/>
        </p:nvSpPr>
        <p:spPr>
          <a:xfrm>
            <a:off x="4694135" y="3752210"/>
            <a:ext cx="6751819" cy="1502228"/>
          </a:xfrm>
          <a:prstGeom prst="wedgeRoundRectCallout">
            <a:avLst>
              <a:gd name="adj1" fmla="val -65946"/>
              <a:gd name="adj2" fmla="val 40761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srgbClr val="C00000"/>
                </a:solidFill>
                <a:latin typeface="Gotham Book"/>
              </a:rPr>
              <a:t>El mejor resumen de este extracto es que ___________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5A0285-E2BA-8486-BE40-B4FA9FA85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2149" y="3956868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6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37FC376-EC91-34E2-7F6A-EA899A842D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03107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749B0F-B873-9D1D-8410-CEB4810829B9}"/>
              </a:ext>
            </a:extLst>
          </p:cNvPr>
          <p:cNvSpPr txBox="1"/>
          <p:nvPr/>
        </p:nvSpPr>
        <p:spPr>
          <a:xfrm>
            <a:off x="533401" y="1894114"/>
            <a:ext cx="110707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sz="5400" dirty="0">
                <a:solidFill>
                  <a:srgbClr val="C00000"/>
                </a:solidFill>
                <a:latin typeface="Gotham Book"/>
              </a:rPr>
              <a:t>Cuáles son los temas clave y los temas principales de Cotton, </a:t>
            </a:r>
            <a:r>
              <a:rPr lang="es-ES" sz="5400" dirty="0" err="1">
                <a:solidFill>
                  <a:srgbClr val="C00000"/>
                </a:solidFill>
                <a:latin typeface="Gotham Book"/>
              </a:rPr>
              <a:t>Cattle</a:t>
            </a:r>
            <a:r>
              <a:rPr lang="es-ES" sz="5400" dirty="0">
                <a:solidFill>
                  <a:srgbClr val="C00000"/>
                </a:solidFill>
                <a:latin typeface="Gotham Book"/>
              </a:rPr>
              <a:t>, and </a:t>
            </a:r>
            <a:r>
              <a:rPr lang="es-ES" sz="5400" dirty="0" err="1">
                <a:solidFill>
                  <a:srgbClr val="C00000"/>
                </a:solidFill>
                <a:latin typeface="Gotham Book"/>
              </a:rPr>
              <a:t>Railroads</a:t>
            </a:r>
            <a:r>
              <a:rPr lang="es-ES" sz="5400" dirty="0">
                <a:solidFill>
                  <a:srgbClr val="C00000"/>
                </a:solidFill>
                <a:latin typeface="Gotham Book"/>
              </a:rPr>
              <a:t>, y cómo se registraron y discutieron estos temas en los materiales de fuente primaria de la época</a:t>
            </a:r>
            <a:r>
              <a:rPr kumimoji="0" lang="en-US" sz="5400" b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696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4BFAC29-EF51-C89D-4D0A-E092BF6D9D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79724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In Today’s Lesson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D51CF-8891-4238-A8FD-8B05D72CBC10}"/>
              </a:ext>
            </a:extLst>
          </p:cNvPr>
          <p:cNvSpPr txBox="1"/>
          <p:nvPr/>
        </p:nvSpPr>
        <p:spPr>
          <a:xfrm>
            <a:off x="858956" y="1843950"/>
            <a:ext cx="107343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Font typeface="+mj-lt"/>
              <a:buAutoNum type="arabicPeriod"/>
              <a:defRPr/>
            </a:pPr>
            <a:r>
              <a:rPr lang="es-ES" sz="3900" b="1" i="1" u="sng" dirty="0">
                <a:solidFill>
                  <a:srgbClr val="C00000"/>
                </a:solidFill>
                <a:latin typeface="Calibri" panose="020F0502020204030204"/>
              </a:rPr>
              <a:t>Examinaremos</a:t>
            </a:r>
            <a:r>
              <a:rPr lang="es-ES" sz="3900" dirty="0">
                <a:solidFill>
                  <a:srgbClr val="C00000"/>
                </a:solidFill>
                <a:latin typeface="Calibri" panose="020F0502020204030204"/>
              </a:rPr>
              <a:t> los principales acontecimientos y temas de la era del algodón, el ganado y los ferrocarriles analizando un conjunto de materiales de fuente primaria</a:t>
            </a:r>
            <a:r>
              <a:rPr kumimoji="0" lang="en-US" sz="390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39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lvl="0" indent="-914400">
              <a:buFont typeface="+mj-lt"/>
              <a:buAutoNum type="arabicPeriod"/>
              <a:defRPr/>
            </a:pPr>
            <a:r>
              <a:rPr lang="es-ES" sz="3900" b="1" i="1" u="sng" dirty="0">
                <a:solidFill>
                  <a:srgbClr val="002060"/>
                </a:solidFill>
                <a:latin typeface="Calibri" panose="020F0502020204030204"/>
              </a:rPr>
              <a:t>Elegiré</a:t>
            </a:r>
            <a:r>
              <a:rPr lang="es-ES" sz="3900" dirty="0">
                <a:solidFill>
                  <a:srgbClr val="002060"/>
                </a:solidFill>
                <a:latin typeface="Calibri" panose="020F0502020204030204"/>
              </a:rPr>
              <a:t> entre las fuentes disponibles y registraré información sobre el autor, el tema y la idea principal para cada una de las fuentes que elijo</a:t>
            </a:r>
            <a:r>
              <a:rPr kumimoji="0" lang="en-US" sz="390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n-US" sz="39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12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DA9E8AD-1379-A42E-18AC-56855EFE27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-152403"/>
            <a:ext cx="10118594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 err="1">
                <a:latin typeface="Gotham Book"/>
              </a:rPr>
              <a:t>Parte</a:t>
            </a:r>
            <a:r>
              <a:rPr lang="en-US" sz="4400" b="1" dirty="0">
                <a:latin typeface="Gotham Book"/>
              </a:rPr>
              <a:t> I: </a:t>
            </a:r>
            <a:r>
              <a:rPr lang="es-ES" sz="4400" dirty="0">
                <a:latin typeface="Gotham Book"/>
              </a:rPr>
              <a:t>Texas a finales del siglo XX</a:t>
            </a:r>
            <a:endParaRPr lang="en-US" sz="4400" dirty="0">
              <a:latin typeface="Gotham Book"/>
            </a:endParaRPr>
          </a:p>
        </p:txBody>
      </p:sp>
      <p:pic>
        <p:nvPicPr>
          <p:cNvPr id="2050" name="Picture 2" descr="A group of 7 cowboys sitting on the ground in front of the cowboy bunkhouse at the XIT ranch. The bunk house is a long low wooden building in the background. The cowboys are sitting looking at the camera. One cowboy has his arm a round a dog.">
            <a:extLst>
              <a:ext uri="{FF2B5EF4-FFF2-40B4-BE49-F238E27FC236}">
                <a16:creationId xmlns:a16="http://schemas.microsoft.com/office/drawing/2014/main" id="{175F2DF4-4151-0DFC-829F-C67E7FB75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471" y="1032538"/>
            <a:ext cx="6596744" cy="4852413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5AF38B-10CC-C5A7-AE11-51F8645542FC}"/>
              </a:ext>
            </a:extLst>
          </p:cNvPr>
          <p:cNvSpPr txBox="1"/>
          <p:nvPr/>
        </p:nvSpPr>
        <p:spPr>
          <a:xfrm>
            <a:off x="3058886" y="5932711"/>
            <a:ext cx="71519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900" dirty="0">
                <a:latin typeface="Gotham Book"/>
              </a:rPr>
              <a:t>Vaqueros fuera de la casa de literas Escarbada en el rancho XIT, 1891</a:t>
            </a:r>
            <a:r>
              <a:rPr lang="en-US" sz="1900" dirty="0">
                <a:latin typeface="Gotham Book"/>
              </a:rPr>
              <a:t>.</a:t>
            </a:r>
          </a:p>
          <a:p>
            <a:pPr algn="ctr"/>
            <a:r>
              <a:rPr lang="es-ES" sz="1900" i="1" dirty="0">
                <a:latin typeface="Gotham Book"/>
              </a:rPr>
              <a:t>El portal a la historia de Texas</a:t>
            </a:r>
            <a:endParaRPr lang="en-US" sz="19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502976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BC1DE-D4CC-5965-C059-1A44196AD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D3D6B26-4C7A-87DA-1AEA-78095D20F5A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28708" y="2074126"/>
            <a:ext cx="8240486" cy="201726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b="1" dirty="0" err="1">
                <a:solidFill>
                  <a:schemeClr val="bg1"/>
                </a:solidFill>
                <a:latin typeface="Gotham Medium"/>
              </a:rPr>
              <a:t>Parte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II: </a:t>
            </a:r>
            <a:b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n-US" dirty="0" err="1">
                <a:solidFill>
                  <a:schemeClr val="bg1"/>
                </a:solidFill>
                <a:latin typeface="Gotham Medium"/>
              </a:rPr>
              <a:t>Análisis</a:t>
            </a:r>
            <a:r>
              <a:rPr lang="en-US" dirty="0">
                <a:solidFill>
                  <a:schemeClr val="bg1"/>
                </a:solidFill>
                <a:latin typeface="Gotham Medium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Gotham Medium"/>
              </a:rPr>
              <a:t>fuentes</a:t>
            </a:r>
            <a:r>
              <a:rPr lang="en-US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otham Medium"/>
              </a:rPr>
              <a:t>primarias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9542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71B520-962F-C5E7-35F5-24355CA9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701220E-884B-5BA0-6C12-609EE39AD38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7200" b="1" i="1" dirty="0" err="1">
                <a:latin typeface="Gotham Medium"/>
              </a:rPr>
              <a:t>Billete</a:t>
            </a:r>
            <a:r>
              <a:rPr lang="en-US" sz="7200" b="1" i="1" dirty="0">
                <a:latin typeface="Gotham Medium"/>
              </a:rPr>
              <a:t> de </a:t>
            </a:r>
            <a:r>
              <a:rPr lang="en-US" sz="7200" b="1" i="1" dirty="0" err="1">
                <a:latin typeface="Gotham Medium"/>
              </a:rPr>
              <a:t>salida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200" dirty="0">
                <a:latin typeface="Gotham Medium"/>
              </a:rPr>
              <a:t>Sigue las instrucciones a continuación para completar tu ticket de salida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18C1242-B286-00A0-70D5-69A063F5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0017" y="3894041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EC67E0F-CCA4-1389-2FF9-6AFC8417B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1686" y="5513422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B0E4626-B2AC-8112-7370-6EED6066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70017" y="1972578"/>
            <a:ext cx="1208326" cy="1208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94E602-9EC9-ED92-40A6-9BF20C5FC413}"/>
              </a:ext>
            </a:extLst>
          </p:cNvPr>
          <p:cNvSpPr txBox="1"/>
          <p:nvPr/>
        </p:nvSpPr>
        <p:spPr>
          <a:xfrm>
            <a:off x="3166946" y="2000269"/>
            <a:ext cx="47281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500" dirty="0">
                <a:solidFill>
                  <a:srgbClr val="A02B93">
                    <a:lumMod val="75000"/>
                  </a:srgbClr>
                </a:solidFill>
                <a:latin typeface="Gotham Book"/>
              </a:rPr>
              <a:t>Lee el </a:t>
            </a:r>
            <a:r>
              <a:rPr lang="es-ES" sz="3500" dirty="0" err="1">
                <a:solidFill>
                  <a:srgbClr val="A02B93">
                    <a:lumMod val="75000"/>
                  </a:srgbClr>
                </a:solidFill>
                <a:latin typeface="Gotham Book"/>
              </a:rPr>
              <a:t>prompt</a:t>
            </a:r>
            <a:r>
              <a:rPr lang="es-ES" sz="3500" dirty="0">
                <a:solidFill>
                  <a:srgbClr val="A02B93">
                    <a:lumMod val="75000"/>
                  </a:srgbClr>
                </a:solidFill>
                <a:latin typeface="Gotham Book"/>
              </a:rPr>
              <a:t> de escritura en tu ticket de salida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500" dirty="0">
                <a:solidFill>
                  <a:srgbClr val="4EA72E">
                    <a:lumMod val="75000"/>
                  </a:srgbClr>
                </a:solidFill>
                <a:latin typeface="Gotham Book"/>
              </a:rPr>
              <a:t>Responde al </a:t>
            </a:r>
            <a:r>
              <a:rPr lang="es-ES" sz="3500" dirty="0" err="1">
                <a:solidFill>
                  <a:srgbClr val="4EA72E">
                    <a:lumMod val="75000"/>
                  </a:srgbClr>
                </a:solidFill>
                <a:latin typeface="Gotham Book"/>
              </a:rPr>
              <a:t>prompt</a:t>
            </a:r>
            <a:r>
              <a:rPr lang="es-ES" sz="3500" dirty="0">
                <a:solidFill>
                  <a:srgbClr val="4EA72E">
                    <a:lumMod val="75000"/>
                  </a:srgbClr>
                </a:solidFill>
                <a:latin typeface="Gotham Book"/>
              </a:rPr>
              <a:t> completando los </a:t>
            </a:r>
            <a:r>
              <a:rPr lang="es-ES" sz="3500" dirty="0" err="1">
                <a:solidFill>
                  <a:srgbClr val="4EA72E">
                    <a:lumMod val="75000"/>
                  </a:srgbClr>
                </a:solidFill>
                <a:latin typeface="Gotham Book"/>
              </a:rPr>
              <a:t>stems</a:t>
            </a:r>
            <a:r>
              <a:rPr lang="es-ES" sz="3500" dirty="0">
                <a:solidFill>
                  <a:srgbClr val="4EA72E">
                    <a:lumMod val="75000"/>
                  </a:srgbClr>
                </a:solidFill>
                <a:latin typeface="Gotham Book"/>
              </a:rPr>
              <a:t> de oración proporcionados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500" dirty="0" err="1">
                <a:solidFill>
                  <a:srgbClr val="C00000"/>
                </a:solidFill>
                <a:latin typeface="Gotham Book"/>
              </a:rPr>
              <a:t>Comparte</a:t>
            </a:r>
            <a:r>
              <a:rPr lang="en-US" sz="3500" dirty="0">
                <a:solidFill>
                  <a:srgbClr val="C00000"/>
                </a:solidFill>
                <a:latin typeface="Gotham Book"/>
              </a:rPr>
              <a:t> con </a:t>
            </a:r>
            <a:r>
              <a:rPr lang="en-US" sz="3500" dirty="0" err="1">
                <a:solidFill>
                  <a:srgbClr val="C00000"/>
                </a:solidFill>
                <a:latin typeface="Gotham Book"/>
              </a:rPr>
              <a:t>una</a:t>
            </a:r>
            <a:r>
              <a:rPr lang="en-US" sz="3500" dirty="0">
                <a:solidFill>
                  <a:srgbClr val="C00000"/>
                </a:solidFill>
                <a:latin typeface="Gotham Book"/>
              </a:rPr>
              <a:t> pareja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</p:txBody>
      </p:sp>
      <p:pic>
        <p:nvPicPr>
          <p:cNvPr id="4" name="Graphic 3" descr="Head with gears outline">
            <a:extLst>
              <a:ext uri="{FF2B5EF4-FFF2-40B4-BE49-F238E27FC236}">
                <a16:creationId xmlns:a16="http://schemas.microsoft.com/office/drawing/2014/main" id="{4CF9314F-3CBC-528E-F311-B626D9C981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7870" y="2183130"/>
            <a:ext cx="3177540" cy="317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1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FF37D5-3B2F-1A03-E549-2758BA627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54DA258B-B1FE-EE78-6DB2-8E8BE1EA88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dirty="0" err="1">
                <a:latin typeface="Gotham Medium"/>
              </a:rPr>
              <a:t>Comparte</a:t>
            </a:r>
            <a:r>
              <a:rPr lang="en-US" dirty="0">
                <a:latin typeface="Gotham Medium"/>
              </a:rPr>
              <a:t> con la </a:t>
            </a:r>
            <a:r>
              <a:rPr lang="en-US" dirty="0" err="1">
                <a:latin typeface="Gotham Medium"/>
              </a:rPr>
              <a:t>clase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1EF65DD7-21AB-1BCB-3199-101EB7F87ECC}"/>
              </a:ext>
            </a:extLst>
          </p:cNvPr>
          <p:cNvSpPr/>
          <p:nvPr/>
        </p:nvSpPr>
        <p:spPr>
          <a:xfrm>
            <a:off x="1000300" y="1507578"/>
            <a:ext cx="7817129" cy="1502228"/>
          </a:xfrm>
          <a:prstGeom prst="wedgeRoundRectCallout">
            <a:avLst>
              <a:gd name="adj1" fmla="val 61714"/>
              <a:gd name="adj2" fmla="val 34964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srgbClr val="C00000"/>
                </a:solidFill>
                <a:latin typeface="Gotham Book"/>
              </a:rPr>
              <a:t>Uno de los temas principales o temas principales de esta unidad es _______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0241728-D6A8-4A68-B65B-16202C726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7924" y="1790608"/>
            <a:ext cx="1344476" cy="1344476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E4A219B-8911-4D98-E364-9F459B9BDDC0}"/>
              </a:ext>
            </a:extLst>
          </p:cNvPr>
          <p:cNvSpPr/>
          <p:nvPr/>
        </p:nvSpPr>
        <p:spPr>
          <a:xfrm>
            <a:off x="3799114" y="3429000"/>
            <a:ext cx="7984297" cy="2419990"/>
          </a:xfrm>
          <a:prstGeom prst="wedgeRoundRectCallout">
            <a:avLst>
              <a:gd name="adj1" fmla="val -62674"/>
              <a:gd name="adj2" fmla="val 34463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srgbClr val="C00000"/>
                </a:solidFill>
                <a:latin typeface="Gotham Book"/>
              </a:rPr>
              <a:t>Evidencias de este tema aparecieron en un extracto de fuente primaria que trataba sobre ______________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otham Book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CCDB9CD-3708-B277-197B-A9D6FA35E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7349" y="4229011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704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6" ma:contentTypeDescription="Create a new document." ma:contentTypeScope="" ma:versionID="f09f8726f390dfadabc1d97ef0763b8a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81472ecd14a04064b3b0ad8be87f7640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308261-FF9C-4245-AEC6-3D4E4629F554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98A499C4-764C-4850-B8BD-A84CB18538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6CDA3E-58DB-4DA9-A596-1741BC445E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392</Words>
  <Application>Microsoft Office PowerPoint</Application>
  <PresentationFormat>Widescreen</PresentationFormat>
  <Paragraphs>32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Gotham Book</vt:lpstr>
      <vt:lpstr>Gotham Medium</vt:lpstr>
      <vt:lpstr>1_Office Theme</vt:lpstr>
      <vt:lpstr>Unidad 10:  Algodón, ganado y ferrocarriles</vt:lpstr>
      <vt:lpstr>Calentamiento Sigue las instrucciones de abajo para completar tu calentamiento</vt:lpstr>
      <vt:lpstr>Comparte con la clase:</vt:lpstr>
      <vt:lpstr>Pregunta esencial</vt:lpstr>
      <vt:lpstr>In Today’s Lesson</vt:lpstr>
      <vt:lpstr>Parte I: Texas a finales del siglo XX</vt:lpstr>
      <vt:lpstr>Parte II:  Análisis de fuentes primarias</vt:lpstr>
      <vt:lpstr>Billete de salida Sigue las instrucciones a continuación para completar tu ticket de salida</vt:lpstr>
      <vt:lpstr>Comparte con la clase: 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3</cp:revision>
  <dcterms:created xsi:type="dcterms:W3CDTF">2025-11-19T18:11:37Z</dcterms:created>
  <dcterms:modified xsi:type="dcterms:W3CDTF">2026-04-17T16:56:10Z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