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E4D-0D29-8838-DF67-12D346DA4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8F899-7ABF-A191-6C3A-8C67DB44F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22A6-E3A7-C2D7-6C31-65A69E92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46BE-D802-6B43-E430-AE96B488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6F626-9F55-E2AA-3DCA-0DE0365C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98FD-46FE-3FB4-4EF5-DA51DE25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D5156-DF09-BAAF-563E-DAB97B5C3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47A18-08DE-31AB-0CE0-6A3A6166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93DF0-8370-5A0D-4CFF-CA94EA41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14EA-1DED-F86B-43BA-EC1D7321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9E0C8-EBBE-E209-E958-7173E9DC2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4A25F-2924-3FF1-B162-1C36E1A0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49926-750E-B072-51DE-110826C5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A251-B236-7191-E342-DC8F2024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0F585-A7B6-59B0-3C67-ADC556BE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2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2DC-2714-09C2-D3AC-C972F0CC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950A-7CCC-B052-B1A4-14777098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E721-4D70-6F25-4FD3-234F575D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10F6-B0C4-5B72-7064-E98DEA56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DF727-1E05-40F3-D6D4-90136244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2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C680-0981-8284-F0DD-F64B713E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E684-040B-4FE4-3970-5306790B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96A0-7558-268D-8909-CCDAEC61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8F94-4EB4-851D-34AE-E6CB497B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F635-FB99-88D4-3CA5-F80D87F7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3380-71DF-39B2-9257-D517A1E2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E16F-174E-8B85-B5A6-55A1132D0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310DA-A652-1A4E-B502-69E90F692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1ABC-7B7F-2DB9-6A07-BEED054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4577-0CD0-B3BD-CC53-DDC82226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3B68F-78FA-057F-B360-F35C76A3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254B-A5EA-E33A-762C-A33783E2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DFD05-3ABC-F191-E81A-FF883FF7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8C759-C941-4394-259B-DCF54D46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08C25-E4A9-57A8-0169-9D00CB9B4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AF66B-87DF-E5D7-02AC-C152AA53A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94FC3-940E-7928-F101-4799D856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493EE-CD6C-A5E7-E2A5-CE8530DA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1678B-30F1-D52C-D834-7593E360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705B-F24A-C618-A857-4F9836D1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E8367-C11E-6C37-B521-FA035CA6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7E303-28D8-29B8-42BD-72529993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2A584-9DBA-39BE-AA53-19FE45A1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22BE-F987-DC0B-F2D4-5D063846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4CA5C-269F-AE18-4B95-E44FD47F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8ABB8-F9B5-A66D-0E1B-88D93BC2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108E-46DD-0B3D-E1CC-CFA8B51C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907-6DC9-BA7C-8E7E-C1D8768F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6E9C1-D1AB-57CD-EA70-8D988DBAD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7B77B-7BDF-234D-C631-13F426C6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09F74-BE45-67E9-051A-EBA0654D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95D0B-0048-F0DA-8DCC-0FE36F47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CE67-112C-3539-1972-9F9526C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456F1-CE21-D414-9EFC-5F43DB1EE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E8624-4F7C-C86C-6E6C-CA6EE2C03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955E-E114-E6C9-2DC5-3FB7432D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EFABB-AE07-6BCE-6405-A13FDC6E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795C-3C2D-899B-4969-7DF6C360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BFA92-F4E9-882C-80F6-E43CFB99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837AA-EF2D-A3F7-B4CA-BA8A8EE8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79F6-4E6C-7710-E16E-1E8360B65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DDAB2-A424-49B6-86BD-7FB51AAB50E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A489-18AE-ED73-A79B-594AF67DC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A99A4-0BEA-1546-1496-3BED65B35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009FAB-86C6-4676-BA2C-316A9A02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830613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10 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399290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-107730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10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90458"/>
              </p:ext>
            </p:extLst>
          </p:nvPr>
        </p:nvGraphicFramePr>
        <p:xfrm>
          <a:off x="293914" y="1765686"/>
          <a:ext cx="11535842" cy="4867767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478927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Industrialization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2. Urbanization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Regulation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4. Reservations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5. Red River War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6. Innovation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7.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</a:rPr>
                        <a:t>Tenant Farming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8. James Hogg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9. Texas fever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10. Civil War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11. Livestock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12. Reform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13. Adobe Walls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Cowboy culture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15. Goodnight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16. Railroads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17. </a:t>
                      </a:r>
                      <a:r>
                        <a:rPr lang="en-US" sz="2800" b="0" i="0" u="none" strike="noStrike" dirty="0">
                          <a:effectLst/>
                          <a:latin typeface="Gotham Book"/>
                        </a:rPr>
                        <a:t>Jim Crow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18"/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XIT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19. Windmills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20. Segregation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21. Ranches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22.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Populist Party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23. King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24. Barbed wire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25. Monopoly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Cattle drives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Gotham Book"/>
                        </a:rPr>
                        <a:t>27. </a:t>
                      </a:r>
                      <a:r>
                        <a:rPr lang="en-US" sz="2800" b="0" i="0" u="none" strike="noStrike" dirty="0">
                          <a:effectLst/>
                          <a:latin typeface="Gotham Book"/>
                        </a:rPr>
                        <a:t>Bison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JA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29. Cotton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 Labor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31. Chisholm Trails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32. Farmer’s Alliance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Quanah Parker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34. Buffalo soldiers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35. Railroad Commission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36. Subtreasury Plan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37. Price gouging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38.  Salt Creek Massacre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39. The Grange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40. The Gold Standard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3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411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10  Bingo Review Game</vt:lpstr>
      <vt:lpstr>Fill In Your Card</vt:lpstr>
      <vt:lpstr>How to Play:</vt:lpstr>
      <vt:lpstr>How do you win? </vt:lpstr>
      <vt:lpstr>Unit 10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2</cp:revision>
  <dcterms:created xsi:type="dcterms:W3CDTF">2025-12-15T15:32:07Z</dcterms:created>
  <dcterms:modified xsi:type="dcterms:W3CDTF">2026-01-05T18:15:00Z</dcterms:modified>
</cp:coreProperties>
</file>