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18"/>
  </p:notesMasterIdLst>
  <p:sldIdLst>
    <p:sldId id="256" r:id="rId6"/>
    <p:sldId id="313" r:id="rId7"/>
    <p:sldId id="315" r:id="rId8"/>
    <p:sldId id="316" r:id="rId9"/>
    <p:sldId id="317" r:id="rId10"/>
    <p:sldId id="319" r:id="rId11"/>
    <p:sldId id="323" r:id="rId12"/>
    <p:sldId id="324" r:id="rId13"/>
    <p:sldId id="325" r:id="rId14"/>
    <p:sldId id="327" r:id="rId15"/>
    <p:sldId id="328" r:id="rId16"/>
    <p:sldId id="329"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C42062E-8077-454D-838F-78FC00FBFFC7}" v="38" dt="2026-04-25T23:58:04.26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9" d="100"/>
          <a:sy n="99" d="100"/>
        </p:scale>
        <p:origin x="108" y="21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microsoft.com/office/2016/11/relationships/changesInfo" Target="changesInfos/changesInfo1.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ilkinson, Ulises" userId="aece8d85-eb83-4e23-bf28-c30077cba893" providerId="ADAL" clId="{884F47B1-B553-4192-9126-1C112833296C}"/>
    <pc:docChg chg="undo custSel modSld">
      <pc:chgData name="Wilkinson, Ulises" userId="aece8d85-eb83-4e23-bf28-c30077cba893" providerId="ADAL" clId="{884F47B1-B553-4192-9126-1C112833296C}" dt="2026-04-25T23:58:06.520" v="37"/>
      <pc:docMkLst>
        <pc:docMk/>
      </pc:docMkLst>
      <pc:sldChg chg="modSp mod">
        <pc:chgData name="Wilkinson, Ulises" userId="aece8d85-eb83-4e23-bf28-c30077cba893" providerId="ADAL" clId="{884F47B1-B553-4192-9126-1C112833296C}" dt="2026-04-25T23:55:06.495" v="2" actId="1076"/>
        <pc:sldMkLst>
          <pc:docMk/>
          <pc:sldMk cId="2126282052" sldId="256"/>
        </pc:sldMkLst>
        <pc:spChg chg="mod">
          <ac:chgData name="Wilkinson, Ulises" userId="aece8d85-eb83-4e23-bf28-c30077cba893" providerId="ADAL" clId="{884F47B1-B553-4192-9126-1C112833296C}" dt="2026-04-25T23:54:46.110" v="0" actId="27636"/>
          <ac:spMkLst>
            <pc:docMk/>
            <pc:sldMk cId="2126282052" sldId="256"/>
            <ac:spMk id="2" creationId="{67C0AF97-B1C7-ACDC-AA84-18DD3E14F324}"/>
          </ac:spMkLst>
        </pc:spChg>
        <pc:spChg chg="mod">
          <ac:chgData name="Wilkinson, Ulises" userId="aece8d85-eb83-4e23-bf28-c30077cba893" providerId="ADAL" clId="{884F47B1-B553-4192-9126-1C112833296C}" dt="2026-04-25T23:55:06.495" v="2" actId="1076"/>
          <ac:spMkLst>
            <pc:docMk/>
            <pc:sldMk cId="2126282052" sldId="256"/>
            <ac:spMk id="9" creationId="{729B429E-D996-25A5-3073-DA6A6681CCAB}"/>
          </ac:spMkLst>
        </pc:spChg>
      </pc:sldChg>
      <pc:sldChg chg="modSp mod">
        <pc:chgData name="Wilkinson, Ulises" userId="aece8d85-eb83-4e23-bf28-c30077cba893" providerId="ADAL" clId="{884F47B1-B553-4192-9126-1C112833296C}" dt="2026-04-25T23:55:37.547" v="6"/>
        <pc:sldMkLst>
          <pc:docMk/>
          <pc:sldMk cId="3894061875" sldId="313"/>
        </pc:sldMkLst>
        <pc:spChg chg="mod">
          <ac:chgData name="Wilkinson, Ulises" userId="aece8d85-eb83-4e23-bf28-c30077cba893" providerId="ADAL" clId="{884F47B1-B553-4192-9126-1C112833296C}" dt="2026-04-25T23:55:20.993" v="4" actId="255"/>
          <ac:spMkLst>
            <pc:docMk/>
            <pc:sldMk cId="3894061875" sldId="313"/>
            <ac:spMk id="2" creationId="{6928134E-5B29-DCC0-24BF-B1DE579DFD79}"/>
          </ac:spMkLst>
        </pc:spChg>
        <pc:spChg chg="mod">
          <ac:chgData name="Wilkinson, Ulises" userId="aece8d85-eb83-4e23-bf28-c30077cba893" providerId="ADAL" clId="{884F47B1-B553-4192-9126-1C112833296C}" dt="2026-04-25T23:55:37.547" v="6"/>
          <ac:spMkLst>
            <pc:docMk/>
            <pc:sldMk cId="3894061875" sldId="313"/>
            <ac:spMk id="3" creationId="{E8E2968C-C5D5-4B97-5E5D-7FB9E54490D7}"/>
          </ac:spMkLst>
        </pc:spChg>
      </pc:sldChg>
      <pc:sldChg chg="modSp mod">
        <pc:chgData name="Wilkinson, Ulises" userId="aece8d85-eb83-4e23-bf28-c30077cba893" providerId="ADAL" clId="{884F47B1-B553-4192-9126-1C112833296C}" dt="2026-04-25T23:55:44.844" v="7" actId="27636"/>
        <pc:sldMkLst>
          <pc:docMk/>
          <pc:sldMk cId="2219854429" sldId="315"/>
        </pc:sldMkLst>
        <pc:spChg chg="mod">
          <ac:chgData name="Wilkinson, Ulises" userId="aece8d85-eb83-4e23-bf28-c30077cba893" providerId="ADAL" clId="{884F47B1-B553-4192-9126-1C112833296C}" dt="2026-04-25T23:55:44.844" v="7" actId="27636"/>
          <ac:spMkLst>
            <pc:docMk/>
            <pc:sldMk cId="2219854429" sldId="315"/>
            <ac:spMk id="2" creationId="{F818E05C-6332-3810-C7FF-C2E4B4612CF7}"/>
          </ac:spMkLst>
        </pc:spChg>
      </pc:sldChg>
      <pc:sldChg chg="modSp mod">
        <pc:chgData name="Wilkinson, Ulises" userId="aece8d85-eb83-4e23-bf28-c30077cba893" providerId="ADAL" clId="{884F47B1-B553-4192-9126-1C112833296C}" dt="2026-04-25T23:55:53.958" v="9" actId="20577"/>
        <pc:sldMkLst>
          <pc:docMk/>
          <pc:sldMk cId="1575692462" sldId="316"/>
        </pc:sldMkLst>
        <pc:spChg chg="mod">
          <ac:chgData name="Wilkinson, Ulises" userId="aece8d85-eb83-4e23-bf28-c30077cba893" providerId="ADAL" clId="{884F47B1-B553-4192-9126-1C112833296C}" dt="2026-04-25T23:55:53.958" v="9" actId="20577"/>
          <ac:spMkLst>
            <pc:docMk/>
            <pc:sldMk cId="1575692462" sldId="316"/>
            <ac:spMk id="3" creationId="{4B6F5512-4672-385A-C669-616A4468A7C5}"/>
          </ac:spMkLst>
        </pc:spChg>
      </pc:sldChg>
      <pc:sldChg chg="modSp mod">
        <pc:chgData name="Wilkinson, Ulises" userId="aece8d85-eb83-4e23-bf28-c30077cba893" providerId="ADAL" clId="{884F47B1-B553-4192-9126-1C112833296C}" dt="2026-04-25T23:56:22.383" v="19" actId="114"/>
        <pc:sldMkLst>
          <pc:docMk/>
          <pc:sldMk cId="1858437118" sldId="317"/>
        </pc:sldMkLst>
        <pc:spChg chg="mod">
          <ac:chgData name="Wilkinson, Ulises" userId="aece8d85-eb83-4e23-bf28-c30077cba893" providerId="ADAL" clId="{884F47B1-B553-4192-9126-1C112833296C}" dt="2026-04-25T23:56:02.064" v="12" actId="27636"/>
          <ac:spMkLst>
            <pc:docMk/>
            <pc:sldMk cId="1858437118" sldId="317"/>
            <ac:spMk id="2" creationId="{1C857AD5-9C22-00C1-59F8-40297C37F889}"/>
          </ac:spMkLst>
        </pc:spChg>
        <pc:spChg chg="mod">
          <ac:chgData name="Wilkinson, Ulises" userId="aece8d85-eb83-4e23-bf28-c30077cba893" providerId="ADAL" clId="{884F47B1-B553-4192-9126-1C112833296C}" dt="2026-04-25T23:56:22.383" v="19" actId="114"/>
          <ac:spMkLst>
            <pc:docMk/>
            <pc:sldMk cId="1858437118" sldId="317"/>
            <ac:spMk id="3" creationId="{FE154717-6E1B-3150-9ACC-56DFB207DEE1}"/>
          </ac:spMkLst>
        </pc:spChg>
      </pc:sldChg>
      <pc:sldChg chg="modSp mod">
        <pc:chgData name="Wilkinson, Ulises" userId="aece8d85-eb83-4e23-bf28-c30077cba893" providerId="ADAL" clId="{884F47B1-B553-4192-9126-1C112833296C}" dt="2026-04-25T23:56:52.899" v="22" actId="27636"/>
        <pc:sldMkLst>
          <pc:docMk/>
          <pc:sldMk cId="3973419851" sldId="324"/>
        </pc:sldMkLst>
        <pc:spChg chg="mod">
          <ac:chgData name="Wilkinson, Ulises" userId="aece8d85-eb83-4e23-bf28-c30077cba893" providerId="ADAL" clId="{884F47B1-B553-4192-9126-1C112833296C}" dt="2026-04-25T23:56:52.899" v="22" actId="27636"/>
          <ac:spMkLst>
            <pc:docMk/>
            <pc:sldMk cId="3973419851" sldId="324"/>
            <ac:spMk id="2" creationId="{C96BB085-C3D9-980D-9C25-BA3D35A210DC}"/>
          </ac:spMkLst>
        </pc:spChg>
      </pc:sldChg>
      <pc:sldChg chg="modSp mod">
        <pc:chgData name="Wilkinson, Ulises" userId="aece8d85-eb83-4e23-bf28-c30077cba893" providerId="ADAL" clId="{884F47B1-B553-4192-9126-1C112833296C}" dt="2026-04-25T23:57:05.143" v="25" actId="27636"/>
        <pc:sldMkLst>
          <pc:docMk/>
          <pc:sldMk cId="302039616" sldId="325"/>
        </pc:sldMkLst>
        <pc:spChg chg="mod">
          <ac:chgData name="Wilkinson, Ulises" userId="aece8d85-eb83-4e23-bf28-c30077cba893" providerId="ADAL" clId="{884F47B1-B553-4192-9126-1C112833296C}" dt="2026-04-25T23:57:05.143" v="25" actId="27636"/>
          <ac:spMkLst>
            <pc:docMk/>
            <pc:sldMk cId="302039616" sldId="325"/>
            <ac:spMk id="2" creationId="{53BEADED-0ED5-7EB2-F21E-AE1720570648}"/>
          </ac:spMkLst>
        </pc:spChg>
      </pc:sldChg>
      <pc:sldChg chg="modSp mod">
        <pc:chgData name="Wilkinson, Ulises" userId="aece8d85-eb83-4e23-bf28-c30077cba893" providerId="ADAL" clId="{884F47B1-B553-4192-9126-1C112833296C}" dt="2026-04-25T23:57:31.764" v="29"/>
        <pc:sldMkLst>
          <pc:docMk/>
          <pc:sldMk cId="2512014290" sldId="328"/>
        </pc:sldMkLst>
        <pc:spChg chg="mod">
          <ac:chgData name="Wilkinson, Ulises" userId="aece8d85-eb83-4e23-bf28-c30077cba893" providerId="ADAL" clId="{884F47B1-B553-4192-9126-1C112833296C}" dt="2026-04-25T23:57:22.113" v="27" actId="255"/>
          <ac:spMkLst>
            <pc:docMk/>
            <pc:sldMk cId="2512014290" sldId="328"/>
            <ac:spMk id="2" creationId="{759F2D5C-577B-F598-8258-E81ACDCF2B9C}"/>
          </ac:spMkLst>
        </pc:spChg>
        <pc:spChg chg="mod">
          <ac:chgData name="Wilkinson, Ulises" userId="aece8d85-eb83-4e23-bf28-c30077cba893" providerId="ADAL" clId="{884F47B1-B553-4192-9126-1C112833296C}" dt="2026-04-25T23:57:31.764" v="29"/>
          <ac:spMkLst>
            <pc:docMk/>
            <pc:sldMk cId="2512014290" sldId="328"/>
            <ac:spMk id="3" creationId="{19324001-49BF-54A0-4EE2-B4DDE68A529D}"/>
          </ac:spMkLst>
        </pc:spChg>
      </pc:sldChg>
      <pc:sldChg chg="addSp delSp modSp mod">
        <pc:chgData name="Wilkinson, Ulises" userId="aece8d85-eb83-4e23-bf28-c30077cba893" providerId="ADAL" clId="{884F47B1-B553-4192-9126-1C112833296C}" dt="2026-04-25T23:58:06.520" v="37"/>
        <pc:sldMkLst>
          <pc:docMk/>
          <pc:sldMk cId="1587606888" sldId="329"/>
        </pc:sldMkLst>
        <pc:spChg chg="mod">
          <ac:chgData name="Wilkinson, Ulises" userId="aece8d85-eb83-4e23-bf28-c30077cba893" providerId="ADAL" clId="{884F47B1-B553-4192-9126-1C112833296C}" dt="2026-04-25T23:57:41.994" v="33" actId="27636"/>
          <ac:spMkLst>
            <pc:docMk/>
            <pc:sldMk cId="1587606888" sldId="329"/>
            <ac:spMk id="2" creationId="{5B9FA637-B0D0-F4F0-6E35-A633C3BF7CF8}"/>
          </ac:spMkLst>
        </pc:spChg>
        <pc:spChg chg="mod">
          <ac:chgData name="Wilkinson, Ulises" userId="aece8d85-eb83-4e23-bf28-c30077cba893" providerId="ADAL" clId="{884F47B1-B553-4192-9126-1C112833296C}" dt="2026-04-25T23:58:01.236" v="35" actId="20577"/>
          <ac:spMkLst>
            <pc:docMk/>
            <pc:sldMk cId="1587606888" sldId="329"/>
            <ac:spMk id="3" creationId="{CD0A1F0F-E6C2-66B6-4CF2-024C6B748169}"/>
          </ac:spMkLst>
        </pc:spChg>
        <pc:spChg chg="add del mod">
          <ac:chgData name="Wilkinson, Ulises" userId="aece8d85-eb83-4e23-bf28-c30077cba893" providerId="ADAL" clId="{884F47B1-B553-4192-9126-1C112833296C}" dt="2026-04-25T23:58:06.520" v="37"/>
          <ac:spMkLst>
            <pc:docMk/>
            <pc:sldMk cId="1587606888" sldId="329"/>
            <ac:spMk id="8" creationId="{4CD22B44-2FBB-D5C3-2AA3-31EE72153EF7}"/>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AE79E8-D9C4-4CBA-82A1-72894CF96F2E}" type="datetimeFigureOut">
              <a:rPr lang="en-US" smtClean="0"/>
              <a:t>4/25/2026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57F062-8E54-40BA-8ED4-733C2E5E52B4}" type="slidenum">
              <a:rPr lang="en-US" smtClean="0"/>
              <a:t>‹#›</a:t>
            </a:fld>
            <a:endParaRPr lang="en-US"/>
          </a:p>
        </p:txBody>
      </p:sp>
    </p:spTree>
    <p:extLst>
      <p:ext uri="{BB962C8B-B14F-4D97-AF65-F5344CB8AC3E}">
        <p14:creationId xmlns:p14="http://schemas.microsoft.com/office/powerpoint/2010/main" val="31462362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law.cornell.edu/uscode/text/17/107"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texashistory.unt.edu/ark:/67531/metapth191279/"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texashistory.unt.edu/"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en.wikipedia.org/wiki/File%3AFarmers-Alliance-Banner.jpg"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History of the Houston and Texas Central Railway. Texas State Historical Society. Original location Library of Congress. Accessed 12/4/2025. Image included in accordance with </a:t>
            </a:r>
            <a:r>
              <a:rPr lang="en-US" sz="1200" b="0" i="0" u="sng" kern="1200" dirty="0">
                <a:solidFill>
                  <a:schemeClr val="tx1"/>
                </a:solidFill>
                <a:effectLst/>
                <a:latin typeface="+mn-lt"/>
                <a:ea typeface="+mn-ea"/>
                <a:cs typeface="+mn-cs"/>
                <a:hlinkClick r:id="rId3"/>
              </a:rPr>
              <a:t>Title 17 U.S.C. Section 107</a:t>
            </a:r>
            <a:r>
              <a:rPr lang="en-US" sz="1200" b="0" i="0" kern="1200" dirty="0">
                <a:solidFill>
                  <a:schemeClr val="tx1"/>
                </a:solidFill>
                <a:effectLst/>
                <a:latin typeface="+mn-lt"/>
                <a:ea typeface="+mn-ea"/>
                <a:cs typeface="+mn-cs"/>
              </a:rPr>
              <a:t>. https://tile.loc.gov/storage-services/service/pnp/cph/3a30000/3a30000/3a30100/3a30145r.jpg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6680DF-FBC2-44B2-B7B0-5E8793897DE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119185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[Railroads in Longview], photograph, 1870~; (</a:t>
            </a:r>
            <a:r>
              <a:rPr lang="en-US" sz="1200" u="sng" kern="1200" dirty="0">
                <a:solidFill>
                  <a:schemeClr val="tx1"/>
                </a:solidFill>
                <a:effectLst/>
                <a:latin typeface="+mn-lt"/>
                <a:ea typeface="+mn-ea"/>
                <a:cs typeface="+mn-cs"/>
                <a:hlinkClick r:id="rId3"/>
              </a:rPr>
              <a:t>https://texashistory.unt.edu/ark:/67531/metapth191279/</a:t>
            </a:r>
            <a:r>
              <a:rPr lang="en-US" sz="1200" kern="1200" dirty="0">
                <a:solidFill>
                  <a:schemeClr val="tx1"/>
                </a:solidFill>
                <a:effectLst/>
                <a:latin typeface="+mn-lt"/>
                <a:ea typeface="+mn-ea"/>
                <a:cs typeface="+mn-cs"/>
              </a:rPr>
              <a:t>: accessed November 14, 2025), University of North Texas Libraries, The Portal to Texas History, </a:t>
            </a:r>
            <a:r>
              <a:rPr lang="en-US" sz="1200" u="sng" kern="1200" dirty="0">
                <a:solidFill>
                  <a:schemeClr val="tx1"/>
                </a:solidFill>
                <a:effectLst/>
                <a:latin typeface="+mn-lt"/>
                <a:ea typeface="+mn-ea"/>
                <a:cs typeface="+mn-cs"/>
                <a:hlinkClick r:id="rId4"/>
              </a:rPr>
              <a:t>https://texashistory.unt.edu</a:t>
            </a:r>
            <a:r>
              <a:rPr lang="en-US" sz="1200" kern="1200" dirty="0">
                <a:solidFill>
                  <a:schemeClr val="tx1"/>
                </a:solidFill>
                <a:effectLst/>
                <a:latin typeface="+mn-lt"/>
                <a:ea typeface="+mn-ea"/>
                <a:cs typeface="+mn-cs"/>
              </a:rPr>
              <a:t>; crediting Longview Public Library.</a:t>
            </a:r>
          </a:p>
          <a:p>
            <a:endParaRPr lang="en-US" dirty="0"/>
          </a:p>
        </p:txBody>
      </p:sp>
      <p:sp>
        <p:nvSpPr>
          <p:cNvPr id="4" name="Slide Number Placeholder 3"/>
          <p:cNvSpPr>
            <a:spLocks noGrp="1"/>
          </p:cNvSpPr>
          <p:nvPr>
            <p:ph type="sldNum" sz="quarter" idx="5"/>
          </p:nvPr>
        </p:nvSpPr>
        <p:spPr/>
        <p:txBody>
          <a:bodyPr/>
          <a:lstStyle/>
          <a:p>
            <a:fld id="{3557F062-8E54-40BA-8ED4-733C2E5E52B4}" type="slidenum">
              <a:rPr lang="en-US" smtClean="0"/>
              <a:t>7</a:t>
            </a:fld>
            <a:endParaRPr lang="en-US"/>
          </a:p>
        </p:txBody>
      </p:sp>
    </p:spTree>
    <p:extLst>
      <p:ext uri="{BB962C8B-B14F-4D97-AF65-F5344CB8AC3E}">
        <p14:creationId xmlns:p14="http://schemas.microsoft.com/office/powerpoint/2010/main" val="16705333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Taken from Texas History for Teachers legacy materials. </a:t>
            </a:r>
          </a:p>
        </p:txBody>
      </p:sp>
      <p:sp>
        <p:nvSpPr>
          <p:cNvPr id="4" name="Slide Number Placeholder 3"/>
          <p:cNvSpPr>
            <a:spLocks noGrp="1"/>
          </p:cNvSpPr>
          <p:nvPr>
            <p:ph type="sldNum" sz="quarter" idx="5"/>
          </p:nvPr>
        </p:nvSpPr>
        <p:spPr/>
        <p:txBody>
          <a:bodyPr/>
          <a:lstStyle/>
          <a:p>
            <a:fld id="{3557F062-8E54-40BA-8ED4-733C2E5E52B4}" type="slidenum">
              <a:rPr lang="en-US" smtClean="0"/>
              <a:t>8</a:t>
            </a:fld>
            <a:endParaRPr lang="en-US"/>
          </a:p>
        </p:txBody>
      </p:sp>
    </p:spTree>
    <p:extLst>
      <p:ext uri="{BB962C8B-B14F-4D97-AF65-F5344CB8AC3E}">
        <p14:creationId xmlns:p14="http://schemas.microsoft.com/office/powerpoint/2010/main" val="758700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EE7DFA-D0A3-9A96-8841-64F5E5E311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F7D630-CB40-2C1D-BDF6-245F96FEA4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DB4FA7-D423-EFF3-76C6-6501DC115F6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First flag of the Farmer’s Alliance. From Dunning (ed.), </a:t>
            </a:r>
            <a:r>
              <a:rPr lang="en-US" sz="1200" i="1" kern="1200" dirty="0">
                <a:solidFill>
                  <a:schemeClr val="tx1"/>
                </a:solidFill>
                <a:effectLst/>
                <a:latin typeface="+mn-lt"/>
                <a:ea typeface="+mn-ea"/>
                <a:cs typeface="+mn-cs"/>
              </a:rPr>
              <a:t>Farmers' Alliance History and Agricultural Digest.</a:t>
            </a:r>
            <a:r>
              <a:rPr lang="en-US" sz="1200" kern="1200" dirty="0">
                <a:solidFill>
                  <a:schemeClr val="tx1"/>
                </a:solidFill>
                <a:effectLst/>
                <a:latin typeface="+mn-lt"/>
                <a:ea typeface="+mn-ea"/>
                <a:cs typeface="+mn-cs"/>
              </a:rPr>
              <a:t> (Washington, DC: Alliance Publishing Co., 1891); pg. iv.; Digitally edited for Wikipedia by Tim Davenport ("</a:t>
            </a:r>
            <a:r>
              <a:rPr lang="en-US" sz="1200" kern="1200" dirty="0" err="1">
                <a:solidFill>
                  <a:schemeClr val="tx1"/>
                </a:solidFill>
                <a:effectLst/>
                <a:latin typeface="+mn-lt"/>
                <a:ea typeface="+mn-ea"/>
                <a:cs typeface="+mn-cs"/>
              </a:rPr>
              <a:t>Carrite</a:t>
            </a:r>
            <a:r>
              <a:rPr lang="en-US" sz="1200" kern="1200" dirty="0">
                <a:solidFill>
                  <a:schemeClr val="tx1"/>
                </a:solidFill>
                <a:effectLst/>
                <a:latin typeface="+mn-lt"/>
                <a:ea typeface="+mn-ea"/>
                <a:cs typeface="+mn-cs"/>
              </a:rPr>
              <a:t>"), no copyright claimed, file released to the public domain without restriction. </a:t>
            </a:r>
            <a:r>
              <a:rPr lang="en-US" sz="1200" u="sng" kern="1200" dirty="0">
                <a:solidFill>
                  <a:schemeClr val="tx1"/>
                </a:solidFill>
                <a:effectLst/>
                <a:latin typeface="+mn-lt"/>
                <a:ea typeface="+mn-ea"/>
                <a:cs typeface="+mn-cs"/>
                <a:hlinkClick r:id="rId3"/>
              </a:rPr>
              <a:t>https://en.wikipedia.org/wiki/File%3AFarmers-Alliance-Banner.jpg</a:t>
            </a:r>
            <a:r>
              <a:rPr lang="en-US" sz="1200" kern="1200" dirty="0">
                <a:solidFill>
                  <a:schemeClr val="tx1"/>
                </a:solidFill>
                <a:effectLst/>
                <a:latin typeface="+mn-lt"/>
                <a:ea typeface="+mn-ea"/>
                <a:cs typeface="+mn-cs"/>
              </a:rPr>
              <a:t> </a:t>
            </a:r>
          </a:p>
          <a:p>
            <a:endParaRPr lang="en-US" dirty="0"/>
          </a:p>
        </p:txBody>
      </p:sp>
      <p:sp>
        <p:nvSpPr>
          <p:cNvPr id="4" name="Slide Number Placeholder 3">
            <a:extLst>
              <a:ext uri="{FF2B5EF4-FFF2-40B4-BE49-F238E27FC236}">
                <a16:creationId xmlns:a16="http://schemas.microsoft.com/office/drawing/2014/main" id="{774BB67B-D6D6-32C4-90D3-E4F4B45FD62D}"/>
              </a:ext>
            </a:extLst>
          </p:cNvPr>
          <p:cNvSpPr>
            <a:spLocks noGrp="1"/>
          </p:cNvSpPr>
          <p:nvPr>
            <p:ph type="sldNum" sz="quarter" idx="5"/>
          </p:nvPr>
        </p:nvSpPr>
        <p:spPr/>
        <p:txBody>
          <a:bodyPr/>
          <a:lstStyle/>
          <a:p>
            <a:fld id="{3557F062-8E54-40BA-8ED4-733C2E5E52B4}" type="slidenum">
              <a:rPr lang="en-US" smtClean="0"/>
              <a:t>9</a:t>
            </a:fld>
            <a:endParaRPr lang="en-US"/>
          </a:p>
        </p:txBody>
      </p:sp>
    </p:spTree>
    <p:extLst>
      <p:ext uri="{BB962C8B-B14F-4D97-AF65-F5344CB8AC3E}">
        <p14:creationId xmlns:p14="http://schemas.microsoft.com/office/powerpoint/2010/main" val="13392364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CD38E-CA1E-9AE7-4644-A4717D22AAC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260C0AB-3FFC-1084-E4BE-D5114779BE2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9347028-9B72-A431-AC9C-8776F0E94463}"/>
              </a:ext>
            </a:extLst>
          </p:cNvPr>
          <p:cNvSpPr>
            <a:spLocks noGrp="1"/>
          </p:cNvSpPr>
          <p:nvPr>
            <p:ph type="dt" sz="half" idx="10"/>
          </p:nvPr>
        </p:nvSpPr>
        <p:spPr/>
        <p:txBody>
          <a:bodyPr/>
          <a:lstStyle/>
          <a:p>
            <a:fld id="{B5E584FE-FF23-4635-8478-CF9AC897C31B}" type="datetimeFigureOut">
              <a:rPr lang="en-US" smtClean="0"/>
              <a:t>4/25/2026</a:t>
            </a:fld>
            <a:endParaRPr lang="en-US"/>
          </a:p>
        </p:txBody>
      </p:sp>
      <p:sp>
        <p:nvSpPr>
          <p:cNvPr id="5" name="Footer Placeholder 4">
            <a:extLst>
              <a:ext uri="{FF2B5EF4-FFF2-40B4-BE49-F238E27FC236}">
                <a16:creationId xmlns:a16="http://schemas.microsoft.com/office/drawing/2014/main" id="{94E9F6D8-B803-0BD7-3786-B01142B6E4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2F3BB1-0BEE-D683-D7B7-BCF29DB434CD}"/>
              </a:ext>
            </a:extLst>
          </p:cNvPr>
          <p:cNvSpPr>
            <a:spLocks noGrp="1"/>
          </p:cNvSpPr>
          <p:nvPr>
            <p:ph type="sldNum" sz="quarter" idx="12"/>
          </p:nvPr>
        </p:nvSpPr>
        <p:spPr/>
        <p:txBody>
          <a:bodyPr/>
          <a:lstStyle/>
          <a:p>
            <a:fld id="{8DF1C045-7E59-4B66-9B61-254E0282A404}" type="slidenum">
              <a:rPr lang="en-US" smtClean="0"/>
              <a:t>‹#›</a:t>
            </a:fld>
            <a:endParaRPr lang="en-US"/>
          </a:p>
        </p:txBody>
      </p:sp>
    </p:spTree>
    <p:extLst>
      <p:ext uri="{BB962C8B-B14F-4D97-AF65-F5344CB8AC3E}">
        <p14:creationId xmlns:p14="http://schemas.microsoft.com/office/powerpoint/2010/main" val="5931146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1C5F5-6BFD-DD41-4F42-F9F9B89C444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4735364-8BD5-5928-B0E4-0EA5E916203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E3DC0B-9BC7-8207-EEF7-5042558EA486}"/>
              </a:ext>
            </a:extLst>
          </p:cNvPr>
          <p:cNvSpPr>
            <a:spLocks noGrp="1"/>
          </p:cNvSpPr>
          <p:nvPr>
            <p:ph type="dt" sz="half" idx="10"/>
          </p:nvPr>
        </p:nvSpPr>
        <p:spPr/>
        <p:txBody>
          <a:bodyPr/>
          <a:lstStyle/>
          <a:p>
            <a:fld id="{B5E584FE-FF23-4635-8478-CF9AC897C31B}" type="datetimeFigureOut">
              <a:rPr lang="en-US" smtClean="0"/>
              <a:t>4/25/2026</a:t>
            </a:fld>
            <a:endParaRPr lang="en-US"/>
          </a:p>
        </p:txBody>
      </p:sp>
      <p:sp>
        <p:nvSpPr>
          <p:cNvPr id="5" name="Footer Placeholder 4">
            <a:extLst>
              <a:ext uri="{FF2B5EF4-FFF2-40B4-BE49-F238E27FC236}">
                <a16:creationId xmlns:a16="http://schemas.microsoft.com/office/drawing/2014/main" id="{A98FDA8B-91C5-F591-9594-07CF7FA65F5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E8582D-9170-49F1-4C3A-A19A6788139D}"/>
              </a:ext>
            </a:extLst>
          </p:cNvPr>
          <p:cNvSpPr>
            <a:spLocks noGrp="1"/>
          </p:cNvSpPr>
          <p:nvPr>
            <p:ph type="sldNum" sz="quarter" idx="12"/>
          </p:nvPr>
        </p:nvSpPr>
        <p:spPr/>
        <p:txBody>
          <a:bodyPr/>
          <a:lstStyle/>
          <a:p>
            <a:fld id="{8DF1C045-7E59-4B66-9B61-254E0282A404}" type="slidenum">
              <a:rPr lang="en-US" smtClean="0"/>
              <a:t>‹#›</a:t>
            </a:fld>
            <a:endParaRPr lang="en-US"/>
          </a:p>
        </p:txBody>
      </p:sp>
    </p:spTree>
    <p:extLst>
      <p:ext uri="{BB962C8B-B14F-4D97-AF65-F5344CB8AC3E}">
        <p14:creationId xmlns:p14="http://schemas.microsoft.com/office/powerpoint/2010/main" val="4838077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0E7A0-9235-4565-D61C-701A696B62F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8467797-C1D0-630C-12DE-617A25639AC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E3F4C8B-69D0-7E4B-DB67-2DB11EB0E758}"/>
              </a:ext>
            </a:extLst>
          </p:cNvPr>
          <p:cNvSpPr>
            <a:spLocks noGrp="1"/>
          </p:cNvSpPr>
          <p:nvPr>
            <p:ph type="dt" sz="half" idx="10"/>
          </p:nvPr>
        </p:nvSpPr>
        <p:spPr/>
        <p:txBody>
          <a:bodyPr/>
          <a:lstStyle/>
          <a:p>
            <a:fld id="{B5E584FE-FF23-4635-8478-CF9AC897C31B}" type="datetimeFigureOut">
              <a:rPr lang="en-US" smtClean="0"/>
              <a:t>4/25/2026</a:t>
            </a:fld>
            <a:endParaRPr lang="en-US"/>
          </a:p>
        </p:txBody>
      </p:sp>
      <p:sp>
        <p:nvSpPr>
          <p:cNvPr id="5" name="Footer Placeholder 4">
            <a:extLst>
              <a:ext uri="{FF2B5EF4-FFF2-40B4-BE49-F238E27FC236}">
                <a16:creationId xmlns:a16="http://schemas.microsoft.com/office/drawing/2014/main" id="{8CC6AFDC-DA08-4DC2-4D62-B1C15AF95B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568693-B8AA-4C7C-8D65-61C6797586BD}"/>
              </a:ext>
            </a:extLst>
          </p:cNvPr>
          <p:cNvSpPr>
            <a:spLocks noGrp="1"/>
          </p:cNvSpPr>
          <p:nvPr>
            <p:ph type="sldNum" sz="quarter" idx="12"/>
          </p:nvPr>
        </p:nvSpPr>
        <p:spPr/>
        <p:txBody>
          <a:bodyPr/>
          <a:lstStyle/>
          <a:p>
            <a:fld id="{8DF1C045-7E59-4B66-9B61-254E0282A404}" type="slidenum">
              <a:rPr lang="en-US" smtClean="0"/>
              <a:t>‹#›</a:t>
            </a:fld>
            <a:endParaRPr lang="en-US"/>
          </a:p>
        </p:txBody>
      </p:sp>
    </p:spTree>
    <p:extLst>
      <p:ext uri="{BB962C8B-B14F-4D97-AF65-F5344CB8AC3E}">
        <p14:creationId xmlns:p14="http://schemas.microsoft.com/office/powerpoint/2010/main" val="2594906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A7DA56-B750-BC37-EC17-DDA2E7B4E65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910AFCD-14AE-E482-3D8A-128173BCC6B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E5C6AF7-2D3E-99DF-C620-0224B6084C1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AC6B727-284B-F971-9E48-E84C23A42A98}"/>
              </a:ext>
            </a:extLst>
          </p:cNvPr>
          <p:cNvSpPr>
            <a:spLocks noGrp="1"/>
          </p:cNvSpPr>
          <p:nvPr>
            <p:ph type="dt" sz="half" idx="10"/>
          </p:nvPr>
        </p:nvSpPr>
        <p:spPr/>
        <p:txBody>
          <a:bodyPr/>
          <a:lstStyle/>
          <a:p>
            <a:fld id="{B5E584FE-FF23-4635-8478-CF9AC897C31B}" type="datetimeFigureOut">
              <a:rPr lang="en-US" smtClean="0"/>
              <a:t>4/25/2026</a:t>
            </a:fld>
            <a:endParaRPr lang="en-US"/>
          </a:p>
        </p:txBody>
      </p:sp>
      <p:sp>
        <p:nvSpPr>
          <p:cNvPr id="6" name="Footer Placeholder 5">
            <a:extLst>
              <a:ext uri="{FF2B5EF4-FFF2-40B4-BE49-F238E27FC236}">
                <a16:creationId xmlns:a16="http://schemas.microsoft.com/office/drawing/2014/main" id="{FDE524BE-707D-4994-6837-2FB94D548E0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43274FA-2D24-476D-69EE-8DAAB14E6D95}"/>
              </a:ext>
            </a:extLst>
          </p:cNvPr>
          <p:cNvSpPr>
            <a:spLocks noGrp="1"/>
          </p:cNvSpPr>
          <p:nvPr>
            <p:ph type="sldNum" sz="quarter" idx="12"/>
          </p:nvPr>
        </p:nvSpPr>
        <p:spPr/>
        <p:txBody>
          <a:bodyPr/>
          <a:lstStyle/>
          <a:p>
            <a:fld id="{8DF1C045-7E59-4B66-9B61-254E0282A404}" type="slidenum">
              <a:rPr lang="en-US" smtClean="0"/>
              <a:t>‹#›</a:t>
            </a:fld>
            <a:endParaRPr lang="en-US"/>
          </a:p>
        </p:txBody>
      </p:sp>
    </p:spTree>
    <p:extLst>
      <p:ext uri="{BB962C8B-B14F-4D97-AF65-F5344CB8AC3E}">
        <p14:creationId xmlns:p14="http://schemas.microsoft.com/office/powerpoint/2010/main" val="23810622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15782-4F88-B692-67C9-BFF4A8D050F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4ECF4F8-7479-1D82-5A8D-A610E1A41EF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BAFC95C-AF5B-4FC8-D2AF-7CC2D935969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003DED3-01C8-B115-1EE6-71D7A1E36C8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5FD7C57-86B3-04B3-5DDB-677B97BE6AB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9934B8F-4560-C96D-187D-4F8BC687F401}"/>
              </a:ext>
            </a:extLst>
          </p:cNvPr>
          <p:cNvSpPr>
            <a:spLocks noGrp="1"/>
          </p:cNvSpPr>
          <p:nvPr>
            <p:ph type="dt" sz="half" idx="10"/>
          </p:nvPr>
        </p:nvSpPr>
        <p:spPr/>
        <p:txBody>
          <a:bodyPr/>
          <a:lstStyle/>
          <a:p>
            <a:fld id="{B5E584FE-FF23-4635-8478-CF9AC897C31B}" type="datetimeFigureOut">
              <a:rPr lang="en-US" smtClean="0"/>
              <a:t>4/25/2026</a:t>
            </a:fld>
            <a:endParaRPr lang="en-US"/>
          </a:p>
        </p:txBody>
      </p:sp>
      <p:sp>
        <p:nvSpPr>
          <p:cNvPr id="8" name="Footer Placeholder 7">
            <a:extLst>
              <a:ext uri="{FF2B5EF4-FFF2-40B4-BE49-F238E27FC236}">
                <a16:creationId xmlns:a16="http://schemas.microsoft.com/office/drawing/2014/main" id="{E3117A4F-A8BF-2A17-7DA3-CC23612BD53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E076607-674B-74BB-01CB-D1EC309B2148}"/>
              </a:ext>
            </a:extLst>
          </p:cNvPr>
          <p:cNvSpPr>
            <a:spLocks noGrp="1"/>
          </p:cNvSpPr>
          <p:nvPr>
            <p:ph type="sldNum" sz="quarter" idx="12"/>
          </p:nvPr>
        </p:nvSpPr>
        <p:spPr/>
        <p:txBody>
          <a:bodyPr/>
          <a:lstStyle/>
          <a:p>
            <a:fld id="{8DF1C045-7E59-4B66-9B61-254E0282A404}" type="slidenum">
              <a:rPr lang="en-US" smtClean="0"/>
              <a:t>‹#›</a:t>
            </a:fld>
            <a:endParaRPr lang="en-US"/>
          </a:p>
        </p:txBody>
      </p:sp>
    </p:spTree>
    <p:extLst>
      <p:ext uri="{BB962C8B-B14F-4D97-AF65-F5344CB8AC3E}">
        <p14:creationId xmlns:p14="http://schemas.microsoft.com/office/powerpoint/2010/main" val="42230450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8A223-AFD6-1AD8-CACE-FF12CE771EA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D629500-D4EA-1EA7-3C9A-E7CE32BAB478}"/>
              </a:ext>
            </a:extLst>
          </p:cNvPr>
          <p:cNvSpPr>
            <a:spLocks noGrp="1"/>
          </p:cNvSpPr>
          <p:nvPr>
            <p:ph type="dt" sz="half" idx="10"/>
          </p:nvPr>
        </p:nvSpPr>
        <p:spPr/>
        <p:txBody>
          <a:bodyPr/>
          <a:lstStyle/>
          <a:p>
            <a:fld id="{B5E584FE-FF23-4635-8478-CF9AC897C31B}" type="datetimeFigureOut">
              <a:rPr lang="en-US" smtClean="0"/>
              <a:t>4/25/2026</a:t>
            </a:fld>
            <a:endParaRPr lang="en-US"/>
          </a:p>
        </p:txBody>
      </p:sp>
      <p:sp>
        <p:nvSpPr>
          <p:cNvPr id="4" name="Footer Placeholder 3">
            <a:extLst>
              <a:ext uri="{FF2B5EF4-FFF2-40B4-BE49-F238E27FC236}">
                <a16:creationId xmlns:a16="http://schemas.microsoft.com/office/drawing/2014/main" id="{F1431204-D5A6-EA06-177A-A0D8835B211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12D88F8-4ECB-6B23-5252-E703EF752C5B}"/>
              </a:ext>
            </a:extLst>
          </p:cNvPr>
          <p:cNvSpPr>
            <a:spLocks noGrp="1"/>
          </p:cNvSpPr>
          <p:nvPr>
            <p:ph type="sldNum" sz="quarter" idx="12"/>
          </p:nvPr>
        </p:nvSpPr>
        <p:spPr/>
        <p:txBody>
          <a:bodyPr/>
          <a:lstStyle/>
          <a:p>
            <a:fld id="{8DF1C045-7E59-4B66-9B61-254E0282A404}" type="slidenum">
              <a:rPr lang="en-US" smtClean="0"/>
              <a:t>‹#›</a:t>
            </a:fld>
            <a:endParaRPr lang="en-US"/>
          </a:p>
        </p:txBody>
      </p:sp>
    </p:spTree>
    <p:extLst>
      <p:ext uri="{BB962C8B-B14F-4D97-AF65-F5344CB8AC3E}">
        <p14:creationId xmlns:p14="http://schemas.microsoft.com/office/powerpoint/2010/main" val="37782076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5A6BC17-9309-3838-7E4F-265C63110D07}"/>
              </a:ext>
            </a:extLst>
          </p:cNvPr>
          <p:cNvSpPr>
            <a:spLocks noGrp="1"/>
          </p:cNvSpPr>
          <p:nvPr>
            <p:ph type="dt" sz="half" idx="10"/>
          </p:nvPr>
        </p:nvSpPr>
        <p:spPr/>
        <p:txBody>
          <a:bodyPr/>
          <a:lstStyle/>
          <a:p>
            <a:fld id="{B5E584FE-FF23-4635-8478-CF9AC897C31B}" type="datetimeFigureOut">
              <a:rPr lang="en-US" smtClean="0"/>
              <a:t>4/25/2026</a:t>
            </a:fld>
            <a:endParaRPr lang="en-US"/>
          </a:p>
        </p:txBody>
      </p:sp>
      <p:sp>
        <p:nvSpPr>
          <p:cNvPr id="3" name="Footer Placeholder 2">
            <a:extLst>
              <a:ext uri="{FF2B5EF4-FFF2-40B4-BE49-F238E27FC236}">
                <a16:creationId xmlns:a16="http://schemas.microsoft.com/office/drawing/2014/main" id="{40E9014D-6745-8DE8-89BD-06921467C10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D3EB0EF-624B-0100-F97A-B2169E60D65B}"/>
              </a:ext>
            </a:extLst>
          </p:cNvPr>
          <p:cNvSpPr>
            <a:spLocks noGrp="1"/>
          </p:cNvSpPr>
          <p:nvPr>
            <p:ph type="sldNum" sz="quarter" idx="12"/>
          </p:nvPr>
        </p:nvSpPr>
        <p:spPr/>
        <p:txBody>
          <a:bodyPr/>
          <a:lstStyle/>
          <a:p>
            <a:fld id="{8DF1C045-7E59-4B66-9B61-254E0282A404}" type="slidenum">
              <a:rPr lang="en-US" smtClean="0"/>
              <a:t>‹#›</a:t>
            </a:fld>
            <a:endParaRPr lang="en-US"/>
          </a:p>
        </p:txBody>
      </p:sp>
    </p:spTree>
    <p:extLst>
      <p:ext uri="{BB962C8B-B14F-4D97-AF65-F5344CB8AC3E}">
        <p14:creationId xmlns:p14="http://schemas.microsoft.com/office/powerpoint/2010/main" val="39826358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40C16-5178-EF50-D451-5B1C704740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06D3927-2784-8EC4-B298-B8797480F87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20DD9D1-BC3A-D5BF-C1BA-1797FB751C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F64D06F-6EFC-C997-D202-94AC7367908E}"/>
              </a:ext>
            </a:extLst>
          </p:cNvPr>
          <p:cNvSpPr>
            <a:spLocks noGrp="1"/>
          </p:cNvSpPr>
          <p:nvPr>
            <p:ph type="dt" sz="half" idx="10"/>
          </p:nvPr>
        </p:nvSpPr>
        <p:spPr/>
        <p:txBody>
          <a:bodyPr/>
          <a:lstStyle/>
          <a:p>
            <a:fld id="{B5E584FE-FF23-4635-8478-CF9AC897C31B}" type="datetimeFigureOut">
              <a:rPr lang="en-US" smtClean="0"/>
              <a:t>4/25/2026</a:t>
            </a:fld>
            <a:endParaRPr lang="en-US"/>
          </a:p>
        </p:txBody>
      </p:sp>
      <p:sp>
        <p:nvSpPr>
          <p:cNvPr id="6" name="Footer Placeholder 5">
            <a:extLst>
              <a:ext uri="{FF2B5EF4-FFF2-40B4-BE49-F238E27FC236}">
                <a16:creationId xmlns:a16="http://schemas.microsoft.com/office/drawing/2014/main" id="{62DA5C87-802B-A0EB-2036-44DC39865C6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D58B9D2-DA46-38B9-6D5E-C932ED4B57DA}"/>
              </a:ext>
            </a:extLst>
          </p:cNvPr>
          <p:cNvSpPr>
            <a:spLocks noGrp="1"/>
          </p:cNvSpPr>
          <p:nvPr>
            <p:ph type="sldNum" sz="quarter" idx="12"/>
          </p:nvPr>
        </p:nvSpPr>
        <p:spPr/>
        <p:txBody>
          <a:bodyPr/>
          <a:lstStyle/>
          <a:p>
            <a:fld id="{8DF1C045-7E59-4B66-9B61-254E0282A404}" type="slidenum">
              <a:rPr lang="en-US" smtClean="0"/>
              <a:t>‹#›</a:t>
            </a:fld>
            <a:endParaRPr lang="en-US"/>
          </a:p>
        </p:txBody>
      </p:sp>
    </p:spTree>
    <p:extLst>
      <p:ext uri="{BB962C8B-B14F-4D97-AF65-F5344CB8AC3E}">
        <p14:creationId xmlns:p14="http://schemas.microsoft.com/office/powerpoint/2010/main" val="229909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81E83-67B3-AD20-279D-72A4E37C9C0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9B63FDF-B784-506A-716A-F2DABCFBD74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BB074D2-4B1E-3EC5-7584-92239314263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F8E136-1956-BC7E-E8ED-757A3F2B43DB}"/>
              </a:ext>
            </a:extLst>
          </p:cNvPr>
          <p:cNvSpPr>
            <a:spLocks noGrp="1"/>
          </p:cNvSpPr>
          <p:nvPr>
            <p:ph type="dt" sz="half" idx="10"/>
          </p:nvPr>
        </p:nvSpPr>
        <p:spPr/>
        <p:txBody>
          <a:bodyPr/>
          <a:lstStyle/>
          <a:p>
            <a:fld id="{B5E584FE-FF23-4635-8478-CF9AC897C31B}" type="datetimeFigureOut">
              <a:rPr lang="en-US" smtClean="0"/>
              <a:t>4/25/2026</a:t>
            </a:fld>
            <a:endParaRPr lang="en-US"/>
          </a:p>
        </p:txBody>
      </p:sp>
      <p:sp>
        <p:nvSpPr>
          <p:cNvPr id="6" name="Footer Placeholder 5">
            <a:extLst>
              <a:ext uri="{FF2B5EF4-FFF2-40B4-BE49-F238E27FC236}">
                <a16:creationId xmlns:a16="http://schemas.microsoft.com/office/drawing/2014/main" id="{1CE7E753-A180-1F55-0BA9-83F4973D196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297F9B1-1B54-5340-E444-B7B1D720C640}"/>
              </a:ext>
            </a:extLst>
          </p:cNvPr>
          <p:cNvSpPr>
            <a:spLocks noGrp="1"/>
          </p:cNvSpPr>
          <p:nvPr>
            <p:ph type="sldNum" sz="quarter" idx="12"/>
          </p:nvPr>
        </p:nvSpPr>
        <p:spPr/>
        <p:txBody>
          <a:bodyPr/>
          <a:lstStyle/>
          <a:p>
            <a:fld id="{8DF1C045-7E59-4B66-9B61-254E0282A404}" type="slidenum">
              <a:rPr lang="en-US" smtClean="0"/>
              <a:t>‹#›</a:t>
            </a:fld>
            <a:endParaRPr lang="en-US"/>
          </a:p>
        </p:txBody>
      </p:sp>
    </p:spTree>
    <p:extLst>
      <p:ext uri="{BB962C8B-B14F-4D97-AF65-F5344CB8AC3E}">
        <p14:creationId xmlns:p14="http://schemas.microsoft.com/office/powerpoint/2010/main" val="22147151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AA0FD4-19AE-95E3-CC60-1C9867DB06D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876D12D-DE54-41BF-7570-820CA7853F0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8D53BD-3E03-9734-0E93-993270AC254F}"/>
              </a:ext>
            </a:extLst>
          </p:cNvPr>
          <p:cNvSpPr>
            <a:spLocks noGrp="1"/>
          </p:cNvSpPr>
          <p:nvPr>
            <p:ph type="dt" sz="half" idx="10"/>
          </p:nvPr>
        </p:nvSpPr>
        <p:spPr/>
        <p:txBody>
          <a:bodyPr/>
          <a:lstStyle/>
          <a:p>
            <a:fld id="{B5E584FE-FF23-4635-8478-CF9AC897C31B}" type="datetimeFigureOut">
              <a:rPr lang="en-US" smtClean="0"/>
              <a:t>4/25/2026</a:t>
            </a:fld>
            <a:endParaRPr lang="en-US"/>
          </a:p>
        </p:txBody>
      </p:sp>
      <p:sp>
        <p:nvSpPr>
          <p:cNvPr id="5" name="Footer Placeholder 4">
            <a:extLst>
              <a:ext uri="{FF2B5EF4-FFF2-40B4-BE49-F238E27FC236}">
                <a16:creationId xmlns:a16="http://schemas.microsoft.com/office/drawing/2014/main" id="{FD01DB52-3C7B-8469-5EF6-E5E7806ED3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4D9872-3A7A-089B-6297-FEFDFC953EC7}"/>
              </a:ext>
            </a:extLst>
          </p:cNvPr>
          <p:cNvSpPr>
            <a:spLocks noGrp="1"/>
          </p:cNvSpPr>
          <p:nvPr>
            <p:ph type="sldNum" sz="quarter" idx="12"/>
          </p:nvPr>
        </p:nvSpPr>
        <p:spPr/>
        <p:txBody>
          <a:bodyPr/>
          <a:lstStyle/>
          <a:p>
            <a:fld id="{8DF1C045-7E59-4B66-9B61-254E0282A404}" type="slidenum">
              <a:rPr lang="en-US" smtClean="0"/>
              <a:t>‹#›</a:t>
            </a:fld>
            <a:endParaRPr lang="en-US"/>
          </a:p>
        </p:txBody>
      </p:sp>
    </p:spTree>
    <p:extLst>
      <p:ext uri="{BB962C8B-B14F-4D97-AF65-F5344CB8AC3E}">
        <p14:creationId xmlns:p14="http://schemas.microsoft.com/office/powerpoint/2010/main" val="1841667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9221EAE-A319-022F-86B6-F9F89D826B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A32B10D-A9BA-4421-BD6B-97C1EADA064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6B9F7D8-FC45-B3BD-84BE-838016921720}"/>
              </a:ext>
            </a:extLst>
          </p:cNvPr>
          <p:cNvSpPr>
            <a:spLocks noGrp="1"/>
          </p:cNvSpPr>
          <p:nvPr>
            <p:ph type="dt" sz="half" idx="10"/>
          </p:nvPr>
        </p:nvSpPr>
        <p:spPr/>
        <p:txBody>
          <a:bodyPr/>
          <a:lstStyle/>
          <a:p>
            <a:fld id="{B5E584FE-FF23-4635-8478-CF9AC897C31B}" type="datetimeFigureOut">
              <a:rPr lang="en-US" smtClean="0"/>
              <a:t>4/25/2026</a:t>
            </a:fld>
            <a:endParaRPr lang="en-US"/>
          </a:p>
        </p:txBody>
      </p:sp>
      <p:sp>
        <p:nvSpPr>
          <p:cNvPr id="5" name="Footer Placeholder 4">
            <a:extLst>
              <a:ext uri="{FF2B5EF4-FFF2-40B4-BE49-F238E27FC236}">
                <a16:creationId xmlns:a16="http://schemas.microsoft.com/office/drawing/2014/main" id="{17AB0BFF-6051-3F13-BD3F-B20E37CD0C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CB1B03-FE7F-3FA8-64EB-D1E66229B725}"/>
              </a:ext>
            </a:extLst>
          </p:cNvPr>
          <p:cNvSpPr>
            <a:spLocks noGrp="1"/>
          </p:cNvSpPr>
          <p:nvPr>
            <p:ph type="sldNum" sz="quarter" idx="12"/>
          </p:nvPr>
        </p:nvSpPr>
        <p:spPr/>
        <p:txBody>
          <a:bodyPr/>
          <a:lstStyle/>
          <a:p>
            <a:fld id="{8DF1C045-7E59-4B66-9B61-254E0282A404}" type="slidenum">
              <a:rPr lang="en-US" smtClean="0"/>
              <a:t>‹#›</a:t>
            </a:fld>
            <a:endParaRPr lang="en-US"/>
          </a:p>
        </p:txBody>
      </p:sp>
    </p:spTree>
    <p:extLst>
      <p:ext uri="{BB962C8B-B14F-4D97-AF65-F5344CB8AC3E}">
        <p14:creationId xmlns:p14="http://schemas.microsoft.com/office/powerpoint/2010/main" val="35646023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4A118E-67FF-DB74-CD3E-4AA52B4A3CB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5726F93-75BC-5986-3BF1-F4D859F5097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7D7F858-2769-E5BE-B10C-7DE4293C434C}"/>
              </a:ext>
            </a:extLst>
          </p:cNvPr>
          <p:cNvSpPr>
            <a:spLocks noGrp="1"/>
          </p:cNvSpPr>
          <p:nvPr>
            <p:ph type="dt" sz="half" idx="10"/>
          </p:nvPr>
        </p:nvSpPr>
        <p:spPr/>
        <p:txBody>
          <a:bodyPr/>
          <a:lstStyle/>
          <a:p>
            <a:fld id="{359898E3-56FB-4C46-82D2-B0509E395835}" type="datetimeFigureOut">
              <a:rPr lang="en-US" smtClean="0"/>
              <a:t>4/25/2026</a:t>
            </a:fld>
            <a:endParaRPr lang="en-US"/>
          </a:p>
        </p:txBody>
      </p:sp>
      <p:sp>
        <p:nvSpPr>
          <p:cNvPr id="5" name="Footer Placeholder 4">
            <a:extLst>
              <a:ext uri="{FF2B5EF4-FFF2-40B4-BE49-F238E27FC236}">
                <a16:creationId xmlns:a16="http://schemas.microsoft.com/office/drawing/2014/main" id="{061A99E8-D50A-20FC-FCB2-588E76E2B4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0332D3-5A48-BBAA-2BEC-AB3B03A748B2}"/>
              </a:ext>
            </a:extLst>
          </p:cNvPr>
          <p:cNvSpPr>
            <a:spLocks noGrp="1"/>
          </p:cNvSpPr>
          <p:nvPr>
            <p:ph type="sldNum" sz="quarter" idx="12"/>
          </p:nvPr>
        </p:nvSpPr>
        <p:spPr/>
        <p:txBody>
          <a:bodyPr/>
          <a:lstStyle/>
          <a:p>
            <a:fld id="{72C23F80-6D39-4679-BCBE-2C7A69BC6B8A}" type="slidenum">
              <a:rPr lang="en-US" smtClean="0"/>
              <a:t>‹#›</a:t>
            </a:fld>
            <a:endParaRPr lang="en-US"/>
          </a:p>
        </p:txBody>
      </p:sp>
    </p:spTree>
    <p:extLst>
      <p:ext uri="{BB962C8B-B14F-4D97-AF65-F5344CB8AC3E}">
        <p14:creationId xmlns:p14="http://schemas.microsoft.com/office/powerpoint/2010/main" val="22324233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96A24-C40C-4B90-F79F-90E41FE2AA3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020058F-314D-8125-6346-6871F43D5B2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5100F5-FF25-A1F4-F784-7D5624F48CD0}"/>
              </a:ext>
            </a:extLst>
          </p:cNvPr>
          <p:cNvSpPr>
            <a:spLocks noGrp="1"/>
          </p:cNvSpPr>
          <p:nvPr>
            <p:ph type="dt" sz="half" idx="10"/>
          </p:nvPr>
        </p:nvSpPr>
        <p:spPr/>
        <p:txBody>
          <a:bodyPr/>
          <a:lstStyle/>
          <a:p>
            <a:fld id="{359898E3-56FB-4C46-82D2-B0509E395835}" type="datetimeFigureOut">
              <a:rPr lang="en-US" smtClean="0"/>
              <a:t>4/25/2026</a:t>
            </a:fld>
            <a:endParaRPr lang="en-US"/>
          </a:p>
        </p:txBody>
      </p:sp>
      <p:sp>
        <p:nvSpPr>
          <p:cNvPr id="5" name="Footer Placeholder 4">
            <a:extLst>
              <a:ext uri="{FF2B5EF4-FFF2-40B4-BE49-F238E27FC236}">
                <a16:creationId xmlns:a16="http://schemas.microsoft.com/office/drawing/2014/main" id="{2E38B0F7-5E38-9B23-C404-828BD93291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EB14E0-4857-8C61-2EB0-50E46B6CC2CA}"/>
              </a:ext>
            </a:extLst>
          </p:cNvPr>
          <p:cNvSpPr>
            <a:spLocks noGrp="1"/>
          </p:cNvSpPr>
          <p:nvPr>
            <p:ph type="sldNum" sz="quarter" idx="12"/>
          </p:nvPr>
        </p:nvSpPr>
        <p:spPr/>
        <p:txBody>
          <a:bodyPr/>
          <a:lstStyle/>
          <a:p>
            <a:fld id="{72C23F80-6D39-4679-BCBE-2C7A69BC6B8A}" type="slidenum">
              <a:rPr lang="en-US" smtClean="0"/>
              <a:t>‹#›</a:t>
            </a:fld>
            <a:endParaRPr lang="en-US"/>
          </a:p>
        </p:txBody>
      </p:sp>
    </p:spTree>
    <p:extLst>
      <p:ext uri="{BB962C8B-B14F-4D97-AF65-F5344CB8AC3E}">
        <p14:creationId xmlns:p14="http://schemas.microsoft.com/office/powerpoint/2010/main" val="12142794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42FD9-6B47-DC62-0B0C-5F4CDB2DD2F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C92707E-DCFF-884A-DA7C-994409B185B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16664D-7972-AFE6-C9AC-E9BB23373638}"/>
              </a:ext>
            </a:extLst>
          </p:cNvPr>
          <p:cNvSpPr>
            <a:spLocks noGrp="1"/>
          </p:cNvSpPr>
          <p:nvPr>
            <p:ph type="dt" sz="half" idx="10"/>
          </p:nvPr>
        </p:nvSpPr>
        <p:spPr/>
        <p:txBody>
          <a:bodyPr/>
          <a:lstStyle/>
          <a:p>
            <a:fld id="{359898E3-56FB-4C46-82D2-B0509E395835}" type="datetimeFigureOut">
              <a:rPr lang="en-US" smtClean="0"/>
              <a:t>4/25/2026</a:t>
            </a:fld>
            <a:endParaRPr lang="en-US"/>
          </a:p>
        </p:txBody>
      </p:sp>
      <p:sp>
        <p:nvSpPr>
          <p:cNvPr id="5" name="Footer Placeholder 4">
            <a:extLst>
              <a:ext uri="{FF2B5EF4-FFF2-40B4-BE49-F238E27FC236}">
                <a16:creationId xmlns:a16="http://schemas.microsoft.com/office/drawing/2014/main" id="{AA289BBE-35A0-7305-8941-263F46520C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BE2D6D-3BE9-9F54-D7E7-FC76BDBF6DB7}"/>
              </a:ext>
            </a:extLst>
          </p:cNvPr>
          <p:cNvSpPr>
            <a:spLocks noGrp="1"/>
          </p:cNvSpPr>
          <p:nvPr>
            <p:ph type="sldNum" sz="quarter" idx="12"/>
          </p:nvPr>
        </p:nvSpPr>
        <p:spPr/>
        <p:txBody>
          <a:bodyPr/>
          <a:lstStyle/>
          <a:p>
            <a:fld id="{72C23F80-6D39-4679-BCBE-2C7A69BC6B8A}" type="slidenum">
              <a:rPr lang="en-US" smtClean="0"/>
              <a:t>‹#›</a:t>
            </a:fld>
            <a:endParaRPr lang="en-US"/>
          </a:p>
        </p:txBody>
      </p:sp>
    </p:spTree>
    <p:extLst>
      <p:ext uri="{BB962C8B-B14F-4D97-AF65-F5344CB8AC3E}">
        <p14:creationId xmlns:p14="http://schemas.microsoft.com/office/powerpoint/2010/main" val="2088102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E6FFC5-419D-F646-6419-3A38393C0E5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374D6A-D5C4-C427-C548-4083264DB5D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16A5C45-451D-DE9C-62C2-39A6CC20979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D7AD90B-EE52-7EE1-E432-DE137B36EF18}"/>
              </a:ext>
            </a:extLst>
          </p:cNvPr>
          <p:cNvSpPr>
            <a:spLocks noGrp="1"/>
          </p:cNvSpPr>
          <p:nvPr>
            <p:ph type="dt" sz="half" idx="10"/>
          </p:nvPr>
        </p:nvSpPr>
        <p:spPr/>
        <p:txBody>
          <a:bodyPr/>
          <a:lstStyle/>
          <a:p>
            <a:fld id="{359898E3-56FB-4C46-82D2-B0509E395835}" type="datetimeFigureOut">
              <a:rPr lang="en-US" smtClean="0"/>
              <a:t>4/25/2026</a:t>
            </a:fld>
            <a:endParaRPr lang="en-US"/>
          </a:p>
        </p:txBody>
      </p:sp>
      <p:sp>
        <p:nvSpPr>
          <p:cNvPr id="6" name="Footer Placeholder 5">
            <a:extLst>
              <a:ext uri="{FF2B5EF4-FFF2-40B4-BE49-F238E27FC236}">
                <a16:creationId xmlns:a16="http://schemas.microsoft.com/office/drawing/2014/main" id="{2E946B80-7AE8-DF05-064C-704BC17A4C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0AD0855-7D38-28A7-773F-D4B53A3DB0CA}"/>
              </a:ext>
            </a:extLst>
          </p:cNvPr>
          <p:cNvSpPr>
            <a:spLocks noGrp="1"/>
          </p:cNvSpPr>
          <p:nvPr>
            <p:ph type="sldNum" sz="quarter" idx="12"/>
          </p:nvPr>
        </p:nvSpPr>
        <p:spPr/>
        <p:txBody>
          <a:bodyPr/>
          <a:lstStyle/>
          <a:p>
            <a:fld id="{72C23F80-6D39-4679-BCBE-2C7A69BC6B8A}" type="slidenum">
              <a:rPr lang="en-US" smtClean="0"/>
              <a:t>‹#›</a:t>
            </a:fld>
            <a:endParaRPr lang="en-US"/>
          </a:p>
        </p:txBody>
      </p:sp>
    </p:spTree>
    <p:extLst>
      <p:ext uri="{BB962C8B-B14F-4D97-AF65-F5344CB8AC3E}">
        <p14:creationId xmlns:p14="http://schemas.microsoft.com/office/powerpoint/2010/main" val="28813348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2AC72-F99A-E845-3A1F-6A8716D8805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FB23B81-EEB7-D9A5-D8B0-BB3FD7A785F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F86E16D-3840-81AD-FA0E-6A584B0BC8D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B7514BD-6267-993E-15DA-B4485710AF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EB68CF5-2AEA-C3F1-5E7E-B0CDEEB6C97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53A60F0-379A-AFE7-9485-5AC2074A94B1}"/>
              </a:ext>
            </a:extLst>
          </p:cNvPr>
          <p:cNvSpPr>
            <a:spLocks noGrp="1"/>
          </p:cNvSpPr>
          <p:nvPr>
            <p:ph type="dt" sz="half" idx="10"/>
          </p:nvPr>
        </p:nvSpPr>
        <p:spPr/>
        <p:txBody>
          <a:bodyPr/>
          <a:lstStyle/>
          <a:p>
            <a:fld id="{359898E3-56FB-4C46-82D2-B0509E395835}" type="datetimeFigureOut">
              <a:rPr lang="en-US" smtClean="0"/>
              <a:t>4/25/2026</a:t>
            </a:fld>
            <a:endParaRPr lang="en-US"/>
          </a:p>
        </p:txBody>
      </p:sp>
      <p:sp>
        <p:nvSpPr>
          <p:cNvPr id="8" name="Footer Placeholder 7">
            <a:extLst>
              <a:ext uri="{FF2B5EF4-FFF2-40B4-BE49-F238E27FC236}">
                <a16:creationId xmlns:a16="http://schemas.microsoft.com/office/drawing/2014/main" id="{6419532D-C328-0347-7770-4E29566A70F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EA5643A-2C84-390D-98DF-08EA00AD31A6}"/>
              </a:ext>
            </a:extLst>
          </p:cNvPr>
          <p:cNvSpPr>
            <a:spLocks noGrp="1"/>
          </p:cNvSpPr>
          <p:nvPr>
            <p:ph type="sldNum" sz="quarter" idx="12"/>
          </p:nvPr>
        </p:nvSpPr>
        <p:spPr/>
        <p:txBody>
          <a:bodyPr/>
          <a:lstStyle/>
          <a:p>
            <a:fld id="{72C23F80-6D39-4679-BCBE-2C7A69BC6B8A}" type="slidenum">
              <a:rPr lang="en-US" smtClean="0"/>
              <a:t>‹#›</a:t>
            </a:fld>
            <a:endParaRPr lang="en-US"/>
          </a:p>
        </p:txBody>
      </p:sp>
    </p:spTree>
    <p:extLst>
      <p:ext uri="{BB962C8B-B14F-4D97-AF65-F5344CB8AC3E}">
        <p14:creationId xmlns:p14="http://schemas.microsoft.com/office/powerpoint/2010/main" val="16766638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2C325-073A-15A6-B396-211D75A92A7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7DFD385-26B1-6A31-898B-A7339BAFD758}"/>
              </a:ext>
            </a:extLst>
          </p:cNvPr>
          <p:cNvSpPr>
            <a:spLocks noGrp="1"/>
          </p:cNvSpPr>
          <p:nvPr>
            <p:ph type="dt" sz="half" idx="10"/>
          </p:nvPr>
        </p:nvSpPr>
        <p:spPr/>
        <p:txBody>
          <a:bodyPr/>
          <a:lstStyle/>
          <a:p>
            <a:fld id="{359898E3-56FB-4C46-82D2-B0509E395835}" type="datetimeFigureOut">
              <a:rPr lang="en-US" smtClean="0"/>
              <a:t>4/25/2026</a:t>
            </a:fld>
            <a:endParaRPr lang="en-US"/>
          </a:p>
        </p:txBody>
      </p:sp>
      <p:sp>
        <p:nvSpPr>
          <p:cNvPr id="4" name="Footer Placeholder 3">
            <a:extLst>
              <a:ext uri="{FF2B5EF4-FFF2-40B4-BE49-F238E27FC236}">
                <a16:creationId xmlns:a16="http://schemas.microsoft.com/office/drawing/2014/main" id="{75F794BC-C5C5-77DA-B667-4AF00241F9D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7E43E86-8501-EB05-E2D2-5AA1E3F49771}"/>
              </a:ext>
            </a:extLst>
          </p:cNvPr>
          <p:cNvSpPr>
            <a:spLocks noGrp="1"/>
          </p:cNvSpPr>
          <p:nvPr>
            <p:ph type="sldNum" sz="quarter" idx="12"/>
          </p:nvPr>
        </p:nvSpPr>
        <p:spPr/>
        <p:txBody>
          <a:bodyPr/>
          <a:lstStyle/>
          <a:p>
            <a:fld id="{72C23F80-6D39-4679-BCBE-2C7A69BC6B8A}" type="slidenum">
              <a:rPr lang="en-US" smtClean="0"/>
              <a:t>‹#›</a:t>
            </a:fld>
            <a:endParaRPr lang="en-US"/>
          </a:p>
        </p:txBody>
      </p:sp>
    </p:spTree>
    <p:extLst>
      <p:ext uri="{BB962C8B-B14F-4D97-AF65-F5344CB8AC3E}">
        <p14:creationId xmlns:p14="http://schemas.microsoft.com/office/powerpoint/2010/main" val="31554141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DAA0636-B025-C43F-846A-11AC72A4D23C}"/>
              </a:ext>
            </a:extLst>
          </p:cNvPr>
          <p:cNvSpPr>
            <a:spLocks noGrp="1"/>
          </p:cNvSpPr>
          <p:nvPr>
            <p:ph type="dt" sz="half" idx="10"/>
          </p:nvPr>
        </p:nvSpPr>
        <p:spPr/>
        <p:txBody>
          <a:bodyPr/>
          <a:lstStyle/>
          <a:p>
            <a:fld id="{359898E3-56FB-4C46-82D2-B0509E395835}" type="datetimeFigureOut">
              <a:rPr lang="en-US" smtClean="0"/>
              <a:t>4/25/2026</a:t>
            </a:fld>
            <a:endParaRPr lang="en-US"/>
          </a:p>
        </p:txBody>
      </p:sp>
      <p:sp>
        <p:nvSpPr>
          <p:cNvPr id="3" name="Footer Placeholder 2">
            <a:extLst>
              <a:ext uri="{FF2B5EF4-FFF2-40B4-BE49-F238E27FC236}">
                <a16:creationId xmlns:a16="http://schemas.microsoft.com/office/drawing/2014/main" id="{CAF8094F-BB09-E91B-4F91-F7F57BCC82F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36AFEAB-A1AD-12BF-14E3-E35E86263502}"/>
              </a:ext>
            </a:extLst>
          </p:cNvPr>
          <p:cNvSpPr>
            <a:spLocks noGrp="1"/>
          </p:cNvSpPr>
          <p:nvPr>
            <p:ph type="sldNum" sz="quarter" idx="12"/>
          </p:nvPr>
        </p:nvSpPr>
        <p:spPr/>
        <p:txBody>
          <a:bodyPr/>
          <a:lstStyle/>
          <a:p>
            <a:fld id="{72C23F80-6D39-4679-BCBE-2C7A69BC6B8A}" type="slidenum">
              <a:rPr lang="en-US" smtClean="0"/>
              <a:t>‹#›</a:t>
            </a:fld>
            <a:endParaRPr lang="en-US"/>
          </a:p>
        </p:txBody>
      </p:sp>
    </p:spTree>
    <p:extLst>
      <p:ext uri="{BB962C8B-B14F-4D97-AF65-F5344CB8AC3E}">
        <p14:creationId xmlns:p14="http://schemas.microsoft.com/office/powerpoint/2010/main" val="11025119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36838-3EE8-DE0B-A15D-743CDBB0FCC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2CD2EA6-C5FE-1CB9-F637-BA4221B5F5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ADD41C2-C434-4CAD-B02A-EFC4E63D1D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890EDF0-926F-7A6B-D472-30642A8FA73E}"/>
              </a:ext>
            </a:extLst>
          </p:cNvPr>
          <p:cNvSpPr>
            <a:spLocks noGrp="1"/>
          </p:cNvSpPr>
          <p:nvPr>
            <p:ph type="dt" sz="half" idx="10"/>
          </p:nvPr>
        </p:nvSpPr>
        <p:spPr/>
        <p:txBody>
          <a:bodyPr/>
          <a:lstStyle/>
          <a:p>
            <a:fld id="{359898E3-56FB-4C46-82D2-B0509E395835}" type="datetimeFigureOut">
              <a:rPr lang="en-US" smtClean="0"/>
              <a:t>4/25/2026</a:t>
            </a:fld>
            <a:endParaRPr lang="en-US"/>
          </a:p>
        </p:txBody>
      </p:sp>
      <p:sp>
        <p:nvSpPr>
          <p:cNvPr id="6" name="Footer Placeholder 5">
            <a:extLst>
              <a:ext uri="{FF2B5EF4-FFF2-40B4-BE49-F238E27FC236}">
                <a16:creationId xmlns:a16="http://schemas.microsoft.com/office/drawing/2014/main" id="{A4039CED-E0F2-4EB2-9A87-558BB4C7C0A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072ECBB-62FB-594D-CE57-ECB5C1A49220}"/>
              </a:ext>
            </a:extLst>
          </p:cNvPr>
          <p:cNvSpPr>
            <a:spLocks noGrp="1"/>
          </p:cNvSpPr>
          <p:nvPr>
            <p:ph type="sldNum" sz="quarter" idx="12"/>
          </p:nvPr>
        </p:nvSpPr>
        <p:spPr/>
        <p:txBody>
          <a:bodyPr/>
          <a:lstStyle/>
          <a:p>
            <a:fld id="{72C23F80-6D39-4679-BCBE-2C7A69BC6B8A}" type="slidenum">
              <a:rPr lang="en-US" smtClean="0"/>
              <a:t>‹#›</a:t>
            </a:fld>
            <a:endParaRPr lang="en-US"/>
          </a:p>
        </p:txBody>
      </p:sp>
    </p:spTree>
    <p:extLst>
      <p:ext uri="{BB962C8B-B14F-4D97-AF65-F5344CB8AC3E}">
        <p14:creationId xmlns:p14="http://schemas.microsoft.com/office/powerpoint/2010/main" val="29250093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DA024-2FCE-E34E-F9CD-E7B21D9601D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A50C396-A8B2-FDBD-9D34-42BB7274130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069B3DD-0EEB-113C-80AE-701E5C73B54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7CA1C99-6367-F139-3F8E-6B083956F15B}"/>
              </a:ext>
            </a:extLst>
          </p:cNvPr>
          <p:cNvSpPr>
            <a:spLocks noGrp="1"/>
          </p:cNvSpPr>
          <p:nvPr>
            <p:ph type="dt" sz="half" idx="10"/>
          </p:nvPr>
        </p:nvSpPr>
        <p:spPr/>
        <p:txBody>
          <a:bodyPr/>
          <a:lstStyle/>
          <a:p>
            <a:fld id="{359898E3-56FB-4C46-82D2-B0509E395835}" type="datetimeFigureOut">
              <a:rPr lang="en-US" smtClean="0"/>
              <a:t>4/25/2026</a:t>
            </a:fld>
            <a:endParaRPr lang="en-US"/>
          </a:p>
        </p:txBody>
      </p:sp>
      <p:sp>
        <p:nvSpPr>
          <p:cNvPr id="6" name="Footer Placeholder 5">
            <a:extLst>
              <a:ext uri="{FF2B5EF4-FFF2-40B4-BE49-F238E27FC236}">
                <a16:creationId xmlns:a16="http://schemas.microsoft.com/office/drawing/2014/main" id="{FC4797B0-2866-EB64-EBAC-FDEBFBD0A18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ECB9E4A-0379-D687-1CA7-F9E3381BDE75}"/>
              </a:ext>
            </a:extLst>
          </p:cNvPr>
          <p:cNvSpPr>
            <a:spLocks noGrp="1"/>
          </p:cNvSpPr>
          <p:nvPr>
            <p:ph type="sldNum" sz="quarter" idx="12"/>
          </p:nvPr>
        </p:nvSpPr>
        <p:spPr/>
        <p:txBody>
          <a:bodyPr/>
          <a:lstStyle/>
          <a:p>
            <a:fld id="{72C23F80-6D39-4679-BCBE-2C7A69BC6B8A}" type="slidenum">
              <a:rPr lang="en-US" smtClean="0"/>
              <a:t>‹#›</a:t>
            </a:fld>
            <a:endParaRPr lang="en-US"/>
          </a:p>
        </p:txBody>
      </p:sp>
    </p:spTree>
    <p:extLst>
      <p:ext uri="{BB962C8B-B14F-4D97-AF65-F5344CB8AC3E}">
        <p14:creationId xmlns:p14="http://schemas.microsoft.com/office/powerpoint/2010/main" val="41097096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0B869-C5B0-CBA3-E22D-3733C320F25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27B43B3-A950-2F38-5BCA-7070B5C2B9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C5A635-A366-62B6-8C7D-49AFD638155E}"/>
              </a:ext>
            </a:extLst>
          </p:cNvPr>
          <p:cNvSpPr>
            <a:spLocks noGrp="1"/>
          </p:cNvSpPr>
          <p:nvPr>
            <p:ph type="dt" sz="half" idx="10"/>
          </p:nvPr>
        </p:nvSpPr>
        <p:spPr/>
        <p:txBody>
          <a:bodyPr/>
          <a:lstStyle/>
          <a:p>
            <a:fld id="{359898E3-56FB-4C46-82D2-B0509E395835}" type="datetimeFigureOut">
              <a:rPr lang="en-US" smtClean="0"/>
              <a:t>4/25/2026</a:t>
            </a:fld>
            <a:endParaRPr lang="en-US"/>
          </a:p>
        </p:txBody>
      </p:sp>
      <p:sp>
        <p:nvSpPr>
          <p:cNvPr id="5" name="Footer Placeholder 4">
            <a:extLst>
              <a:ext uri="{FF2B5EF4-FFF2-40B4-BE49-F238E27FC236}">
                <a16:creationId xmlns:a16="http://schemas.microsoft.com/office/drawing/2014/main" id="{AE06B186-6C0F-6E94-8A7C-C5FBA7C6E0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669ADD-8BBF-DE02-9473-58EC5A84B53C}"/>
              </a:ext>
            </a:extLst>
          </p:cNvPr>
          <p:cNvSpPr>
            <a:spLocks noGrp="1"/>
          </p:cNvSpPr>
          <p:nvPr>
            <p:ph type="sldNum" sz="quarter" idx="12"/>
          </p:nvPr>
        </p:nvSpPr>
        <p:spPr/>
        <p:txBody>
          <a:bodyPr/>
          <a:lstStyle/>
          <a:p>
            <a:fld id="{72C23F80-6D39-4679-BCBE-2C7A69BC6B8A}" type="slidenum">
              <a:rPr lang="en-US" smtClean="0"/>
              <a:t>‹#›</a:t>
            </a:fld>
            <a:endParaRPr lang="en-US"/>
          </a:p>
        </p:txBody>
      </p:sp>
    </p:spTree>
    <p:extLst>
      <p:ext uri="{BB962C8B-B14F-4D97-AF65-F5344CB8AC3E}">
        <p14:creationId xmlns:p14="http://schemas.microsoft.com/office/powerpoint/2010/main" val="42826015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E00ED2A-5D03-FA42-4F0E-6A7F1737186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1D7351D-A6F3-E648-2471-97BE8065C55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298881-6151-512B-F630-F40F15ADFE6A}"/>
              </a:ext>
            </a:extLst>
          </p:cNvPr>
          <p:cNvSpPr>
            <a:spLocks noGrp="1"/>
          </p:cNvSpPr>
          <p:nvPr>
            <p:ph type="dt" sz="half" idx="10"/>
          </p:nvPr>
        </p:nvSpPr>
        <p:spPr/>
        <p:txBody>
          <a:bodyPr/>
          <a:lstStyle/>
          <a:p>
            <a:fld id="{359898E3-56FB-4C46-82D2-B0509E395835}" type="datetimeFigureOut">
              <a:rPr lang="en-US" smtClean="0"/>
              <a:t>4/25/2026</a:t>
            </a:fld>
            <a:endParaRPr lang="en-US"/>
          </a:p>
        </p:txBody>
      </p:sp>
      <p:sp>
        <p:nvSpPr>
          <p:cNvPr id="5" name="Footer Placeholder 4">
            <a:extLst>
              <a:ext uri="{FF2B5EF4-FFF2-40B4-BE49-F238E27FC236}">
                <a16:creationId xmlns:a16="http://schemas.microsoft.com/office/drawing/2014/main" id="{14E355B4-6539-1D23-0789-89C07C4D6A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92798C-A992-C6D3-8E02-9942B4882B2C}"/>
              </a:ext>
            </a:extLst>
          </p:cNvPr>
          <p:cNvSpPr>
            <a:spLocks noGrp="1"/>
          </p:cNvSpPr>
          <p:nvPr>
            <p:ph type="sldNum" sz="quarter" idx="12"/>
          </p:nvPr>
        </p:nvSpPr>
        <p:spPr/>
        <p:txBody>
          <a:bodyPr/>
          <a:lstStyle/>
          <a:p>
            <a:fld id="{72C23F80-6D39-4679-BCBE-2C7A69BC6B8A}" type="slidenum">
              <a:rPr lang="en-US" smtClean="0"/>
              <a:t>‹#›</a:t>
            </a:fld>
            <a:endParaRPr lang="en-US"/>
          </a:p>
        </p:txBody>
      </p:sp>
    </p:spTree>
    <p:extLst>
      <p:ext uri="{BB962C8B-B14F-4D97-AF65-F5344CB8AC3E}">
        <p14:creationId xmlns:p14="http://schemas.microsoft.com/office/powerpoint/2010/main" val="20934743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2D6A607-A906-EBD1-A802-EA0EA705571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A1A368B-8EAD-D9BB-0E0A-0E3DBF4EE20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06D082-6317-00D1-2BEE-7154DAE0299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5E584FE-FF23-4635-8478-CF9AC897C31B}" type="datetimeFigureOut">
              <a:rPr lang="en-US" smtClean="0"/>
              <a:t>4/25/2026</a:t>
            </a:fld>
            <a:endParaRPr lang="en-US"/>
          </a:p>
        </p:txBody>
      </p:sp>
      <p:sp>
        <p:nvSpPr>
          <p:cNvPr id="5" name="Footer Placeholder 4">
            <a:extLst>
              <a:ext uri="{FF2B5EF4-FFF2-40B4-BE49-F238E27FC236}">
                <a16:creationId xmlns:a16="http://schemas.microsoft.com/office/drawing/2014/main" id="{0081060A-E3A2-7662-EBAD-3B54561E45A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E92C3A9-AE5C-434B-357E-3AFABA8E23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DF1C045-7E59-4B66-9B61-254E0282A404}" type="slidenum">
              <a:rPr lang="en-US" smtClean="0"/>
              <a:t>‹#›</a:t>
            </a:fld>
            <a:endParaRPr lang="en-US"/>
          </a:p>
        </p:txBody>
      </p:sp>
    </p:spTree>
    <p:extLst>
      <p:ext uri="{BB962C8B-B14F-4D97-AF65-F5344CB8AC3E}">
        <p14:creationId xmlns:p14="http://schemas.microsoft.com/office/powerpoint/2010/main" val="3743601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0A8FA6A-D21B-EF31-6CED-122188617B5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7BE7EA2-3D77-F040-9755-B3CBDE09E41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A857C9-E837-8BB7-EFB3-780DF32C0C7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59898E3-56FB-4C46-82D2-B0509E395835}" type="datetimeFigureOut">
              <a:rPr lang="en-US" smtClean="0"/>
              <a:t>4/25/2026</a:t>
            </a:fld>
            <a:endParaRPr lang="en-US"/>
          </a:p>
        </p:txBody>
      </p:sp>
      <p:sp>
        <p:nvSpPr>
          <p:cNvPr id="5" name="Footer Placeholder 4">
            <a:extLst>
              <a:ext uri="{FF2B5EF4-FFF2-40B4-BE49-F238E27FC236}">
                <a16:creationId xmlns:a16="http://schemas.microsoft.com/office/drawing/2014/main" id="{3184878E-A89D-BCFB-F0C9-89DB8FCA3A8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E911281-8CDA-CE81-F032-58B09752C05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2C23F80-6D39-4679-BCBE-2C7A69BC6B8A}" type="slidenum">
              <a:rPr lang="en-US" smtClean="0"/>
              <a:t>‹#›</a:t>
            </a:fld>
            <a:endParaRPr lang="en-US"/>
          </a:p>
        </p:txBody>
      </p:sp>
    </p:spTree>
    <p:extLst>
      <p:ext uri="{BB962C8B-B14F-4D97-AF65-F5344CB8AC3E}">
        <p14:creationId xmlns:p14="http://schemas.microsoft.com/office/powerpoint/2010/main" val="16159580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18.xml"/><Relationship Id="rId5" Type="http://schemas.openxmlformats.org/officeDocument/2006/relationships/image" Target="../media/image5.svg"/><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8.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8.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8.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18.xml"/><Relationship Id="rId5" Type="http://schemas.openxmlformats.org/officeDocument/2006/relationships/image" Target="../media/image5.svg"/><Relationship Id="rId4" Type="http://schemas.openxmlformats.org/officeDocument/2006/relationships/image" Target="../media/image4.svg"/></Relationships>
</file>

<file path=ppt/slides/_rels/slide1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6.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6" name="Rectangle 1035">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A black and white photograph from a distance of a train yard. There are six visible railroad lines all carrying large loads of cotton. There are buildings in the background and a train depot and several smoke stacks.">
            <a:extLst>
              <a:ext uri="{FF2B5EF4-FFF2-40B4-BE49-F238E27FC236}">
                <a16:creationId xmlns:a16="http://schemas.microsoft.com/office/drawing/2014/main" id="{E2AD682E-A00E-0231-F3EF-A2E36F2714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8145" b="2362"/>
          <a:stretch>
            <a:fillRect/>
          </a:stretch>
        </p:blipFill>
        <p:spPr bwMode="auto">
          <a:xfrm>
            <a:off x="1"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1041" name="Rectangle 1040">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7C0AF97-B1C7-ACDC-AA84-18DD3E14F324}"/>
              </a:ext>
            </a:extLst>
          </p:cNvPr>
          <p:cNvSpPr>
            <a:spLocks noGrp="1"/>
          </p:cNvSpPr>
          <p:nvPr>
            <p:ph type="ctrTitle"/>
          </p:nvPr>
        </p:nvSpPr>
        <p:spPr>
          <a:xfrm>
            <a:off x="7935402" y="591047"/>
            <a:ext cx="3679655" cy="3692028"/>
          </a:xfrm>
          <a:noFill/>
        </p:spPr>
        <p:txBody>
          <a:bodyPr>
            <a:normAutofit fontScale="90000"/>
          </a:bodyPr>
          <a:lstStyle/>
          <a:p>
            <a:pPr algn="l"/>
            <a:r>
              <a:rPr lang="en-US" b="1" i="1" dirty="0">
                <a:solidFill>
                  <a:schemeClr val="bg2">
                    <a:lumMod val="50000"/>
                  </a:schemeClr>
                </a:solidFill>
              </a:rPr>
              <a:t>Unidad 10:</a:t>
            </a:r>
            <a:br>
              <a:rPr lang="en-US" b="1" i="1" dirty="0"/>
            </a:br>
            <a:r>
              <a:rPr lang="en-US" b="1" dirty="0" err="1"/>
              <a:t>Algodón</a:t>
            </a:r>
            <a:r>
              <a:rPr lang="en-US" b="1" dirty="0"/>
              <a:t>, </a:t>
            </a:r>
            <a:r>
              <a:rPr lang="en-US" b="1" dirty="0" err="1"/>
              <a:t>ganado</a:t>
            </a:r>
            <a:r>
              <a:rPr lang="en-US" b="1" dirty="0"/>
              <a:t> y </a:t>
            </a:r>
            <a:r>
              <a:rPr lang="en-US" b="1" dirty="0" err="1"/>
              <a:t>ferrocarriles</a:t>
            </a:r>
            <a:endParaRPr lang="en-US" b="1" dirty="0"/>
          </a:p>
        </p:txBody>
      </p:sp>
      <p:sp>
        <p:nvSpPr>
          <p:cNvPr id="3" name="Subtitle 2">
            <a:extLst>
              <a:ext uri="{FF2B5EF4-FFF2-40B4-BE49-F238E27FC236}">
                <a16:creationId xmlns:a16="http://schemas.microsoft.com/office/drawing/2014/main" id="{DE5E7D88-B411-0667-9CA2-7DAF8B9F01D0}"/>
              </a:ext>
            </a:extLst>
          </p:cNvPr>
          <p:cNvSpPr>
            <a:spLocks noGrp="1"/>
          </p:cNvSpPr>
          <p:nvPr>
            <p:ph type="subTitle" idx="1"/>
          </p:nvPr>
        </p:nvSpPr>
        <p:spPr>
          <a:xfrm>
            <a:off x="7935403" y="4661892"/>
            <a:ext cx="3445766" cy="1485319"/>
          </a:xfrm>
          <a:noFill/>
        </p:spPr>
        <p:txBody>
          <a:bodyPr>
            <a:normAutofit/>
          </a:bodyPr>
          <a:lstStyle/>
          <a:p>
            <a:pPr algn="l"/>
            <a:r>
              <a:rPr lang="en-US" sz="3600" b="1" i="1" dirty="0" err="1">
                <a:solidFill>
                  <a:schemeClr val="bg2">
                    <a:lumMod val="50000"/>
                  </a:schemeClr>
                </a:solidFill>
                <a:latin typeface="Gotham book"/>
              </a:rPr>
              <a:t>Lección</a:t>
            </a:r>
            <a:r>
              <a:rPr lang="en-US" sz="3600" b="1" i="1" dirty="0">
                <a:solidFill>
                  <a:schemeClr val="bg2">
                    <a:lumMod val="50000"/>
                  </a:schemeClr>
                </a:solidFill>
                <a:latin typeface="Gotham book"/>
              </a:rPr>
              <a:t> 9</a:t>
            </a:r>
            <a:r>
              <a:rPr lang="en-US" sz="3600" b="1" i="1" dirty="0">
                <a:latin typeface="Gotham book"/>
              </a:rPr>
              <a:t>: </a:t>
            </a:r>
          </a:p>
          <a:p>
            <a:pPr algn="l"/>
            <a:r>
              <a:rPr lang="en-US" sz="3600" b="1" dirty="0">
                <a:latin typeface="Gotham book"/>
              </a:rPr>
              <a:t>Texas hoy</a:t>
            </a:r>
          </a:p>
        </p:txBody>
      </p:sp>
      <p:sp>
        <p:nvSpPr>
          <p:cNvPr id="9" name="TextBox 8">
            <a:extLst>
              <a:ext uri="{FF2B5EF4-FFF2-40B4-BE49-F238E27FC236}">
                <a16:creationId xmlns:a16="http://schemas.microsoft.com/office/drawing/2014/main" id="{729B429E-D996-25A5-3073-DA6A6681CCAB}"/>
              </a:ext>
            </a:extLst>
          </p:cNvPr>
          <p:cNvSpPr txBox="1"/>
          <p:nvPr/>
        </p:nvSpPr>
        <p:spPr>
          <a:xfrm>
            <a:off x="79979" y="5750004"/>
            <a:ext cx="6899021" cy="1107996"/>
          </a:xfrm>
          <a:prstGeom prst="rect">
            <a:avLst/>
          </a:prstGeom>
          <a:noFill/>
        </p:spPr>
        <p:txBody>
          <a:bodyPr wrap="square" rtlCol="0">
            <a:spAutoFit/>
          </a:bodyPr>
          <a:lstStyle/>
          <a:p>
            <a:r>
              <a:rPr lang="es-ES" sz="2200" dirty="0">
                <a:solidFill>
                  <a:schemeClr val="bg1"/>
                </a:solidFill>
                <a:latin typeface="Gotham book"/>
              </a:rPr>
              <a:t>Transporte de algodón en el ferrocarril Houston and Texas Central</a:t>
            </a:r>
          </a:p>
          <a:p>
            <a:r>
              <a:rPr lang="en-US" sz="2200" dirty="0">
                <a:solidFill>
                  <a:schemeClr val="bg1"/>
                </a:solidFill>
                <a:latin typeface="Gotham book"/>
              </a:rPr>
              <a:t>Biblioteca del Congreso</a:t>
            </a:r>
          </a:p>
        </p:txBody>
      </p:sp>
    </p:spTree>
    <p:extLst>
      <p:ext uri="{BB962C8B-B14F-4D97-AF65-F5344CB8AC3E}">
        <p14:creationId xmlns:p14="http://schemas.microsoft.com/office/powerpoint/2010/main" val="2126282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6928134E-5B29-DCC0-24BF-B1DE579DFD79}"/>
              </a:ext>
            </a:extLst>
          </p:cNvPr>
          <p:cNvSpPr txBox="1">
            <a:spLocks noGrp="1"/>
          </p:cNvSpPr>
          <p:nvPr>
            <p:ph type="title" idx="4294967295"/>
          </p:nvPr>
        </p:nvSpPr>
        <p:spPr>
          <a:xfrm>
            <a:off x="1685775" y="-39979"/>
            <a:ext cx="10285536" cy="158344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fontScale="9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l">
              <a:defRPr/>
            </a:pPr>
            <a:r>
              <a:rPr lang="en-US" sz="6600" dirty="0" err="1">
                <a:solidFill>
                  <a:srgbClr val="322E50"/>
                </a:solidFill>
                <a:latin typeface="Gotham Medium" pitchFamily="2" charset="0"/>
                <a:cs typeface="Gotham Medium" pitchFamily="2" charset="0"/>
              </a:rPr>
              <a:t>Calentamiento</a:t>
            </a:r>
            <a:br>
              <a:rPr kumimoji="0" lang="en-US" sz="6600" b="0" i="0" u="none" strike="noStrike" kern="1200" cap="none" spc="0" normalizeH="0" baseline="0" noProof="0" dirty="0">
                <a:ln>
                  <a:noFill/>
                </a:ln>
                <a:solidFill>
                  <a:srgbClr val="322E50"/>
                </a:solidFill>
                <a:effectLst/>
                <a:uLnTx/>
                <a:uFillTx/>
                <a:latin typeface="Gotham Medium" pitchFamily="2" charset="0"/>
                <a:ea typeface="+mj-ea"/>
                <a:cs typeface="Gotham Medium" pitchFamily="2" charset="0"/>
              </a:rPr>
            </a:br>
            <a:r>
              <a:rPr lang="es-ES" sz="3800" dirty="0">
                <a:latin typeface="Gotham Medium"/>
              </a:rPr>
              <a:t>Sigue las instrucciones para completar tu calentamiento</a:t>
            </a:r>
            <a:endParaRPr kumimoji="0" lang="en-US" sz="3800" b="0" i="0" u="none" strike="noStrike" kern="1200" cap="none" spc="0" normalizeH="0" baseline="0" noProof="0" dirty="0">
              <a:ln>
                <a:noFill/>
              </a:ln>
              <a:solidFill>
                <a:schemeClr val="tx1"/>
              </a:solidFill>
              <a:effectLst/>
              <a:uLnTx/>
              <a:uFillTx/>
              <a:latin typeface="Gotham Medium"/>
              <a:ea typeface="+mj-ea"/>
              <a:cs typeface="+mj-cs"/>
            </a:endParaRPr>
          </a:p>
        </p:txBody>
      </p:sp>
      <p:sp>
        <p:nvSpPr>
          <p:cNvPr id="3" name="TextBox 2">
            <a:extLst>
              <a:ext uri="{FF2B5EF4-FFF2-40B4-BE49-F238E27FC236}">
                <a16:creationId xmlns:a16="http://schemas.microsoft.com/office/drawing/2014/main" id="{E8E2968C-C5D5-4B97-5E5D-7FB9E54490D7}"/>
              </a:ext>
            </a:extLst>
          </p:cNvPr>
          <p:cNvSpPr txBox="1"/>
          <p:nvPr/>
        </p:nvSpPr>
        <p:spPr>
          <a:xfrm>
            <a:off x="3344668" y="1781633"/>
            <a:ext cx="5060296" cy="3816429"/>
          </a:xfrm>
          <a:prstGeom prst="rect">
            <a:avLst/>
          </a:prstGeom>
          <a:noFill/>
        </p:spPr>
        <p:txBody>
          <a:bodyPr wrap="square" rtlCol="0">
            <a:spAutoFit/>
          </a:bodyPr>
          <a:lstStyle/>
          <a:p>
            <a:pPr marL="457200" lvl="0" indent="-457200">
              <a:buFont typeface="Arial" panose="020B0604020202020204" pitchFamily="34" charset="0"/>
              <a:buChar char="•"/>
              <a:defRPr/>
            </a:pPr>
            <a:r>
              <a:rPr lang="en-US" sz="3400" dirty="0">
                <a:solidFill>
                  <a:srgbClr val="002060"/>
                </a:solidFill>
              </a:rPr>
              <a:t>Lee </a:t>
            </a:r>
            <a:r>
              <a:rPr lang="en-US" sz="3400" dirty="0" err="1">
                <a:solidFill>
                  <a:srgbClr val="002060"/>
                </a:solidFill>
              </a:rPr>
              <a:t>el</a:t>
            </a:r>
            <a:r>
              <a:rPr lang="en-US" sz="3400" dirty="0">
                <a:solidFill>
                  <a:srgbClr val="002060"/>
                </a:solidFill>
              </a:rPr>
              <a:t> </a:t>
            </a:r>
            <a:r>
              <a:rPr lang="en-US" sz="3400" dirty="0" err="1">
                <a:solidFill>
                  <a:srgbClr val="002060"/>
                </a:solidFill>
              </a:rPr>
              <a:t>escenario</a:t>
            </a:r>
            <a:r>
              <a:rPr lang="en-US" sz="3400" dirty="0">
                <a:solidFill>
                  <a:srgbClr val="002060"/>
                </a:solidFill>
              </a:rPr>
              <a:t> </a:t>
            </a:r>
            <a:r>
              <a:rPr lang="en-US" sz="3400" dirty="0" err="1">
                <a:solidFill>
                  <a:srgbClr val="002060"/>
                </a:solidFill>
              </a:rPr>
              <a:t>proporcionado</a:t>
            </a:r>
            <a:r>
              <a:rPr kumimoji="0" lang="en-US" sz="3400" b="0" i="0" u="none" strike="noStrike" kern="1200" cap="none" spc="0" normalizeH="0" baseline="0" noProof="0" dirty="0">
                <a:ln>
                  <a:noFill/>
                </a:ln>
                <a:solidFill>
                  <a:srgbClr val="002060"/>
                </a:solidFill>
                <a:effectLst/>
                <a:uLnTx/>
                <a:uFillTx/>
                <a:latin typeface="Aptos" panose="0211000402020202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C00000"/>
              </a:solidFill>
              <a:effectLst/>
              <a:uLnTx/>
              <a:uFillTx/>
              <a:latin typeface="Aptos" panose="02110004020202020204"/>
              <a:ea typeface="+mn-ea"/>
              <a:cs typeface="+mn-cs"/>
            </a:endParaRPr>
          </a:p>
          <a:p>
            <a:pPr marL="571500" lvl="0" indent="-571500">
              <a:buFont typeface="Arial" panose="020B0604020202020204" pitchFamily="34" charset="0"/>
              <a:buChar char="•"/>
              <a:defRPr/>
            </a:pPr>
            <a:r>
              <a:rPr lang="es-ES" sz="3600" dirty="0">
                <a:solidFill>
                  <a:srgbClr val="C00000"/>
                </a:solidFill>
              </a:rPr>
              <a:t>Responde a las preguntas que siguen</a:t>
            </a:r>
            <a:r>
              <a:rPr kumimoji="0" lang="en-US" sz="3600" b="0" i="0" u="none" strike="noStrike" kern="1200" cap="none" spc="0" normalizeH="0" baseline="0" noProof="0" dirty="0">
                <a:ln>
                  <a:noFill/>
                </a:ln>
                <a:solidFill>
                  <a:srgbClr val="C00000"/>
                </a:solidFill>
                <a:effectLst/>
                <a:uLnTx/>
                <a:uFillTx/>
                <a:latin typeface="Aptos" panose="0211000402020202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00000"/>
              </a:solidFill>
              <a:effectLst/>
              <a:uLnTx/>
              <a:uFillTx/>
              <a:latin typeface="Aptos" panose="02110004020202020204"/>
              <a:ea typeface="+mn-ea"/>
              <a:cs typeface="+mn-cs"/>
            </a:endParaRPr>
          </a:p>
          <a:p>
            <a:pPr marL="571500" lvl="0" indent="-571500">
              <a:buFont typeface="Arial" panose="020B0604020202020204" pitchFamily="34" charset="0"/>
              <a:buChar char="•"/>
              <a:defRPr/>
            </a:pPr>
            <a:r>
              <a:rPr lang="en-US" sz="3600" dirty="0">
                <a:solidFill>
                  <a:srgbClr val="00B050"/>
                </a:solidFill>
              </a:rPr>
              <a:t>Habla con </a:t>
            </a:r>
            <a:r>
              <a:rPr lang="en-US" sz="3600" dirty="0" err="1">
                <a:solidFill>
                  <a:srgbClr val="00B050"/>
                </a:solidFill>
              </a:rPr>
              <a:t>una</a:t>
            </a:r>
            <a:r>
              <a:rPr lang="en-US" sz="3600" dirty="0">
                <a:solidFill>
                  <a:srgbClr val="00B050"/>
                </a:solidFill>
              </a:rPr>
              <a:t> pareja</a:t>
            </a:r>
            <a:endParaRPr kumimoji="0" lang="en-US" sz="3600" b="0" i="0" u="none" strike="noStrike" kern="1200" cap="none" spc="0" normalizeH="0" baseline="0" noProof="0" dirty="0">
              <a:ln>
                <a:noFill/>
              </a:ln>
              <a:solidFill>
                <a:srgbClr val="00B050"/>
              </a:solidFill>
              <a:effectLst/>
              <a:uLnTx/>
              <a:uFillTx/>
              <a:latin typeface="Aptos" panose="02110004020202020204"/>
              <a:ea typeface="+mn-ea"/>
              <a:cs typeface="+mn-cs"/>
            </a:endParaRPr>
          </a:p>
        </p:txBody>
      </p:sp>
      <p:pic>
        <p:nvPicPr>
          <p:cNvPr id="5" name="Graphic 4">
            <a:extLst>
              <a:ext uri="{FF2B5EF4-FFF2-40B4-BE49-F238E27FC236}">
                <a16:creationId xmlns:a16="http://schemas.microsoft.com/office/drawing/2014/main" id="{54B91929-1F03-8AE7-6133-35B85F23FB3B}"/>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970023" y="3054039"/>
            <a:ext cx="925793" cy="925793"/>
          </a:xfrm>
          <a:prstGeom prst="rect">
            <a:avLst/>
          </a:prstGeom>
        </p:spPr>
      </p:pic>
      <p:pic>
        <p:nvPicPr>
          <p:cNvPr id="6" name="Graphic 5">
            <a:extLst>
              <a:ext uri="{FF2B5EF4-FFF2-40B4-BE49-F238E27FC236}">
                <a16:creationId xmlns:a16="http://schemas.microsoft.com/office/drawing/2014/main" id="{6C1BC0E6-415F-4899-AEA6-1487E37708E7}"/>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11694" y="4447973"/>
            <a:ext cx="842453" cy="842453"/>
          </a:xfrm>
          <a:prstGeom prst="rect">
            <a:avLst/>
          </a:prstGeom>
        </p:spPr>
      </p:pic>
      <p:pic>
        <p:nvPicPr>
          <p:cNvPr id="7" name="Graphic 6">
            <a:extLst>
              <a:ext uri="{FF2B5EF4-FFF2-40B4-BE49-F238E27FC236}">
                <a16:creationId xmlns:a16="http://schemas.microsoft.com/office/drawing/2014/main" id="{88FE01A1-3F2F-2C50-7F98-C9CFFA3D1BC6}"/>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828758" y="1694588"/>
            <a:ext cx="1208326" cy="1208326"/>
          </a:xfrm>
          <a:prstGeom prst="rect">
            <a:avLst/>
          </a:prstGeom>
        </p:spPr>
      </p:pic>
    </p:spTree>
    <p:extLst>
      <p:ext uri="{BB962C8B-B14F-4D97-AF65-F5344CB8AC3E}">
        <p14:creationId xmlns:p14="http://schemas.microsoft.com/office/powerpoint/2010/main" val="38940618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a:extLst>
            <a:ext uri="{FF2B5EF4-FFF2-40B4-BE49-F238E27FC236}">
              <a16:creationId xmlns:a16="http://schemas.microsoft.com/office/drawing/2014/main" id="{E84FF13F-930D-E61A-A70E-836A0CE120AE}"/>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F818E05C-6332-3810-C7FF-C2E4B4612CF7}"/>
              </a:ext>
            </a:extLst>
          </p:cNvPr>
          <p:cNvSpPr txBox="1">
            <a:spLocks noGrp="1"/>
          </p:cNvSpPr>
          <p:nvPr>
            <p:ph type="title" idx="4294967295"/>
          </p:nvPr>
        </p:nvSpPr>
        <p:spPr>
          <a:xfrm>
            <a:off x="1680707" y="133433"/>
            <a:ext cx="8405949" cy="13803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fontScale="9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sz="7300" dirty="0" err="1">
                <a:solidFill>
                  <a:schemeClr val="bg1"/>
                </a:solidFill>
                <a:latin typeface="Gotham Medium"/>
              </a:rPr>
              <a:t>Comparte</a:t>
            </a:r>
            <a:r>
              <a:rPr lang="en-US" sz="7300" dirty="0">
                <a:solidFill>
                  <a:schemeClr val="bg1"/>
                </a:solidFill>
                <a:latin typeface="Gotham Medium"/>
              </a:rPr>
              <a:t> con la </a:t>
            </a:r>
            <a:r>
              <a:rPr lang="en-US" sz="7300" dirty="0" err="1">
                <a:solidFill>
                  <a:schemeClr val="bg1"/>
                </a:solidFill>
                <a:latin typeface="Gotham Medium"/>
              </a:rPr>
              <a:t>clase</a:t>
            </a:r>
            <a:endParaRPr kumimoji="0" lang="en-US" sz="2800" b="0" i="0" u="none" strike="noStrike" kern="1200" cap="none" spc="0" normalizeH="0" baseline="0" noProof="0" dirty="0">
              <a:ln>
                <a:noFill/>
              </a:ln>
              <a:solidFill>
                <a:schemeClr val="bg1"/>
              </a:solidFill>
              <a:effectLst/>
              <a:uLnTx/>
              <a:uFillTx/>
              <a:latin typeface="Gotham Medium"/>
              <a:ea typeface="+mj-ea"/>
              <a:cs typeface="+mj-cs"/>
            </a:endParaRPr>
          </a:p>
        </p:txBody>
      </p:sp>
      <p:sp>
        <p:nvSpPr>
          <p:cNvPr id="3" name="Speech Bubble: Rectangle with Corners Rounded 2">
            <a:extLst>
              <a:ext uri="{FF2B5EF4-FFF2-40B4-BE49-F238E27FC236}">
                <a16:creationId xmlns:a16="http://schemas.microsoft.com/office/drawing/2014/main" id="{20817380-77CE-5137-18BE-264D6832C4E4}"/>
              </a:ext>
            </a:extLst>
          </p:cNvPr>
          <p:cNvSpPr/>
          <p:nvPr/>
        </p:nvSpPr>
        <p:spPr>
          <a:xfrm>
            <a:off x="4071257" y="1763487"/>
            <a:ext cx="7848396" cy="1796141"/>
          </a:xfrm>
          <a:prstGeom prst="wedgeRoundRectCallout">
            <a:avLst>
              <a:gd name="adj1" fmla="val -62918"/>
              <a:gd name="adj2" fmla="val 32415"/>
              <a:gd name="adj3" fmla="val 16667"/>
            </a:avLst>
          </a:prstGeom>
          <a:solidFill>
            <a:schemeClr val="bg1">
              <a:lumMod val="95000"/>
            </a:schemeClr>
          </a:solidFill>
          <a:ln w="38100">
            <a:solidFill>
              <a:srgbClr val="002060"/>
            </a:solidFill>
          </a:ln>
          <a:effectLst>
            <a:outerShdw blurRad="50800" dist="50800" dir="7860000" algn="ctr" rotWithShape="0">
              <a:srgbClr val="000000">
                <a:alpha val="43137"/>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lvl="0" indent="31750">
              <a:lnSpc>
                <a:spcPct val="110000"/>
              </a:lnSpc>
              <a:spcAft>
                <a:spcPts val="600"/>
              </a:spcAft>
              <a:defRPr/>
            </a:pPr>
            <a:r>
              <a:rPr lang="es-ES" sz="4000" dirty="0">
                <a:solidFill>
                  <a:srgbClr val="C00000"/>
                </a:solidFill>
                <a:latin typeface="Gotham book"/>
                <a:ea typeface="Times New Roman" panose="02020603050405020304" pitchFamily="18" charset="0"/>
                <a:cs typeface="Times New Roman" panose="02020603050405020304" pitchFamily="18" charset="0"/>
              </a:rPr>
              <a:t>Una forma en que esto afectaría a mi negocio es _________</a:t>
            </a:r>
            <a:endParaRPr kumimoji="0" lang="en-US" sz="4000" b="0" i="0" u="none" strike="noStrike" kern="1200" cap="none" spc="0" normalizeH="0" baseline="0" noProof="0" dirty="0">
              <a:ln>
                <a:noFill/>
              </a:ln>
              <a:solidFill>
                <a:srgbClr val="C00000"/>
              </a:solidFill>
              <a:effectLst/>
              <a:uLnTx/>
              <a:uFillTx/>
              <a:latin typeface="Gotham book"/>
              <a:ea typeface="Times New Roman" panose="02020603050405020304" pitchFamily="18" charset="0"/>
              <a:cs typeface="Times New Roman" panose="02020603050405020304" pitchFamily="18" charset="0"/>
            </a:endParaRPr>
          </a:p>
        </p:txBody>
      </p:sp>
      <p:pic>
        <p:nvPicPr>
          <p:cNvPr id="4" name="Graphic 3">
            <a:extLst>
              <a:ext uri="{FF2B5EF4-FFF2-40B4-BE49-F238E27FC236}">
                <a16:creationId xmlns:a16="http://schemas.microsoft.com/office/drawing/2014/main" id="{2BC4ACA1-D343-6981-47D6-2002B261B8E2}"/>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97632" y="2188971"/>
            <a:ext cx="1370657" cy="1370657"/>
          </a:xfrm>
          <a:prstGeom prst="rect">
            <a:avLst/>
          </a:prstGeom>
        </p:spPr>
      </p:pic>
      <p:sp>
        <p:nvSpPr>
          <p:cNvPr id="5" name="Speech Bubble: Rectangle with Corners Rounded 4">
            <a:extLst>
              <a:ext uri="{FF2B5EF4-FFF2-40B4-BE49-F238E27FC236}">
                <a16:creationId xmlns:a16="http://schemas.microsoft.com/office/drawing/2014/main" id="{7923001D-CB15-4F1D-09F9-AF53B7D40766}"/>
              </a:ext>
            </a:extLst>
          </p:cNvPr>
          <p:cNvSpPr/>
          <p:nvPr/>
        </p:nvSpPr>
        <p:spPr>
          <a:xfrm>
            <a:off x="1066800" y="4103916"/>
            <a:ext cx="7848396" cy="1796141"/>
          </a:xfrm>
          <a:prstGeom prst="wedgeRoundRectCallout">
            <a:avLst>
              <a:gd name="adj1" fmla="val 63715"/>
              <a:gd name="adj2" fmla="val 33021"/>
              <a:gd name="adj3" fmla="val 16667"/>
            </a:avLst>
          </a:prstGeom>
          <a:solidFill>
            <a:schemeClr val="bg1">
              <a:lumMod val="95000"/>
            </a:schemeClr>
          </a:solidFill>
          <a:ln w="38100">
            <a:solidFill>
              <a:srgbClr val="002060"/>
            </a:solidFill>
          </a:ln>
          <a:effectLst>
            <a:outerShdw blurRad="50800" dist="50800" dir="7860000" algn="ctr" rotWithShape="0">
              <a:srgbClr val="000000">
                <a:alpha val="43137"/>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lvl="0" indent="31750">
              <a:lnSpc>
                <a:spcPct val="110000"/>
              </a:lnSpc>
              <a:spcAft>
                <a:spcPts val="600"/>
              </a:spcAft>
              <a:defRPr/>
            </a:pPr>
            <a:r>
              <a:rPr lang="es-ES" sz="4000" dirty="0">
                <a:solidFill>
                  <a:srgbClr val="C00000"/>
                </a:solidFill>
                <a:latin typeface="Gotham book"/>
                <a:ea typeface="Times New Roman" panose="02020603050405020304" pitchFamily="18" charset="0"/>
                <a:cs typeface="Times New Roman" panose="02020603050405020304" pitchFamily="18" charset="0"/>
              </a:rPr>
              <a:t>Una cosa que podría solucionar este problema es __________</a:t>
            </a:r>
            <a:endParaRPr kumimoji="0" lang="en-US" sz="4000" b="0" i="0" u="none" strike="noStrike" kern="1200" cap="none" spc="0" normalizeH="0" baseline="0" noProof="0" dirty="0">
              <a:ln>
                <a:noFill/>
              </a:ln>
              <a:solidFill>
                <a:srgbClr val="C00000"/>
              </a:solidFill>
              <a:effectLst/>
              <a:uLnTx/>
              <a:uFillTx/>
              <a:latin typeface="Gotham book"/>
              <a:ea typeface="Times New Roman" panose="02020603050405020304" pitchFamily="18" charset="0"/>
              <a:cs typeface="Times New Roman" panose="02020603050405020304" pitchFamily="18" charset="0"/>
            </a:endParaRPr>
          </a:p>
        </p:txBody>
      </p:sp>
      <p:pic>
        <p:nvPicPr>
          <p:cNvPr id="6" name="Graphic 5">
            <a:extLst>
              <a:ext uri="{FF2B5EF4-FFF2-40B4-BE49-F238E27FC236}">
                <a16:creationId xmlns:a16="http://schemas.microsoft.com/office/drawing/2014/main" id="{6F7A050E-668F-6301-0654-C3C5102F00E7}"/>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221889" y="4529400"/>
            <a:ext cx="1370657" cy="1370657"/>
          </a:xfrm>
          <a:prstGeom prst="rect">
            <a:avLst/>
          </a:prstGeom>
        </p:spPr>
      </p:pic>
    </p:spTree>
    <p:extLst>
      <p:ext uri="{BB962C8B-B14F-4D97-AF65-F5344CB8AC3E}">
        <p14:creationId xmlns:p14="http://schemas.microsoft.com/office/powerpoint/2010/main" val="22198544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D80D5C1-3D5E-4689-2EAF-05D7F1F0032D}"/>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0C417AD0-7956-B912-9233-D27AC389CD80}"/>
              </a:ext>
            </a:extLst>
          </p:cNvPr>
          <p:cNvSpPr txBox="1">
            <a:spLocks noGrp="1"/>
          </p:cNvSpPr>
          <p:nvPr>
            <p:ph type="title" idx="4294967295"/>
          </p:nvPr>
        </p:nvSpPr>
        <p:spPr>
          <a:xfrm>
            <a:off x="2125050" y="13062"/>
            <a:ext cx="8240486" cy="13803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sz="8000" dirty="0" err="1">
                <a:solidFill>
                  <a:schemeClr val="bg1"/>
                </a:solidFill>
                <a:latin typeface="Gotham Medium"/>
              </a:rPr>
              <a:t>Pregunta</a:t>
            </a:r>
            <a:r>
              <a:rPr lang="en-US" sz="8000" dirty="0">
                <a:solidFill>
                  <a:schemeClr val="bg1"/>
                </a:solidFill>
                <a:latin typeface="Gotham Medium"/>
              </a:rPr>
              <a:t> </a:t>
            </a:r>
            <a:r>
              <a:rPr lang="en-US" sz="8000" dirty="0" err="1">
                <a:solidFill>
                  <a:schemeClr val="bg1"/>
                </a:solidFill>
                <a:latin typeface="Gotham Medium"/>
              </a:rPr>
              <a:t>esencial</a:t>
            </a:r>
            <a:endParaRPr kumimoji="0" lang="en-US" sz="8000" b="0" i="0" u="none" strike="noStrike" kern="1200" cap="none" spc="0" normalizeH="0" baseline="0" noProof="0" dirty="0">
              <a:ln>
                <a:noFill/>
              </a:ln>
              <a:solidFill>
                <a:schemeClr val="bg1"/>
              </a:solidFill>
              <a:effectLst/>
              <a:uLnTx/>
              <a:uFillTx/>
              <a:latin typeface="Gotham Medium"/>
              <a:ea typeface="+mj-ea"/>
              <a:cs typeface="+mj-cs"/>
            </a:endParaRPr>
          </a:p>
        </p:txBody>
      </p:sp>
      <p:sp>
        <p:nvSpPr>
          <p:cNvPr id="3" name="TextBox 2">
            <a:extLst>
              <a:ext uri="{FF2B5EF4-FFF2-40B4-BE49-F238E27FC236}">
                <a16:creationId xmlns:a16="http://schemas.microsoft.com/office/drawing/2014/main" id="{4B6F5512-4672-385A-C669-616A4468A7C5}"/>
              </a:ext>
            </a:extLst>
          </p:cNvPr>
          <p:cNvSpPr txBox="1"/>
          <p:nvPr/>
        </p:nvSpPr>
        <p:spPr>
          <a:xfrm>
            <a:off x="261256" y="1828800"/>
            <a:ext cx="11615057" cy="4708981"/>
          </a:xfrm>
          <a:prstGeom prst="rect">
            <a:avLst/>
          </a:prstGeom>
          <a:noFill/>
        </p:spPr>
        <p:txBody>
          <a:bodyPr wrap="square" rtlCol="0">
            <a:spAutoFit/>
          </a:bodyPr>
          <a:lstStyle/>
          <a:p>
            <a:pPr lvl="0" algn="ctr">
              <a:defRPr/>
            </a:pPr>
            <a:r>
              <a:rPr lang="es-ES" sz="6000" dirty="0">
                <a:solidFill>
                  <a:srgbClr val="002060"/>
                </a:solidFill>
                <a:latin typeface="Calibri" panose="020F0502020204030204"/>
              </a:rPr>
              <a:t>Qué es la Comisión de Ferrocarriles de Texas, por qué se estableció y cómo han evolucionado sus responsabilidades a lo largo del tiempo?</a:t>
            </a:r>
            <a:endParaRPr kumimoji="0" lang="en-US" sz="6000" b="0" i="0" u="none" strike="noStrike" kern="1200" cap="none" spc="0" normalizeH="0" baseline="0" noProof="0" dirty="0">
              <a:ln>
                <a:noFill/>
              </a:ln>
              <a:solidFill>
                <a:srgbClr val="00206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756924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E7B7098-2390-3DD5-30F9-BC8BD8F6F7F5}"/>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1C857AD5-9C22-00C1-59F8-40297C37F889}"/>
              </a:ext>
            </a:extLst>
          </p:cNvPr>
          <p:cNvSpPr txBox="1">
            <a:spLocks noGrp="1"/>
          </p:cNvSpPr>
          <p:nvPr>
            <p:ph type="title" idx="4294967295"/>
          </p:nvPr>
        </p:nvSpPr>
        <p:spPr>
          <a:xfrm>
            <a:off x="1864854" y="13061"/>
            <a:ext cx="8493035" cy="149042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s-ES" sz="7400" dirty="0">
                <a:solidFill>
                  <a:schemeClr val="bg1"/>
                </a:solidFill>
                <a:latin typeface="Gotham Medium"/>
              </a:rPr>
              <a:t>En la lección de hoy...</a:t>
            </a:r>
            <a:endParaRPr kumimoji="0" lang="en-US" sz="7400" b="0" i="0" u="none" strike="noStrike" kern="1200" cap="none" spc="0" normalizeH="0" baseline="0" noProof="0" dirty="0">
              <a:ln>
                <a:noFill/>
              </a:ln>
              <a:solidFill>
                <a:schemeClr val="bg1"/>
              </a:solidFill>
              <a:effectLst/>
              <a:uLnTx/>
              <a:uFillTx/>
              <a:latin typeface="Gotham Medium"/>
              <a:ea typeface="+mj-ea"/>
              <a:cs typeface="+mj-cs"/>
            </a:endParaRPr>
          </a:p>
        </p:txBody>
      </p:sp>
      <p:sp>
        <p:nvSpPr>
          <p:cNvPr id="3" name="TextBox 2">
            <a:extLst>
              <a:ext uri="{FF2B5EF4-FFF2-40B4-BE49-F238E27FC236}">
                <a16:creationId xmlns:a16="http://schemas.microsoft.com/office/drawing/2014/main" id="{FE154717-6E1B-3150-9ACC-56DFB207DEE1}"/>
              </a:ext>
            </a:extLst>
          </p:cNvPr>
          <p:cNvSpPr txBox="1"/>
          <p:nvPr/>
        </p:nvSpPr>
        <p:spPr>
          <a:xfrm>
            <a:off x="533400" y="1785257"/>
            <a:ext cx="11092543" cy="5016758"/>
          </a:xfrm>
          <a:prstGeom prst="rect">
            <a:avLst/>
          </a:prstGeom>
          <a:noFill/>
        </p:spPr>
        <p:txBody>
          <a:bodyPr wrap="square" rtlCol="0">
            <a:spAutoFit/>
          </a:bodyPr>
          <a:lstStyle/>
          <a:p>
            <a:pPr marL="742950" lvl="0" indent="-742950">
              <a:buFont typeface="+mj-lt"/>
              <a:buAutoNum type="arabicPeriod"/>
              <a:defRPr/>
            </a:pPr>
            <a:r>
              <a:rPr lang="es-ES" sz="4000" b="1" i="1" u="sng" dirty="0">
                <a:solidFill>
                  <a:srgbClr val="4472C4">
                    <a:lumMod val="50000"/>
                  </a:srgbClr>
                </a:solidFill>
                <a:latin typeface="Calibri" panose="020F0502020204030204"/>
              </a:rPr>
              <a:t>Examinaremos</a:t>
            </a:r>
            <a:r>
              <a:rPr lang="es-ES" sz="4000" dirty="0">
                <a:solidFill>
                  <a:srgbClr val="4472C4">
                    <a:lumMod val="50000"/>
                  </a:srgbClr>
                </a:solidFill>
                <a:latin typeface="Calibri" panose="020F0502020204030204"/>
              </a:rPr>
              <a:t> los orígenes, el propósito y el desarrollo de la Comisión de Ferrocarriles de Texas y su importancia para la historia de Texas y de Estados Unidos</a:t>
            </a:r>
            <a:r>
              <a:rPr kumimoji="0" lang="en-US" sz="4000" strike="noStrike" kern="1200" cap="none" spc="0" normalizeH="0" baseline="0" noProof="0" dirty="0">
                <a:ln>
                  <a:noFill/>
                </a:ln>
                <a:solidFill>
                  <a:srgbClr val="4472C4">
                    <a:lumMod val="50000"/>
                  </a:srgbClr>
                </a:solidFill>
                <a:effectLst/>
                <a:uLnTx/>
                <a:uFillTx/>
                <a:latin typeface="Calibri" panose="020F0502020204030204"/>
                <a:ea typeface="+mn-ea"/>
                <a:cs typeface="+mn-cs"/>
              </a:rPr>
              <a:t>.</a:t>
            </a:r>
            <a:endPar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742950" lvl="0" indent="-742950">
              <a:buFont typeface="+mj-lt"/>
              <a:buAutoNum type="arabicPeriod"/>
              <a:defRPr/>
            </a:pPr>
            <a:r>
              <a:rPr lang="es-ES" sz="4000" b="1" i="1" u="sng" dirty="0">
                <a:solidFill>
                  <a:srgbClr val="C00000"/>
                </a:solidFill>
                <a:latin typeface="Calibri" panose="020F0502020204030204"/>
              </a:rPr>
              <a:t>Leeré</a:t>
            </a:r>
            <a:r>
              <a:rPr lang="es-ES" sz="4000" dirty="0">
                <a:solidFill>
                  <a:srgbClr val="C00000"/>
                </a:solidFill>
                <a:latin typeface="Calibri" panose="020F0502020204030204"/>
              </a:rPr>
              <a:t> un pasaje, identificaré información clave, resumiré ideas principales, explicaré las relaciones de causa y efecto y la importancia de los temas en la lectura.</a:t>
            </a:r>
            <a:endParaRPr kumimoji="0" lang="en-US" sz="4000" strike="noStrike" kern="1200" cap="none" spc="0" normalizeH="0" baseline="0" noProof="0" dirty="0">
              <a:ln>
                <a:noFill/>
              </a:ln>
              <a:solidFill>
                <a:srgbClr val="C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584371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A2AF68C-B3EF-A7A7-0951-CDA88509C094}"/>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870D560E-8A04-4023-5CDD-F2E7AE9AF0DF}"/>
              </a:ext>
            </a:extLst>
          </p:cNvPr>
          <p:cNvSpPr txBox="1">
            <a:spLocks noGrp="1"/>
          </p:cNvSpPr>
          <p:nvPr>
            <p:ph type="title" idx="4294967295"/>
          </p:nvPr>
        </p:nvSpPr>
        <p:spPr>
          <a:xfrm>
            <a:off x="2401190" y="2216263"/>
            <a:ext cx="8240486" cy="1854995"/>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s-ES" dirty="0">
                <a:solidFill>
                  <a:schemeClr val="accent2">
                    <a:lumMod val="20000"/>
                    <a:lumOff val="80000"/>
                  </a:schemeClr>
                </a:solidFill>
                <a:latin typeface="Gotham Medium"/>
              </a:rPr>
              <a:t>Parte I: La Comisión de Texas Ferrocarriles</a:t>
            </a:r>
            <a:endParaRPr kumimoji="0" lang="en-US" sz="6000" b="0" i="0" u="none" strike="noStrike" kern="1200" cap="none" spc="0" normalizeH="0" baseline="0" noProof="0" dirty="0">
              <a:ln>
                <a:noFill/>
              </a:ln>
              <a:solidFill>
                <a:schemeClr val="accent2">
                  <a:lumMod val="20000"/>
                  <a:lumOff val="80000"/>
                </a:schemeClr>
              </a:solidFill>
              <a:effectLst/>
              <a:uLnTx/>
              <a:uFillTx/>
              <a:latin typeface="Gotham Medium"/>
              <a:ea typeface="+mj-ea"/>
              <a:cs typeface="+mj-cs"/>
            </a:endParaRPr>
          </a:p>
        </p:txBody>
      </p:sp>
    </p:spTree>
    <p:extLst>
      <p:ext uri="{BB962C8B-B14F-4D97-AF65-F5344CB8AC3E}">
        <p14:creationId xmlns:p14="http://schemas.microsoft.com/office/powerpoint/2010/main" val="32171318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5F478B91-E9B5-05FC-7807-2B379B98225A}"/>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01DA0E2C-F3D3-84DC-7955-13FBCDFA2DD2}"/>
              </a:ext>
            </a:extLst>
          </p:cNvPr>
          <p:cNvSpPr txBox="1">
            <a:spLocks noGrp="1"/>
          </p:cNvSpPr>
          <p:nvPr>
            <p:ph type="title" idx="4294967295"/>
          </p:nvPr>
        </p:nvSpPr>
        <p:spPr>
          <a:xfrm>
            <a:off x="1904676" y="-711328"/>
            <a:ext cx="10089157" cy="15034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s-ES" sz="4900" dirty="0">
                <a:solidFill>
                  <a:srgbClr val="322E50"/>
                </a:solidFill>
                <a:latin typeface="Gotham Medium" pitchFamily="2" charset="0"/>
                <a:cs typeface="Gotham Medium" pitchFamily="2" charset="0"/>
              </a:rPr>
              <a:t>Orígenes de la Comisión Ferroviaria</a:t>
            </a:r>
            <a:endParaRPr kumimoji="0" lang="en-US" sz="4400" b="0" i="0" u="none" strike="noStrike" kern="1200" cap="none" spc="0" normalizeH="0" baseline="0" noProof="0" dirty="0">
              <a:ln>
                <a:noFill/>
              </a:ln>
              <a:solidFill>
                <a:schemeClr val="tx1"/>
              </a:solidFill>
              <a:effectLst/>
              <a:uLnTx/>
              <a:uFillTx/>
              <a:latin typeface="Gotham Medium"/>
              <a:ea typeface="+mj-ea"/>
              <a:cs typeface="+mj-cs"/>
            </a:endParaRPr>
          </a:p>
        </p:txBody>
      </p:sp>
      <p:pic>
        <p:nvPicPr>
          <p:cNvPr id="3" name="Picture 2" descr="A grainy black and white photograph of a railroad car stopped on the tracks with two men standing in front of it. ">
            <a:extLst>
              <a:ext uri="{FF2B5EF4-FFF2-40B4-BE49-F238E27FC236}">
                <a16:creationId xmlns:a16="http://schemas.microsoft.com/office/drawing/2014/main" id="{F1C52BF8-B44D-1ED2-663B-47F502A1F3E3}"/>
              </a:ext>
            </a:extLst>
          </p:cNvPr>
          <p:cNvPicPr>
            <a:picLocks noChangeAspect="1"/>
          </p:cNvPicPr>
          <p:nvPr/>
        </p:nvPicPr>
        <p:blipFill>
          <a:blip r:embed="rId4"/>
          <a:stretch>
            <a:fillRect/>
          </a:stretch>
        </p:blipFill>
        <p:spPr>
          <a:xfrm>
            <a:off x="2368455" y="792158"/>
            <a:ext cx="9174421" cy="5129671"/>
          </a:xfrm>
          <a:prstGeom prst="rect">
            <a:avLst/>
          </a:prstGeom>
          <a:effectLst>
            <a:outerShdw blurRad="50800" dist="50800" dir="7920000" algn="ctr" rotWithShape="0">
              <a:srgbClr val="000000">
                <a:alpha val="43137"/>
              </a:srgbClr>
            </a:outerShdw>
          </a:effectLst>
        </p:spPr>
      </p:pic>
      <p:sp>
        <p:nvSpPr>
          <p:cNvPr id="4" name="TextBox 3">
            <a:extLst>
              <a:ext uri="{FF2B5EF4-FFF2-40B4-BE49-F238E27FC236}">
                <a16:creationId xmlns:a16="http://schemas.microsoft.com/office/drawing/2014/main" id="{8878A7BB-E2E6-C9E4-A2D3-2E05938D3211}"/>
              </a:ext>
            </a:extLst>
          </p:cNvPr>
          <p:cNvSpPr txBox="1"/>
          <p:nvPr/>
        </p:nvSpPr>
        <p:spPr>
          <a:xfrm>
            <a:off x="2699657" y="5921829"/>
            <a:ext cx="7739743" cy="769441"/>
          </a:xfrm>
          <a:prstGeom prst="rect">
            <a:avLst/>
          </a:prstGeom>
          <a:noFill/>
        </p:spPr>
        <p:txBody>
          <a:bodyPr wrap="square" rtlCol="0">
            <a:spAutoFit/>
          </a:bodyPr>
          <a:lstStyle/>
          <a:p>
            <a:pPr algn="ctr"/>
            <a:r>
              <a:rPr lang="en-US" sz="2200" i="1" dirty="0">
                <a:latin typeface="Gotham book"/>
              </a:rPr>
              <a:t>Un </a:t>
            </a:r>
            <a:r>
              <a:rPr lang="en-US" sz="2200" i="1" dirty="0" err="1">
                <a:latin typeface="Gotham book"/>
              </a:rPr>
              <a:t>ferrocarril</a:t>
            </a:r>
            <a:r>
              <a:rPr lang="en-US" sz="2200" i="1" dirty="0">
                <a:latin typeface="Gotham book"/>
              </a:rPr>
              <a:t> </a:t>
            </a:r>
            <a:r>
              <a:rPr lang="en-US" sz="2200" i="1" dirty="0" err="1">
                <a:latin typeface="Gotham book"/>
              </a:rPr>
              <a:t>en</a:t>
            </a:r>
            <a:r>
              <a:rPr lang="en-US" sz="2200" i="1" dirty="0">
                <a:latin typeface="Gotham book"/>
              </a:rPr>
              <a:t> Longview, Texas. 1870. </a:t>
            </a:r>
          </a:p>
          <a:p>
            <a:pPr algn="ctr"/>
            <a:r>
              <a:rPr lang="es-ES" sz="2200" dirty="0">
                <a:latin typeface="Gotham book"/>
              </a:rPr>
              <a:t>El portal a la historia de Texas.</a:t>
            </a:r>
            <a:endParaRPr lang="en-US" sz="2200" dirty="0">
              <a:latin typeface="Gotham book"/>
            </a:endParaRPr>
          </a:p>
        </p:txBody>
      </p:sp>
    </p:spTree>
    <p:extLst>
      <p:ext uri="{BB962C8B-B14F-4D97-AF65-F5344CB8AC3E}">
        <p14:creationId xmlns:p14="http://schemas.microsoft.com/office/powerpoint/2010/main" val="40524725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39310B5A-2A99-EEE4-1FB8-F3AA2513D92C}"/>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C96BB085-C3D9-980D-9C25-BA3D35A210DC}"/>
              </a:ext>
            </a:extLst>
          </p:cNvPr>
          <p:cNvSpPr txBox="1">
            <a:spLocks noGrp="1"/>
          </p:cNvSpPr>
          <p:nvPr>
            <p:ph type="title" idx="4294967295"/>
          </p:nvPr>
        </p:nvSpPr>
        <p:spPr>
          <a:xfrm>
            <a:off x="1904676" y="-580700"/>
            <a:ext cx="10089157" cy="15034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s-ES" sz="4400" dirty="0">
                <a:solidFill>
                  <a:srgbClr val="322E50"/>
                </a:solidFill>
                <a:latin typeface="Gotham Medium" pitchFamily="2" charset="0"/>
                <a:cs typeface="Gotham Medium" pitchFamily="2" charset="0"/>
              </a:rPr>
              <a:t>El crecimiento de los ferrocarriles en Texas</a:t>
            </a:r>
            <a:endParaRPr kumimoji="0" lang="en-US" sz="4400" b="0" i="0" u="none" strike="noStrike" kern="1200" cap="none" spc="0" normalizeH="0" baseline="0" noProof="0" dirty="0">
              <a:ln>
                <a:noFill/>
              </a:ln>
              <a:solidFill>
                <a:schemeClr val="tx1"/>
              </a:solidFill>
              <a:effectLst/>
              <a:uLnTx/>
              <a:uFillTx/>
              <a:latin typeface="Gotham Medium"/>
              <a:ea typeface="+mj-ea"/>
              <a:cs typeface="+mj-cs"/>
            </a:endParaRPr>
          </a:p>
        </p:txBody>
      </p:sp>
      <p:pic>
        <p:nvPicPr>
          <p:cNvPr id="3" name="Picture 2" descr="Two maps showing the development of railroad lines in Texas from 1870 to 1890.&#10;The 1870 map shows only a a few short lines originating in Houston and extending 100 miles or less out in 4 directions.&#10;The 1890 map shows railroad lines crisscrossing across the entire eastern portion of the state, with major hubs originating in Houston, Dallas, and Fort Worth, and several lines extending west into the Panhandle and the Mountains and Basins region.">
            <a:extLst>
              <a:ext uri="{FF2B5EF4-FFF2-40B4-BE49-F238E27FC236}">
                <a16:creationId xmlns:a16="http://schemas.microsoft.com/office/drawing/2014/main" id="{D123D2B0-38F1-5281-7DEF-4E11DADDE82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661861" y="1201621"/>
            <a:ext cx="10212228" cy="4454757"/>
          </a:xfrm>
          <a:prstGeom prst="rect">
            <a:avLst/>
          </a:prstGeom>
          <a:noFill/>
          <a:ln>
            <a:noFill/>
          </a:ln>
        </p:spPr>
      </p:pic>
    </p:spTree>
    <p:extLst>
      <p:ext uri="{BB962C8B-B14F-4D97-AF65-F5344CB8AC3E}">
        <p14:creationId xmlns:p14="http://schemas.microsoft.com/office/powerpoint/2010/main" val="39734198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F07FF6BA-1EC4-344D-37F7-FF319EC1490E}"/>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53BEADED-0ED5-7EB2-F21E-AE1720570648}"/>
              </a:ext>
            </a:extLst>
          </p:cNvPr>
          <p:cNvSpPr txBox="1">
            <a:spLocks noGrp="1"/>
          </p:cNvSpPr>
          <p:nvPr>
            <p:ph type="title" idx="4294967295"/>
          </p:nvPr>
        </p:nvSpPr>
        <p:spPr>
          <a:xfrm>
            <a:off x="1904676" y="-580700"/>
            <a:ext cx="10089157" cy="15034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s-ES" sz="4400" dirty="0">
                <a:solidFill>
                  <a:srgbClr val="322E50"/>
                </a:solidFill>
                <a:latin typeface="Gotham Medium" pitchFamily="2" charset="0"/>
                <a:cs typeface="Gotham Medium" pitchFamily="2" charset="0"/>
              </a:rPr>
              <a:t>Los agricultores se organizan y se implican</a:t>
            </a:r>
            <a:endParaRPr kumimoji="0" lang="en-US" sz="4400" b="0" i="0" u="none" strike="noStrike" kern="1200" cap="none" spc="0" normalizeH="0" baseline="0" noProof="0" dirty="0">
              <a:ln>
                <a:noFill/>
              </a:ln>
              <a:solidFill>
                <a:schemeClr val="tx1"/>
              </a:solidFill>
              <a:effectLst/>
              <a:uLnTx/>
              <a:uFillTx/>
              <a:latin typeface="Gotham Medium"/>
              <a:ea typeface="+mj-ea"/>
              <a:cs typeface="+mj-cs"/>
            </a:endParaRPr>
          </a:p>
        </p:txBody>
      </p:sp>
      <p:pic>
        <p:nvPicPr>
          <p:cNvPr id="4" name="Picture 3" descr="The Farmer's Alliance banner. A white flag with a narrow black strip on the left side and a larger black strip on the right side. The right strip has the words Texas 1878 and a star on it. In the middle of the flag is a narrow black X and written in between the lines of the X are the following phrases:&#10;">
            <a:extLst>
              <a:ext uri="{FF2B5EF4-FFF2-40B4-BE49-F238E27FC236}">
                <a16:creationId xmlns:a16="http://schemas.microsoft.com/office/drawing/2014/main" id="{A1274657-3F75-4AC0-89D0-4ADBC622848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190604" y="999444"/>
            <a:ext cx="6682740" cy="5063236"/>
          </a:xfrm>
          <a:prstGeom prst="rect">
            <a:avLst/>
          </a:prstGeom>
          <a:noFill/>
          <a:ln>
            <a:noFill/>
          </a:ln>
        </p:spPr>
      </p:pic>
      <p:sp>
        <p:nvSpPr>
          <p:cNvPr id="5" name="TextBox 4">
            <a:extLst>
              <a:ext uri="{FF2B5EF4-FFF2-40B4-BE49-F238E27FC236}">
                <a16:creationId xmlns:a16="http://schemas.microsoft.com/office/drawing/2014/main" id="{A489DED2-A3C8-E357-B6A0-93A110E377BF}"/>
              </a:ext>
            </a:extLst>
          </p:cNvPr>
          <p:cNvSpPr txBox="1"/>
          <p:nvPr/>
        </p:nvSpPr>
        <p:spPr>
          <a:xfrm>
            <a:off x="3548743" y="5976257"/>
            <a:ext cx="6030686" cy="430887"/>
          </a:xfrm>
          <a:prstGeom prst="rect">
            <a:avLst/>
          </a:prstGeom>
          <a:noFill/>
        </p:spPr>
        <p:txBody>
          <a:bodyPr wrap="square" rtlCol="0">
            <a:spAutoFit/>
          </a:bodyPr>
          <a:lstStyle/>
          <a:p>
            <a:pPr algn="ctr"/>
            <a:r>
              <a:rPr lang="es-ES" sz="2200" dirty="0">
                <a:latin typeface="Gotham book"/>
              </a:rPr>
              <a:t>La bandera de la Alianza de Agricultores</a:t>
            </a:r>
            <a:endParaRPr lang="en-US" sz="2200" dirty="0">
              <a:latin typeface="Gotham book"/>
            </a:endParaRPr>
          </a:p>
        </p:txBody>
      </p:sp>
    </p:spTree>
    <p:extLst>
      <p:ext uri="{BB962C8B-B14F-4D97-AF65-F5344CB8AC3E}">
        <p14:creationId xmlns:p14="http://schemas.microsoft.com/office/powerpoint/2010/main" val="3020396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EC7FEB2-1B57-2590-223E-43298B5CC125}"/>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7D6DCB22-2BF4-121D-6F8B-C8E0EB3C6767}"/>
              </a:ext>
            </a:extLst>
          </p:cNvPr>
          <p:cNvSpPr txBox="1">
            <a:spLocks noGrp="1"/>
          </p:cNvSpPr>
          <p:nvPr>
            <p:ph type="title" idx="4294967295"/>
          </p:nvPr>
        </p:nvSpPr>
        <p:spPr>
          <a:xfrm>
            <a:off x="2401190" y="2216263"/>
            <a:ext cx="8240486" cy="1854995"/>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s-ES" dirty="0">
                <a:solidFill>
                  <a:schemeClr val="accent2">
                    <a:lumMod val="20000"/>
                    <a:lumOff val="80000"/>
                  </a:schemeClr>
                </a:solidFill>
                <a:latin typeface="Gotham Medium"/>
              </a:rPr>
              <a:t>Parte II: Preguntas de comprensión</a:t>
            </a:r>
            <a:endParaRPr kumimoji="0" lang="en-US" sz="6000" b="0" i="0" u="none" strike="noStrike" kern="1200" cap="none" spc="0" normalizeH="0" baseline="0" noProof="0" dirty="0">
              <a:ln>
                <a:noFill/>
              </a:ln>
              <a:solidFill>
                <a:schemeClr val="accent2">
                  <a:lumMod val="20000"/>
                  <a:lumOff val="80000"/>
                </a:schemeClr>
              </a:solidFill>
              <a:effectLst/>
              <a:uLnTx/>
              <a:uFillTx/>
              <a:latin typeface="Gotham Medium"/>
              <a:ea typeface="+mj-ea"/>
              <a:cs typeface="+mj-cs"/>
            </a:endParaRPr>
          </a:p>
        </p:txBody>
      </p:sp>
    </p:spTree>
    <p:extLst>
      <p:ext uri="{BB962C8B-B14F-4D97-AF65-F5344CB8AC3E}">
        <p14:creationId xmlns:p14="http://schemas.microsoft.com/office/powerpoint/2010/main" val="38295030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AE27E29-3019-151A-A73E-D6B46BC58DA0}"/>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759F2D5C-577B-F598-8258-E81ACDCF2B9C}"/>
              </a:ext>
            </a:extLst>
          </p:cNvPr>
          <p:cNvSpPr txBox="1">
            <a:spLocks noGrp="1"/>
          </p:cNvSpPr>
          <p:nvPr>
            <p:ph type="title" idx="4294967295"/>
          </p:nvPr>
        </p:nvSpPr>
        <p:spPr>
          <a:xfrm>
            <a:off x="1685774" y="-39979"/>
            <a:ext cx="10506225" cy="158344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fontScale="9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l">
              <a:defRPr/>
            </a:pPr>
            <a:r>
              <a:rPr lang="en-US" sz="6600" dirty="0" err="1">
                <a:solidFill>
                  <a:srgbClr val="322E50"/>
                </a:solidFill>
                <a:latin typeface="Gotham Medium" pitchFamily="2" charset="0"/>
                <a:cs typeface="Gotham Medium" pitchFamily="2" charset="0"/>
              </a:rPr>
              <a:t>Billete</a:t>
            </a:r>
            <a:r>
              <a:rPr lang="en-US" sz="6600" dirty="0">
                <a:solidFill>
                  <a:srgbClr val="322E50"/>
                </a:solidFill>
                <a:latin typeface="Gotham Medium" pitchFamily="2" charset="0"/>
                <a:cs typeface="Gotham Medium" pitchFamily="2" charset="0"/>
              </a:rPr>
              <a:t> de </a:t>
            </a:r>
            <a:r>
              <a:rPr lang="en-US" sz="6600" dirty="0" err="1">
                <a:solidFill>
                  <a:srgbClr val="322E50"/>
                </a:solidFill>
                <a:latin typeface="Gotham Medium" pitchFamily="2" charset="0"/>
                <a:cs typeface="Gotham Medium" pitchFamily="2" charset="0"/>
              </a:rPr>
              <a:t>salida</a:t>
            </a:r>
            <a:br>
              <a:rPr kumimoji="0" lang="en-US" sz="6600" b="0" i="0" u="none" strike="noStrike" kern="1200" cap="none" spc="0" normalizeH="0" baseline="0" noProof="0" dirty="0">
                <a:ln>
                  <a:noFill/>
                </a:ln>
                <a:solidFill>
                  <a:srgbClr val="322E50"/>
                </a:solidFill>
                <a:effectLst/>
                <a:uLnTx/>
                <a:uFillTx/>
                <a:latin typeface="Gotham Medium" pitchFamily="2" charset="0"/>
                <a:ea typeface="+mj-ea"/>
                <a:cs typeface="Gotham Medium" pitchFamily="2" charset="0"/>
              </a:rPr>
            </a:br>
            <a:r>
              <a:rPr lang="es-ES" sz="3800" dirty="0">
                <a:latin typeface="Gotham Medium"/>
              </a:rPr>
              <a:t>Sigue las instrucciones para completar tu ticket de salida</a:t>
            </a:r>
            <a:endParaRPr kumimoji="0" lang="en-US" sz="3800" b="0" i="0" u="none" strike="noStrike" kern="1200" cap="none" spc="0" normalizeH="0" baseline="0" noProof="0" dirty="0">
              <a:ln>
                <a:noFill/>
              </a:ln>
              <a:solidFill>
                <a:schemeClr val="tx1"/>
              </a:solidFill>
              <a:effectLst/>
              <a:uLnTx/>
              <a:uFillTx/>
              <a:latin typeface="Gotham Medium"/>
              <a:ea typeface="+mj-ea"/>
              <a:cs typeface="+mj-cs"/>
            </a:endParaRPr>
          </a:p>
        </p:txBody>
      </p:sp>
      <p:sp>
        <p:nvSpPr>
          <p:cNvPr id="3" name="TextBox 2">
            <a:extLst>
              <a:ext uri="{FF2B5EF4-FFF2-40B4-BE49-F238E27FC236}">
                <a16:creationId xmlns:a16="http://schemas.microsoft.com/office/drawing/2014/main" id="{19324001-49BF-54A0-4EE2-B4DDE68A529D}"/>
              </a:ext>
            </a:extLst>
          </p:cNvPr>
          <p:cNvSpPr txBox="1"/>
          <p:nvPr/>
        </p:nvSpPr>
        <p:spPr>
          <a:xfrm>
            <a:off x="3344668" y="1781633"/>
            <a:ext cx="5060296" cy="4893647"/>
          </a:xfrm>
          <a:prstGeom prst="rect">
            <a:avLst/>
          </a:prstGeom>
          <a:noFill/>
        </p:spPr>
        <p:txBody>
          <a:bodyPr wrap="square" rtlCol="0">
            <a:spAutoFit/>
          </a:bodyPr>
          <a:lstStyle/>
          <a:p>
            <a:pPr marL="457200" lvl="0" indent="-457200">
              <a:buFont typeface="Arial" panose="020B0604020202020204" pitchFamily="34" charset="0"/>
              <a:buChar char="•"/>
              <a:defRPr/>
            </a:pPr>
            <a:r>
              <a:rPr lang="es-ES" sz="3400" dirty="0">
                <a:solidFill>
                  <a:srgbClr val="002060"/>
                </a:solidFill>
              </a:rPr>
              <a:t>Lee y responde cada afirmación de Verdadero o Falso</a:t>
            </a:r>
            <a:r>
              <a:rPr kumimoji="0" lang="en-US" sz="3400" b="0" i="0" u="none" strike="noStrike" kern="1200" cap="none" spc="0" normalizeH="0" baseline="0" noProof="0" dirty="0">
                <a:ln>
                  <a:noFill/>
                </a:ln>
                <a:solidFill>
                  <a:srgbClr val="002060"/>
                </a:solidFill>
                <a:effectLst/>
                <a:uLnTx/>
                <a:uFillTx/>
                <a:latin typeface="Aptos" panose="0211000402020202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C00000"/>
              </a:solidFill>
              <a:effectLst/>
              <a:uLnTx/>
              <a:uFillTx/>
              <a:latin typeface="Aptos" panose="02110004020202020204"/>
              <a:ea typeface="+mn-ea"/>
              <a:cs typeface="+mn-cs"/>
            </a:endParaRPr>
          </a:p>
          <a:p>
            <a:pPr marL="571500" lvl="0" indent="-571500">
              <a:buFont typeface="Arial" panose="020B0604020202020204" pitchFamily="34" charset="0"/>
              <a:buChar char="•"/>
              <a:defRPr/>
            </a:pPr>
            <a:r>
              <a:rPr lang="es-ES" sz="3600" dirty="0">
                <a:solidFill>
                  <a:srgbClr val="C00000"/>
                </a:solidFill>
              </a:rPr>
              <a:t>Corregir la información incorrecta en las afirmaciones falsas</a:t>
            </a:r>
            <a:r>
              <a:rPr kumimoji="0" lang="en-US" sz="3600" b="0" i="0" u="none" strike="noStrike" kern="1200" cap="none" spc="0" normalizeH="0" baseline="0" noProof="0" dirty="0">
                <a:ln>
                  <a:noFill/>
                </a:ln>
                <a:solidFill>
                  <a:srgbClr val="C00000"/>
                </a:solidFill>
                <a:effectLst/>
                <a:uLnTx/>
                <a:uFillTx/>
                <a:latin typeface="Aptos" panose="0211000402020202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00000"/>
              </a:solidFill>
              <a:effectLst/>
              <a:uLnTx/>
              <a:uFillTx/>
              <a:latin typeface="Aptos" panose="02110004020202020204"/>
              <a:ea typeface="+mn-ea"/>
              <a:cs typeface="+mn-cs"/>
            </a:endParaRPr>
          </a:p>
          <a:p>
            <a:pPr marL="571500" lvl="0" indent="-571500">
              <a:buFont typeface="Arial" panose="020B0604020202020204" pitchFamily="34" charset="0"/>
              <a:buChar char="•"/>
              <a:defRPr/>
            </a:pPr>
            <a:r>
              <a:rPr lang="en-US" sz="3600" dirty="0">
                <a:solidFill>
                  <a:srgbClr val="00B050"/>
                </a:solidFill>
              </a:rPr>
              <a:t>Habla con </a:t>
            </a:r>
            <a:r>
              <a:rPr lang="en-US" sz="3600" dirty="0" err="1">
                <a:solidFill>
                  <a:srgbClr val="00B050"/>
                </a:solidFill>
              </a:rPr>
              <a:t>una</a:t>
            </a:r>
            <a:r>
              <a:rPr lang="en-US" sz="3600" dirty="0">
                <a:solidFill>
                  <a:srgbClr val="00B050"/>
                </a:solidFill>
              </a:rPr>
              <a:t> pareja</a:t>
            </a:r>
            <a:endParaRPr kumimoji="0" lang="en-US" sz="3600" b="0" i="0" u="none" strike="noStrike" kern="1200" cap="none" spc="0" normalizeH="0" baseline="0" noProof="0" dirty="0">
              <a:ln>
                <a:noFill/>
              </a:ln>
              <a:solidFill>
                <a:srgbClr val="00B050"/>
              </a:solidFill>
              <a:effectLst/>
              <a:uLnTx/>
              <a:uFillTx/>
              <a:latin typeface="Aptos" panose="02110004020202020204"/>
              <a:ea typeface="+mn-ea"/>
              <a:cs typeface="+mn-cs"/>
            </a:endParaRPr>
          </a:p>
        </p:txBody>
      </p:sp>
      <p:pic>
        <p:nvPicPr>
          <p:cNvPr id="5" name="Graphic 4">
            <a:extLst>
              <a:ext uri="{FF2B5EF4-FFF2-40B4-BE49-F238E27FC236}">
                <a16:creationId xmlns:a16="http://schemas.microsoft.com/office/drawing/2014/main" id="{35841821-C324-A4F0-6A6C-CBB5FC62BAA7}"/>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55934" y="3692368"/>
            <a:ext cx="925793" cy="925793"/>
          </a:xfrm>
          <a:prstGeom prst="rect">
            <a:avLst/>
          </a:prstGeom>
        </p:spPr>
      </p:pic>
      <p:pic>
        <p:nvPicPr>
          <p:cNvPr id="6" name="Graphic 5">
            <a:extLst>
              <a:ext uri="{FF2B5EF4-FFF2-40B4-BE49-F238E27FC236}">
                <a16:creationId xmlns:a16="http://schemas.microsoft.com/office/drawing/2014/main" id="{99821668-6587-FC65-17B0-ECB5662CFF91}"/>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53363" y="5427688"/>
            <a:ext cx="842453" cy="842453"/>
          </a:xfrm>
          <a:prstGeom prst="rect">
            <a:avLst/>
          </a:prstGeom>
        </p:spPr>
      </p:pic>
      <p:pic>
        <p:nvPicPr>
          <p:cNvPr id="7" name="Graphic 6">
            <a:extLst>
              <a:ext uri="{FF2B5EF4-FFF2-40B4-BE49-F238E27FC236}">
                <a16:creationId xmlns:a16="http://schemas.microsoft.com/office/drawing/2014/main" id="{E74F6557-30D5-80AE-B3DD-23D14C150F49}"/>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828758" y="1694588"/>
            <a:ext cx="1208326" cy="1208326"/>
          </a:xfrm>
          <a:prstGeom prst="rect">
            <a:avLst/>
          </a:prstGeom>
        </p:spPr>
      </p:pic>
    </p:spTree>
    <p:extLst>
      <p:ext uri="{BB962C8B-B14F-4D97-AF65-F5344CB8AC3E}">
        <p14:creationId xmlns:p14="http://schemas.microsoft.com/office/powerpoint/2010/main" val="25120142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a:extLst>
            <a:ext uri="{FF2B5EF4-FFF2-40B4-BE49-F238E27FC236}">
              <a16:creationId xmlns:a16="http://schemas.microsoft.com/office/drawing/2014/main" id="{586362F4-EEAC-9AFD-50BA-4DECBBF42563}"/>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5B9FA637-B0D0-F4F0-6E35-A633C3BF7CF8}"/>
              </a:ext>
            </a:extLst>
          </p:cNvPr>
          <p:cNvSpPr txBox="1">
            <a:spLocks noGrp="1"/>
          </p:cNvSpPr>
          <p:nvPr>
            <p:ph type="title" idx="4294967295"/>
          </p:nvPr>
        </p:nvSpPr>
        <p:spPr>
          <a:xfrm>
            <a:off x="2192337" y="133433"/>
            <a:ext cx="8405949" cy="13803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fontScale="9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sz="7300" dirty="0" err="1">
                <a:solidFill>
                  <a:schemeClr val="bg1"/>
                </a:solidFill>
                <a:latin typeface="Gotham Medium"/>
              </a:rPr>
              <a:t>Comparte</a:t>
            </a:r>
            <a:r>
              <a:rPr lang="en-US" sz="7300" dirty="0">
                <a:solidFill>
                  <a:schemeClr val="bg1"/>
                </a:solidFill>
                <a:latin typeface="Gotham Medium"/>
              </a:rPr>
              <a:t> con la </a:t>
            </a:r>
            <a:r>
              <a:rPr lang="en-US" sz="7300" dirty="0" err="1">
                <a:solidFill>
                  <a:schemeClr val="bg1"/>
                </a:solidFill>
                <a:latin typeface="Gotham Medium"/>
              </a:rPr>
              <a:t>clase</a:t>
            </a:r>
            <a:r>
              <a:rPr kumimoji="0" lang="en-US" sz="7300" b="0" i="0" u="none" strike="noStrike" kern="1200" cap="none" spc="0" normalizeH="0" baseline="0" noProof="0" dirty="0">
                <a:ln>
                  <a:noFill/>
                </a:ln>
                <a:solidFill>
                  <a:schemeClr val="bg2">
                    <a:lumMod val="25000"/>
                  </a:schemeClr>
                </a:solidFill>
                <a:effectLst/>
                <a:uLnTx/>
                <a:uFillTx/>
                <a:latin typeface="Gotham Medium"/>
                <a:ea typeface="+mj-ea"/>
                <a:cs typeface="+mj-cs"/>
              </a:rPr>
              <a:t>2</a:t>
            </a:r>
            <a:endParaRPr kumimoji="0" lang="en-US" sz="2800" b="0" i="0" u="none" strike="noStrike" kern="1200" cap="none" spc="0" normalizeH="0" baseline="0" noProof="0" dirty="0">
              <a:ln>
                <a:noFill/>
              </a:ln>
              <a:solidFill>
                <a:schemeClr val="bg2">
                  <a:lumMod val="25000"/>
                </a:schemeClr>
              </a:solidFill>
              <a:effectLst/>
              <a:uLnTx/>
              <a:uFillTx/>
              <a:latin typeface="Gotham Medium"/>
              <a:ea typeface="+mj-ea"/>
              <a:cs typeface="+mj-cs"/>
            </a:endParaRPr>
          </a:p>
        </p:txBody>
      </p:sp>
      <p:sp>
        <p:nvSpPr>
          <p:cNvPr id="3" name="Speech Bubble: Rectangle with Corners Rounded 2">
            <a:extLst>
              <a:ext uri="{FF2B5EF4-FFF2-40B4-BE49-F238E27FC236}">
                <a16:creationId xmlns:a16="http://schemas.microsoft.com/office/drawing/2014/main" id="{CD0A1F0F-E6C2-66B6-4CF2-024C6B748169}"/>
              </a:ext>
            </a:extLst>
          </p:cNvPr>
          <p:cNvSpPr/>
          <p:nvPr/>
        </p:nvSpPr>
        <p:spPr>
          <a:xfrm>
            <a:off x="4071257" y="1763487"/>
            <a:ext cx="7848396" cy="1796141"/>
          </a:xfrm>
          <a:prstGeom prst="wedgeRoundRectCallout">
            <a:avLst>
              <a:gd name="adj1" fmla="val -62918"/>
              <a:gd name="adj2" fmla="val 32415"/>
              <a:gd name="adj3" fmla="val 16667"/>
            </a:avLst>
          </a:prstGeom>
          <a:solidFill>
            <a:schemeClr val="bg1">
              <a:lumMod val="95000"/>
            </a:schemeClr>
          </a:solidFill>
          <a:ln w="38100">
            <a:solidFill>
              <a:srgbClr val="002060"/>
            </a:solidFill>
          </a:ln>
          <a:effectLst>
            <a:outerShdw blurRad="50800" dist="50800" dir="7860000" algn="ctr" rotWithShape="0">
              <a:srgbClr val="000000">
                <a:alpha val="43137"/>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lvl="0" indent="31750">
              <a:lnSpc>
                <a:spcPct val="110000"/>
              </a:lnSpc>
              <a:spcAft>
                <a:spcPts val="600"/>
              </a:spcAft>
              <a:defRPr/>
            </a:pPr>
            <a:r>
              <a:rPr lang="en-US" sz="4000" i="1" u="sng" dirty="0">
                <a:solidFill>
                  <a:srgbClr val="C00000"/>
                </a:solidFill>
                <a:latin typeface="Gotham book"/>
                <a:ea typeface="Times New Roman" panose="02020603050405020304" pitchFamily="18" charset="0"/>
                <a:cs typeface="Times New Roman" panose="02020603050405020304" pitchFamily="18" charset="0"/>
              </a:rPr>
              <a:t>(</a:t>
            </a:r>
            <a:r>
              <a:rPr lang="es-ES" sz="4000" i="1" u="sng" dirty="0">
                <a:solidFill>
                  <a:srgbClr val="C00000"/>
                </a:solidFill>
                <a:latin typeface="Gotham book"/>
                <a:ea typeface="Times New Roman" panose="02020603050405020304" pitchFamily="18" charset="0"/>
                <a:cs typeface="Times New Roman" panose="02020603050405020304" pitchFamily="18" charset="0"/>
              </a:rPr>
              <a:t>Elige una afirmación y léela</a:t>
            </a:r>
            <a:r>
              <a:rPr lang="en-US" sz="4000" i="1" u="sng" dirty="0">
                <a:solidFill>
                  <a:srgbClr val="C00000"/>
                </a:solidFill>
                <a:latin typeface="Gotham book"/>
                <a:ea typeface="Times New Roman" panose="02020603050405020304" pitchFamily="18" charset="0"/>
                <a:cs typeface="Times New Roman" panose="02020603050405020304" pitchFamily="18" charset="0"/>
              </a:rPr>
              <a:t>) </a:t>
            </a:r>
            <a:r>
              <a:rPr lang="en-US" sz="4000" dirty="0">
                <a:solidFill>
                  <a:srgbClr val="C00000"/>
                </a:solidFill>
                <a:latin typeface="Gotham book"/>
                <a:ea typeface="Times New Roman" panose="02020603050405020304" pitchFamily="18" charset="0"/>
                <a:cs typeface="Times New Roman" panose="02020603050405020304" pitchFamily="18" charset="0"/>
              </a:rPr>
              <a:t>Esta </a:t>
            </a:r>
            <a:r>
              <a:rPr lang="en-US" sz="4000" dirty="0" err="1">
                <a:solidFill>
                  <a:srgbClr val="C00000"/>
                </a:solidFill>
                <a:latin typeface="Gotham book"/>
                <a:ea typeface="Times New Roman" panose="02020603050405020304" pitchFamily="18" charset="0"/>
                <a:cs typeface="Times New Roman" panose="02020603050405020304" pitchFamily="18" charset="0"/>
              </a:rPr>
              <a:t>afirmación</a:t>
            </a:r>
            <a:r>
              <a:rPr lang="en-US" sz="4000" dirty="0">
                <a:solidFill>
                  <a:srgbClr val="C00000"/>
                </a:solidFill>
                <a:latin typeface="Gotham book"/>
                <a:ea typeface="Times New Roman" panose="02020603050405020304" pitchFamily="18" charset="0"/>
                <a:cs typeface="Times New Roman" panose="02020603050405020304" pitchFamily="18" charset="0"/>
              </a:rPr>
              <a:t> es </a:t>
            </a:r>
            <a:r>
              <a:rPr lang="en-US" sz="4000" b="1" u="sng" dirty="0">
                <a:solidFill>
                  <a:srgbClr val="C00000"/>
                </a:solidFill>
                <a:latin typeface="Gotham book"/>
                <a:ea typeface="Times New Roman" panose="02020603050405020304" pitchFamily="18" charset="0"/>
                <a:cs typeface="Times New Roman" panose="02020603050405020304" pitchFamily="18" charset="0"/>
              </a:rPr>
              <a:t>Verdadero / Falso.</a:t>
            </a:r>
            <a:endParaRPr kumimoji="0" lang="en-US" sz="4000" b="0" i="1" u="sng" strike="noStrike" kern="1200" cap="none" spc="0" normalizeH="0" baseline="0" noProof="0" dirty="0">
              <a:ln>
                <a:noFill/>
              </a:ln>
              <a:solidFill>
                <a:srgbClr val="C00000"/>
              </a:solidFill>
              <a:effectLst/>
              <a:uLnTx/>
              <a:uFillTx/>
              <a:latin typeface="Gotham book"/>
              <a:ea typeface="Times New Roman" panose="02020603050405020304" pitchFamily="18" charset="0"/>
              <a:cs typeface="Times New Roman" panose="02020603050405020304" pitchFamily="18" charset="0"/>
            </a:endParaRPr>
          </a:p>
        </p:txBody>
      </p:sp>
      <p:pic>
        <p:nvPicPr>
          <p:cNvPr id="4" name="Graphic 3">
            <a:extLst>
              <a:ext uri="{FF2B5EF4-FFF2-40B4-BE49-F238E27FC236}">
                <a16:creationId xmlns:a16="http://schemas.microsoft.com/office/drawing/2014/main" id="{94532C8B-12F1-E512-CBAF-266FFE3B6F05}"/>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97632" y="2188971"/>
            <a:ext cx="1370657" cy="1370657"/>
          </a:xfrm>
          <a:prstGeom prst="rect">
            <a:avLst/>
          </a:prstGeom>
        </p:spPr>
      </p:pic>
      <p:sp>
        <p:nvSpPr>
          <p:cNvPr id="5" name="Speech Bubble: Rectangle with Corners Rounded 4">
            <a:extLst>
              <a:ext uri="{FF2B5EF4-FFF2-40B4-BE49-F238E27FC236}">
                <a16:creationId xmlns:a16="http://schemas.microsoft.com/office/drawing/2014/main" id="{4DBC41E7-D280-6614-B640-3875DC558E95}"/>
              </a:ext>
            </a:extLst>
          </p:cNvPr>
          <p:cNvSpPr/>
          <p:nvPr/>
        </p:nvSpPr>
        <p:spPr>
          <a:xfrm>
            <a:off x="509247" y="4103916"/>
            <a:ext cx="8405949" cy="1796141"/>
          </a:xfrm>
          <a:prstGeom prst="wedgeRoundRectCallout">
            <a:avLst>
              <a:gd name="adj1" fmla="val 63715"/>
              <a:gd name="adj2" fmla="val 33021"/>
              <a:gd name="adj3" fmla="val 16667"/>
            </a:avLst>
          </a:prstGeom>
          <a:solidFill>
            <a:schemeClr val="bg1">
              <a:lumMod val="95000"/>
            </a:schemeClr>
          </a:solidFill>
          <a:ln w="38100">
            <a:solidFill>
              <a:srgbClr val="002060"/>
            </a:solidFill>
          </a:ln>
          <a:effectLst>
            <a:outerShdw blurRad="50800" dist="50800" dir="7860000" algn="ctr" rotWithShape="0">
              <a:srgbClr val="000000">
                <a:alpha val="43137"/>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lvl="0" indent="31750">
              <a:lnSpc>
                <a:spcPct val="110000"/>
              </a:lnSpc>
              <a:spcAft>
                <a:spcPts val="600"/>
              </a:spcAft>
              <a:defRPr/>
            </a:pPr>
            <a:r>
              <a:rPr lang="es-ES" sz="4000" dirty="0">
                <a:solidFill>
                  <a:srgbClr val="C00000"/>
                </a:solidFill>
                <a:latin typeface="Gotham book"/>
                <a:ea typeface="Times New Roman" panose="02020603050405020304" pitchFamily="18" charset="0"/>
                <a:cs typeface="Times New Roman" panose="02020603050405020304" pitchFamily="18" charset="0"/>
              </a:rPr>
              <a:t>Corregí la información falsa en esta declaración escribiendo _______</a:t>
            </a:r>
            <a:endParaRPr kumimoji="0" lang="en-US" sz="4000" b="0" i="0" u="none" strike="noStrike" kern="1200" cap="none" spc="0" normalizeH="0" baseline="0" noProof="0" dirty="0">
              <a:ln>
                <a:noFill/>
              </a:ln>
              <a:solidFill>
                <a:srgbClr val="C00000"/>
              </a:solidFill>
              <a:effectLst/>
              <a:uLnTx/>
              <a:uFillTx/>
              <a:latin typeface="Gotham book"/>
              <a:ea typeface="Times New Roman" panose="02020603050405020304" pitchFamily="18" charset="0"/>
              <a:cs typeface="Times New Roman" panose="02020603050405020304" pitchFamily="18" charset="0"/>
            </a:endParaRPr>
          </a:p>
        </p:txBody>
      </p:sp>
      <p:pic>
        <p:nvPicPr>
          <p:cNvPr id="6" name="Graphic 5">
            <a:extLst>
              <a:ext uri="{FF2B5EF4-FFF2-40B4-BE49-F238E27FC236}">
                <a16:creationId xmlns:a16="http://schemas.microsoft.com/office/drawing/2014/main" id="{10D8549F-1026-4F61-2DDA-7650484BF597}"/>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221889" y="4529400"/>
            <a:ext cx="1370657" cy="1370657"/>
          </a:xfrm>
          <a:prstGeom prst="rect">
            <a:avLst/>
          </a:prstGeom>
        </p:spPr>
      </p:pic>
    </p:spTree>
    <p:extLst>
      <p:ext uri="{BB962C8B-B14F-4D97-AF65-F5344CB8AC3E}">
        <p14:creationId xmlns:p14="http://schemas.microsoft.com/office/powerpoint/2010/main" val="15876068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B0A8DCC8F544446B22E24D6E812C780" ma:contentTypeVersion="16" ma:contentTypeDescription="Create a new document." ma:contentTypeScope="" ma:versionID="f09f8726f390dfadabc1d97ef0763b8a">
  <xsd:schema xmlns:xsd="http://www.w3.org/2001/XMLSchema" xmlns:xs="http://www.w3.org/2001/XMLSchema" xmlns:p="http://schemas.microsoft.com/office/2006/metadata/properties" xmlns:ns2="33acec14-576f-4745-8bc6-f1209321bcba" xmlns:ns3="545cb1ba-8b8a-41a6-8528-558dc0e9756b" targetNamespace="http://schemas.microsoft.com/office/2006/metadata/properties" ma:root="true" ma:fieldsID="81472ecd14a04064b3b0ad8be87f7640" ns2:_="" ns3:_="">
    <xsd:import namespace="33acec14-576f-4745-8bc6-f1209321bcba"/>
    <xsd:import namespace="545cb1ba-8b8a-41a6-8528-558dc0e9756b"/>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2:MediaServiceAutoTags" minOccurs="0"/>
                <xsd:element ref="ns2:MediaLengthInSeconds" minOccurs="0"/>
                <xsd:element ref="ns2:MediaServiceObjectDetectorVersions" minOccurs="0"/>
                <xsd:element ref="ns2:MediaServiceSearchPropertie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acec14-576f-4745-8bc6-f1209321bcb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cfe284ab-3129-4a4f-a33b-1446679d6377" ma:termSetId="09814cd3-568e-fe90-9814-8d621ff8fb84" ma:anchorId="fba54fb3-c3e1-fe81-a776-ca4b69148c4d" ma:open="true" ma:isKeyword="false">
      <xsd:complexType>
        <xsd:sequence>
          <xsd:element ref="pc:Terms" minOccurs="0" maxOccurs="1"/>
        </xsd:sequence>
      </xsd:complex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element name="MediaServiceLocation" ma:index="23"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45cb1ba-8b8a-41a6-8528-558dc0e9756b"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6e693da1-8859-418a-a592-5356612f0256}" ma:internalName="TaxCatchAll" ma:showField="CatchAllData" ma:web="545cb1ba-8b8a-41a6-8528-558dc0e9756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33acec14-576f-4745-8bc6-f1209321bcba">
      <Terms xmlns="http://schemas.microsoft.com/office/infopath/2007/PartnerControls"/>
    </lcf76f155ced4ddcb4097134ff3c332f>
    <TaxCatchAll xmlns="545cb1ba-8b8a-41a6-8528-558dc0e9756b"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75D5B88-6299-4DDD-A76A-E1BCA561695D}"/>
</file>

<file path=customXml/itemProps2.xml><?xml version="1.0" encoding="utf-8"?>
<ds:datastoreItem xmlns:ds="http://schemas.openxmlformats.org/officeDocument/2006/customXml" ds:itemID="{3901BC94-C4FA-4540-881A-FA9EC1633AA1}">
  <ds:schemaRefs>
    <ds:schemaRef ds:uri="http://schemas.microsoft.com/office/2006/metadata/properties"/>
    <ds:schemaRef ds:uri="http://schemas.microsoft.com/office/infopath/2007/PartnerControls"/>
    <ds:schemaRef ds:uri="33acec14-576f-4745-8bc6-f1209321bcba"/>
    <ds:schemaRef ds:uri="545cb1ba-8b8a-41a6-8528-558dc0e9756b"/>
  </ds:schemaRefs>
</ds:datastoreItem>
</file>

<file path=customXml/itemProps3.xml><?xml version="1.0" encoding="utf-8"?>
<ds:datastoreItem xmlns:ds="http://schemas.openxmlformats.org/officeDocument/2006/customXml" ds:itemID="{D03F930D-CCD0-4E9D-9F2F-2BB532509A80}">
  <ds:schemaRefs>
    <ds:schemaRef ds:uri="http://schemas.microsoft.com/sharepoint/v3/contenttype/forms"/>
  </ds:schemaRefs>
</ds:datastoreItem>
</file>

<file path=docMetadata/LabelInfo.xml><?xml version="1.0" encoding="utf-8"?>
<clbl:labelList xmlns:clbl="http://schemas.microsoft.com/office/2020/mipLabelMetadata">
  <clbl:label id="{37f4b8a2-ad4f-41b5-9a91-284d2cc38f56}" enabled="1" method="Standard" siteId="{70de1992-07c6-480f-a318-a1afcba03983}" removed="0"/>
</clbl:labelList>
</file>

<file path=docProps/app.xml><?xml version="1.0" encoding="utf-8"?>
<Properties xmlns="http://schemas.openxmlformats.org/officeDocument/2006/extended-properties" xmlns:vt="http://schemas.openxmlformats.org/officeDocument/2006/docPropsVTypes">
  <TotalTime>138</TotalTime>
  <Words>486</Words>
  <Application>Microsoft Office PowerPoint</Application>
  <PresentationFormat>Widescreen</PresentationFormat>
  <Paragraphs>44</Paragraphs>
  <Slides>12</Slides>
  <Notes>4</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12</vt:i4>
      </vt:variant>
    </vt:vector>
  </HeadingPairs>
  <TitlesOfParts>
    <vt:vector size="20" baseType="lpstr">
      <vt:lpstr>Aptos</vt:lpstr>
      <vt:lpstr>Aptos Display</vt:lpstr>
      <vt:lpstr>Arial</vt:lpstr>
      <vt:lpstr>Calibri</vt:lpstr>
      <vt:lpstr>Gotham book</vt:lpstr>
      <vt:lpstr>Gotham Medium</vt:lpstr>
      <vt:lpstr>Office Theme</vt:lpstr>
      <vt:lpstr>1_Office Theme</vt:lpstr>
      <vt:lpstr>Unidad 10: Algodón, ganado y ferrocarriles</vt:lpstr>
      <vt:lpstr>Calentamiento Sigue las instrucciones para completar tu calentamiento</vt:lpstr>
      <vt:lpstr>Comparte con la clase</vt:lpstr>
      <vt:lpstr>Pregunta esencial</vt:lpstr>
      <vt:lpstr>En la lección de hoy...</vt:lpstr>
      <vt:lpstr>Parte I: La Comisión de Texas Ferrocarriles</vt:lpstr>
      <vt:lpstr>Orígenes de la Comisión Ferroviaria</vt:lpstr>
      <vt:lpstr>El crecimiento de los ferrocarriles en Texas</vt:lpstr>
      <vt:lpstr>Los agricultores se organizan y se implican</vt:lpstr>
      <vt:lpstr>Parte II: Preguntas de comprensión</vt:lpstr>
      <vt:lpstr>Billete de salida Sigue las instrucciones para completar tu ticket de salida</vt:lpstr>
      <vt:lpstr>Comparte con la clase2</vt:lpstr>
    </vt:vector>
  </TitlesOfParts>
  <Company>University of North Texas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McClure Abubakar, Courtney</dc:creator>
  <cp:lastModifiedBy>Wilkinson, Ulises</cp:lastModifiedBy>
  <cp:revision>5</cp:revision>
  <dcterms:created xsi:type="dcterms:W3CDTF">2025-12-04T17:00:02Z</dcterms:created>
  <dcterms:modified xsi:type="dcterms:W3CDTF">2026-04-25T23:58:07Z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0x010100EB0A8DCC8F544446B22E24D6E812C780</vt:lpwstr>
  </property>
  <property fmtid="{D5CDD505-2E9C-101B-9397-08002B2CF9AE}" pid="3" name="MediaServiceImageTags">
    <vt:lpwstr/>
  </property>
</Properties>
</file>