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2"/>
  </p:notesMasterIdLst>
  <p:sldIdLst>
    <p:sldId id="256" r:id="rId6"/>
    <p:sldId id="313" r:id="rId7"/>
    <p:sldId id="315" r:id="rId8"/>
    <p:sldId id="316" r:id="rId9"/>
    <p:sldId id="317" r:id="rId10"/>
    <p:sldId id="337" r:id="rId11"/>
    <p:sldId id="339" r:id="rId12"/>
    <p:sldId id="319" r:id="rId13"/>
    <p:sldId id="338" r:id="rId14"/>
    <p:sldId id="340" r:id="rId15"/>
    <p:sldId id="341" r:id="rId16"/>
    <p:sldId id="342" r:id="rId17"/>
    <p:sldId id="343" r:id="rId18"/>
    <p:sldId id="344" r:id="rId19"/>
    <p:sldId id="345" r:id="rId20"/>
    <p:sldId id="34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E5DB41-21AD-C84B-E1F2-87B3ABEA1B16}" name="McClure Abubakar, Courtney" initials="CM" userId="S::Courtney.Abubakar@unt.edu::572c6853-bb71-45ed-bdc4-0b549993b5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9F90D-0994-4EE1-BBAE-E5AC4BFEC263}" v="77" dt="2026-05-05T18:16:18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custSel modSld">
      <pc:chgData name="Wilkinson, Ulises" userId="aece8d85-eb83-4e23-bf28-c30077cba893" providerId="ADAL" clId="{884F47B1-B553-4192-9126-1C112833296C}" dt="2026-05-05T18:16:23.955" v="81" actId="255"/>
      <pc:docMkLst>
        <pc:docMk/>
      </pc:docMkLst>
      <pc:sldChg chg="modSp mod">
        <pc:chgData name="Wilkinson, Ulises" userId="aece8d85-eb83-4e23-bf28-c30077cba893" providerId="ADAL" clId="{884F47B1-B553-4192-9126-1C112833296C}" dt="2026-05-05T17:59:18.499" v="1" actId="20577"/>
        <pc:sldMkLst>
          <pc:docMk/>
          <pc:sldMk cId="2126282052" sldId="256"/>
        </pc:sldMkLst>
        <pc:spChg chg="mod">
          <ac:chgData name="Wilkinson, Ulises" userId="aece8d85-eb83-4e23-bf28-c30077cba893" providerId="ADAL" clId="{884F47B1-B553-4192-9126-1C112833296C}" dt="2026-05-05T17:59:08.505" v="0" actId="27636"/>
          <ac:spMkLst>
            <pc:docMk/>
            <pc:sldMk cId="2126282052" sldId="256"/>
            <ac:spMk id="2" creationId="{67C0AF97-B1C7-ACDC-AA84-18DD3E14F324}"/>
          </ac:spMkLst>
        </pc:spChg>
        <pc:spChg chg="mod">
          <ac:chgData name="Wilkinson, Ulises" userId="aece8d85-eb83-4e23-bf28-c30077cba893" providerId="ADAL" clId="{884F47B1-B553-4192-9126-1C112833296C}" dt="2026-05-05T17:59:18.499" v="1" actId="20577"/>
          <ac:spMkLst>
            <pc:docMk/>
            <pc:sldMk cId="2126282052" sldId="256"/>
            <ac:spMk id="9" creationId="{3E25C93D-0FDB-0472-F064-E00A527AA86D}"/>
          </ac:spMkLst>
        </pc:spChg>
      </pc:sldChg>
      <pc:sldChg chg="modSp mod">
        <pc:chgData name="Wilkinson, Ulises" userId="aece8d85-eb83-4e23-bf28-c30077cba893" providerId="ADAL" clId="{884F47B1-B553-4192-9126-1C112833296C}" dt="2026-05-05T17:59:50.107" v="5"/>
        <pc:sldMkLst>
          <pc:docMk/>
          <pc:sldMk cId="3894061875" sldId="313"/>
        </pc:sldMkLst>
        <pc:spChg chg="mod">
          <ac:chgData name="Wilkinson, Ulises" userId="aece8d85-eb83-4e23-bf28-c30077cba893" providerId="ADAL" clId="{884F47B1-B553-4192-9126-1C112833296C}" dt="2026-05-05T17:59:40.748" v="4" actId="255"/>
          <ac:spMkLst>
            <pc:docMk/>
            <pc:sldMk cId="3894061875" sldId="313"/>
            <ac:spMk id="2" creationId="{6928134E-5B29-DCC0-24BF-B1DE579DFD79}"/>
          </ac:spMkLst>
        </pc:spChg>
        <pc:spChg chg="mod">
          <ac:chgData name="Wilkinson, Ulises" userId="aece8d85-eb83-4e23-bf28-c30077cba893" providerId="ADAL" clId="{884F47B1-B553-4192-9126-1C112833296C}" dt="2026-05-05T17:59:50.107" v="5"/>
          <ac:spMkLst>
            <pc:docMk/>
            <pc:sldMk cId="3894061875" sldId="313"/>
            <ac:spMk id="3" creationId="{E8E2968C-C5D5-4B97-5E5D-7FB9E54490D7}"/>
          </ac:spMkLst>
        </pc:spChg>
      </pc:sldChg>
      <pc:sldChg chg="modSp mod">
        <pc:chgData name="Wilkinson, Ulises" userId="aece8d85-eb83-4e23-bf28-c30077cba893" providerId="ADAL" clId="{884F47B1-B553-4192-9126-1C112833296C}" dt="2026-05-05T17:59:53.390" v="6" actId="27636"/>
        <pc:sldMkLst>
          <pc:docMk/>
          <pc:sldMk cId="2219854429" sldId="315"/>
        </pc:sldMkLst>
        <pc:spChg chg="mod">
          <ac:chgData name="Wilkinson, Ulises" userId="aece8d85-eb83-4e23-bf28-c30077cba893" providerId="ADAL" clId="{884F47B1-B553-4192-9126-1C112833296C}" dt="2026-05-05T17:59:53.390" v="6" actId="27636"/>
          <ac:spMkLst>
            <pc:docMk/>
            <pc:sldMk cId="2219854429" sldId="315"/>
            <ac:spMk id="2" creationId="{F818E05C-6332-3810-C7FF-C2E4B4612CF7}"/>
          </ac:spMkLst>
        </pc:spChg>
      </pc:sldChg>
      <pc:sldChg chg="modSp mod">
        <pc:chgData name="Wilkinson, Ulises" userId="aece8d85-eb83-4e23-bf28-c30077cba893" providerId="ADAL" clId="{884F47B1-B553-4192-9126-1C112833296C}" dt="2026-05-05T18:00:02.934" v="8" actId="20577"/>
        <pc:sldMkLst>
          <pc:docMk/>
          <pc:sldMk cId="1575692462" sldId="316"/>
        </pc:sldMkLst>
        <pc:spChg chg="mod">
          <ac:chgData name="Wilkinson, Ulises" userId="aece8d85-eb83-4e23-bf28-c30077cba893" providerId="ADAL" clId="{884F47B1-B553-4192-9126-1C112833296C}" dt="2026-05-05T18:00:02.934" v="8" actId="20577"/>
          <ac:spMkLst>
            <pc:docMk/>
            <pc:sldMk cId="1575692462" sldId="316"/>
            <ac:spMk id="3" creationId="{4B6F5512-4672-385A-C669-616A4468A7C5}"/>
          </ac:spMkLst>
        </pc:spChg>
      </pc:sldChg>
      <pc:sldChg chg="modSp mod">
        <pc:chgData name="Wilkinson, Ulises" userId="aece8d85-eb83-4e23-bf28-c30077cba893" providerId="ADAL" clId="{884F47B1-B553-4192-9126-1C112833296C}" dt="2026-05-05T18:00:26.172" v="17" actId="114"/>
        <pc:sldMkLst>
          <pc:docMk/>
          <pc:sldMk cId="1858437118" sldId="317"/>
        </pc:sldMkLst>
        <pc:spChg chg="mod">
          <ac:chgData name="Wilkinson, Ulises" userId="aece8d85-eb83-4e23-bf28-c30077cba893" providerId="ADAL" clId="{884F47B1-B553-4192-9126-1C112833296C}" dt="2026-05-05T18:00:09.540" v="11" actId="27636"/>
          <ac:spMkLst>
            <pc:docMk/>
            <pc:sldMk cId="1858437118" sldId="317"/>
            <ac:spMk id="2" creationId="{1C857AD5-9C22-00C1-59F8-40297C37F889}"/>
          </ac:spMkLst>
        </pc:spChg>
        <pc:spChg chg="mod">
          <ac:chgData name="Wilkinson, Ulises" userId="aece8d85-eb83-4e23-bf28-c30077cba893" providerId="ADAL" clId="{884F47B1-B553-4192-9126-1C112833296C}" dt="2026-05-05T18:00:26.172" v="17" actId="114"/>
          <ac:spMkLst>
            <pc:docMk/>
            <pc:sldMk cId="1858437118" sldId="317"/>
            <ac:spMk id="3" creationId="{FE154717-6E1B-3150-9ACC-56DFB207DEE1}"/>
          </ac:spMkLst>
        </pc:spChg>
      </pc:sldChg>
      <pc:sldChg chg="modSp mod">
        <pc:chgData name="Wilkinson, Ulises" userId="aece8d85-eb83-4e23-bf28-c30077cba893" providerId="ADAL" clId="{884F47B1-B553-4192-9126-1C112833296C}" dt="2026-05-05T18:02:18.998" v="39" actId="1076"/>
        <pc:sldMkLst>
          <pc:docMk/>
          <pc:sldMk cId="3217131865" sldId="319"/>
        </pc:sldMkLst>
        <pc:spChg chg="mod">
          <ac:chgData name="Wilkinson, Ulises" userId="aece8d85-eb83-4e23-bf28-c30077cba893" providerId="ADAL" clId="{884F47B1-B553-4192-9126-1C112833296C}" dt="2026-05-05T18:02:18.998" v="39" actId="1076"/>
          <ac:spMkLst>
            <pc:docMk/>
            <pc:sldMk cId="3217131865" sldId="319"/>
            <ac:spMk id="2" creationId="{870D560E-8A04-4023-5CDD-F2E7AE9AF0DF}"/>
          </ac:spMkLst>
        </pc:spChg>
      </pc:sldChg>
      <pc:sldChg chg="modSp mod">
        <pc:chgData name="Wilkinson, Ulises" userId="aece8d85-eb83-4e23-bf28-c30077cba893" providerId="ADAL" clId="{884F47B1-B553-4192-9126-1C112833296C}" dt="2026-05-05T18:01:05.108" v="25"/>
        <pc:sldMkLst>
          <pc:docMk/>
          <pc:sldMk cId="371772001" sldId="337"/>
        </pc:sldMkLst>
        <pc:spChg chg="mod">
          <ac:chgData name="Wilkinson, Ulises" userId="aece8d85-eb83-4e23-bf28-c30077cba893" providerId="ADAL" clId="{884F47B1-B553-4192-9126-1C112833296C}" dt="2026-05-05T18:00:58.239" v="24" actId="255"/>
          <ac:spMkLst>
            <pc:docMk/>
            <pc:sldMk cId="371772001" sldId="337"/>
            <ac:spMk id="3" creationId="{E9C00679-2374-5D35-6633-54A6858EBD92}"/>
          </ac:spMkLst>
        </pc:spChg>
        <pc:spChg chg="mod">
          <ac:chgData name="Wilkinson, Ulises" userId="aece8d85-eb83-4e23-bf28-c30077cba893" providerId="ADAL" clId="{884F47B1-B553-4192-9126-1C112833296C}" dt="2026-05-05T18:01:05.108" v="25"/>
          <ac:spMkLst>
            <pc:docMk/>
            <pc:sldMk cId="371772001" sldId="337"/>
            <ac:spMk id="4" creationId="{108546F3-B132-06B0-883F-201E7DA212D3}"/>
          </ac:spMkLst>
        </pc:spChg>
      </pc:sldChg>
      <pc:sldChg chg="modSp mod">
        <pc:chgData name="Wilkinson, Ulises" userId="aece8d85-eb83-4e23-bf28-c30077cba893" providerId="ADAL" clId="{884F47B1-B553-4192-9126-1C112833296C}" dt="2026-05-05T18:05:12.310" v="48" actId="255"/>
        <pc:sldMkLst>
          <pc:docMk/>
          <pc:sldMk cId="34178357" sldId="338"/>
        </pc:sldMkLst>
        <pc:spChg chg="mod">
          <ac:chgData name="Wilkinson, Ulises" userId="aece8d85-eb83-4e23-bf28-c30077cba893" providerId="ADAL" clId="{884F47B1-B553-4192-9126-1C112833296C}" dt="2026-05-05T18:05:06.300" v="47" actId="255"/>
          <ac:spMkLst>
            <pc:docMk/>
            <pc:sldMk cId="34178357" sldId="338"/>
            <ac:spMk id="3" creationId="{D7A9D3CB-D46A-590C-423A-B377F1DE5B87}"/>
          </ac:spMkLst>
        </pc:spChg>
        <pc:spChg chg="mod">
          <ac:chgData name="Wilkinson, Ulises" userId="aece8d85-eb83-4e23-bf28-c30077cba893" providerId="ADAL" clId="{884F47B1-B553-4192-9126-1C112833296C}" dt="2026-05-05T18:04:32.529" v="40" actId="20577"/>
          <ac:spMkLst>
            <pc:docMk/>
            <pc:sldMk cId="34178357" sldId="338"/>
            <ac:spMk id="4" creationId="{53FFADE2-E4E5-A093-136B-3E2C567D808E}"/>
          </ac:spMkLst>
        </pc:spChg>
        <pc:spChg chg="mod">
          <ac:chgData name="Wilkinson, Ulises" userId="aece8d85-eb83-4e23-bf28-c30077cba893" providerId="ADAL" clId="{884F47B1-B553-4192-9126-1C112833296C}" dt="2026-05-05T18:05:12.310" v="48" actId="255"/>
          <ac:spMkLst>
            <pc:docMk/>
            <pc:sldMk cId="34178357" sldId="338"/>
            <ac:spMk id="6" creationId="{274D0C6C-87EA-E24F-4C1A-0B2391BC9073}"/>
          </ac:spMkLst>
        </pc:spChg>
      </pc:sldChg>
      <pc:sldChg chg="modSp mod">
        <pc:chgData name="Wilkinson, Ulises" userId="aece8d85-eb83-4e23-bf28-c30077cba893" providerId="ADAL" clId="{884F47B1-B553-4192-9126-1C112833296C}" dt="2026-05-05T18:02:08.919" v="37" actId="255"/>
        <pc:sldMkLst>
          <pc:docMk/>
          <pc:sldMk cId="1182880992" sldId="339"/>
        </pc:sldMkLst>
        <pc:spChg chg="mod">
          <ac:chgData name="Wilkinson, Ulises" userId="aece8d85-eb83-4e23-bf28-c30077cba893" providerId="ADAL" clId="{884F47B1-B553-4192-9126-1C112833296C}" dt="2026-05-05T18:01:20.762" v="29" actId="255"/>
          <ac:spMkLst>
            <pc:docMk/>
            <pc:sldMk cId="1182880992" sldId="339"/>
            <ac:spMk id="2" creationId="{5090E452-90E3-21C1-A4BE-E3B427343BE7}"/>
          </ac:spMkLst>
        </pc:spChg>
        <pc:spChg chg="mod">
          <ac:chgData name="Wilkinson, Ulises" userId="aece8d85-eb83-4e23-bf28-c30077cba893" providerId="ADAL" clId="{884F47B1-B553-4192-9126-1C112833296C}" dt="2026-05-05T18:02:08.919" v="37" actId="255"/>
          <ac:spMkLst>
            <pc:docMk/>
            <pc:sldMk cId="1182880992" sldId="339"/>
            <ac:spMk id="3" creationId="{CE9C3FFF-02BA-A60C-6C46-672307B3A2A2}"/>
          </ac:spMkLst>
        </pc:spChg>
        <pc:spChg chg="mod">
          <ac:chgData name="Wilkinson, Ulises" userId="aece8d85-eb83-4e23-bf28-c30077cba893" providerId="ADAL" clId="{884F47B1-B553-4192-9126-1C112833296C}" dt="2026-05-05T18:01:36.846" v="30" actId="20577"/>
          <ac:spMkLst>
            <pc:docMk/>
            <pc:sldMk cId="1182880992" sldId="339"/>
            <ac:spMk id="4" creationId="{A7D655B2-3ADD-8937-6F33-91729A2627AF}"/>
          </ac:spMkLst>
        </pc:spChg>
      </pc:sldChg>
      <pc:sldChg chg="modSp mod">
        <pc:chgData name="Wilkinson, Ulises" userId="aece8d85-eb83-4e23-bf28-c30077cba893" providerId="ADAL" clId="{884F47B1-B553-4192-9126-1C112833296C}" dt="2026-05-05T18:05:30.639" v="51"/>
        <pc:sldMkLst>
          <pc:docMk/>
          <pc:sldMk cId="4230503710" sldId="340"/>
        </pc:sldMkLst>
        <pc:spChg chg="mod">
          <ac:chgData name="Wilkinson, Ulises" userId="aece8d85-eb83-4e23-bf28-c30077cba893" providerId="ADAL" clId="{884F47B1-B553-4192-9126-1C112833296C}" dt="2026-05-05T18:05:25.348" v="49" actId="20577"/>
          <ac:spMkLst>
            <pc:docMk/>
            <pc:sldMk cId="4230503710" sldId="340"/>
            <ac:spMk id="3" creationId="{D154B427-9D72-E2B9-F49D-E63A17702924}"/>
          </ac:spMkLst>
        </pc:spChg>
        <pc:spChg chg="mod">
          <ac:chgData name="Wilkinson, Ulises" userId="aece8d85-eb83-4e23-bf28-c30077cba893" providerId="ADAL" clId="{884F47B1-B553-4192-9126-1C112833296C}" dt="2026-05-05T18:05:27.709" v="50"/>
          <ac:spMkLst>
            <pc:docMk/>
            <pc:sldMk cId="4230503710" sldId="340"/>
            <ac:spMk id="4" creationId="{D33D229E-9325-819A-ABCD-D8D3B1385D46}"/>
          </ac:spMkLst>
        </pc:spChg>
        <pc:spChg chg="mod">
          <ac:chgData name="Wilkinson, Ulises" userId="aece8d85-eb83-4e23-bf28-c30077cba893" providerId="ADAL" clId="{884F47B1-B553-4192-9126-1C112833296C}" dt="2026-05-05T18:05:30.639" v="51"/>
          <ac:spMkLst>
            <pc:docMk/>
            <pc:sldMk cId="4230503710" sldId="340"/>
            <ac:spMk id="5" creationId="{EFD7FEEB-8748-622B-18A5-653C65D3ADE2}"/>
          </ac:spMkLst>
        </pc:spChg>
      </pc:sldChg>
      <pc:sldChg chg="modSp mod">
        <pc:chgData name="Wilkinson, Ulises" userId="aece8d85-eb83-4e23-bf28-c30077cba893" providerId="ADAL" clId="{884F47B1-B553-4192-9126-1C112833296C}" dt="2026-05-05T18:12:27.397" v="62" actId="255"/>
        <pc:sldMkLst>
          <pc:docMk/>
          <pc:sldMk cId="3697295837" sldId="341"/>
        </pc:sldMkLst>
        <pc:spChg chg="mod">
          <ac:chgData name="Wilkinson, Ulises" userId="aece8d85-eb83-4e23-bf28-c30077cba893" providerId="ADAL" clId="{884F47B1-B553-4192-9126-1C112833296C}" dt="2026-05-05T18:05:39.867" v="55" actId="255"/>
          <ac:spMkLst>
            <pc:docMk/>
            <pc:sldMk cId="3697295837" sldId="341"/>
            <ac:spMk id="2" creationId="{8B6621D6-FE37-DDF7-F5E1-88506351C138}"/>
          </ac:spMkLst>
        </pc:spChg>
        <pc:spChg chg="mod">
          <ac:chgData name="Wilkinson, Ulises" userId="aece8d85-eb83-4e23-bf28-c30077cba893" providerId="ADAL" clId="{884F47B1-B553-4192-9126-1C112833296C}" dt="2026-05-05T18:12:27.397" v="62" actId="255"/>
          <ac:spMkLst>
            <pc:docMk/>
            <pc:sldMk cId="3697295837" sldId="341"/>
            <ac:spMk id="4" creationId="{0A24CC30-1C35-4498-7CA8-19E765FA79D3}"/>
          </ac:spMkLst>
        </pc:spChg>
      </pc:sldChg>
      <pc:sldChg chg="modSp mod">
        <pc:chgData name="Wilkinson, Ulises" userId="aece8d85-eb83-4e23-bf28-c30077cba893" providerId="ADAL" clId="{884F47B1-B553-4192-9126-1C112833296C}" dt="2026-05-05T18:13:03.692" v="66" actId="255"/>
        <pc:sldMkLst>
          <pc:docMk/>
          <pc:sldMk cId="10706227" sldId="342"/>
        </pc:sldMkLst>
        <pc:spChg chg="mod">
          <ac:chgData name="Wilkinson, Ulises" userId="aece8d85-eb83-4e23-bf28-c30077cba893" providerId="ADAL" clId="{884F47B1-B553-4192-9126-1C112833296C}" dt="2026-05-05T18:12:44.945" v="64" actId="255"/>
          <ac:spMkLst>
            <pc:docMk/>
            <pc:sldMk cId="10706227" sldId="342"/>
            <ac:spMk id="4" creationId="{FC82F60E-201A-6A07-04F2-46D9442C9A6C}"/>
          </ac:spMkLst>
        </pc:spChg>
        <pc:spChg chg="mod">
          <ac:chgData name="Wilkinson, Ulises" userId="aece8d85-eb83-4e23-bf28-c30077cba893" providerId="ADAL" clId="{884F47B1-B553-4192-9126-1C112833296C}" dt="2026-05-05T18:13:03.692" v="66" actId="255"/>
          <ac:spMkLst>
            <pc:docMk/>
            <pc:sldMk cId="10706227" sldId="342"/>
            <ac:spMk id="6" creationId="{327BCBB0-73F5-02BB-5755-60F229B20075}"/>
          </ac:spMkLst>
        </pc:spChg>
      </pc:sldChg>
      <pc:sldChg chg="modSp mod">
        <pc:chgData name="Wilkinson, Ulises" userId="aece8d85-eb83-4e23-bf28-c30077cba893" providerId="ADAL" clId="{884F47B1-B553-4192-9126-1C112833296C}" dt="2026-05-05T18:13:18.062" v="69"/>
        <pc:sldMkLst>
          <pc:docMk/>
          <pc:sldMk cId="724115061" sldId="343"/>
        </pc:sldMkLst>
        <pc:spChg chg="mod">
          <ac:chgData name="Wilkinson, Ulises" userId="aece8d85-eb83-4e23-bf28-c30077cba893" providerId="ADAL" clId="{884F47B1-B553-4192-9126-1C112833296C}" dt="2026-05-05T18:13:07.357" v="67" actId="27636"/>
          <ac:spMkLst>
            <pc:docMk/>
            <pc:sldMk cId="724115061" sldId="343"/>
            <ac:spMk id="2" creationId="{9F5AB382-5D97-2F4E-6E5B-5C24CA7EF592}"/>
          </ac:spMkLst>
        </pc:spChg>
        <pc:spChg chg="mod">
          <ac:chgData name="Wilkinson, Ulises" userId="aece8d85-eb83-4e23-bf28-c30077cba893" providerId="ADAL" clId="{884F47B1-B553-4192-9126-1C112833296C}" dt="2026-05-05T18:13:18.062" v="69"/>
          <ac:spMkLst>
            <pc:docMk/>
            <pc:sldMk cId="724115061" sldId="343"/>
            <ac:spMk id="4" creationId="{B66624FB-A81F-89E2-B0BC-E59D43C00936}"/>
          </ac:spMkLst>
        </pc:spChg>
      </pc:sldChg>
      <pc:sldChg chg="modSp mod">
        <pc:chgData name="Wilkinson, Ulises" userId="aece8d85-eb83-4e23-bf28-c30077cba893" providerId="ADAL" clId="{884F47B1-B553-4192-9126-1C112833296C}" dt="2026-05-05T18:15:46.590" v="75"/>
        <pc:sldMkLst>
          <pc:docMk/>
          <pc:sldMk cId="3446318177" sldId="344"/>
        </pc:sldMkLst>
        <pc:spChg chg="mod">
          <ac:chgData name="Wilkinson, Ulises" userId="aece8d85-eb83-4e23-bf28-c30077cba893" providerId="ADAL" clId="{884F47B1-B553-4192-9126-1C112833296C}" dt="2026-05-05T18:15:46.590" v="75"/>
          <ac:spMkLst>
            <pc:docMk/>
            <pc:sldMk cId="3446318177" sldId="344"/>
            <ac:spMk id="3" creationId="{E7812904-DA55-29D9-A73D-F35015B1FAFF}"/>
          </ac:spMkLst>
        </pc:spChg>
        <pc:spChg chg="mod">
          <ac:chgData name="Wilkinson, Ulises" userId="aece8d85-eb83-4e23-bf28-c30077cba893" providerId="ADAL" clId="{884F47B1-B553-4192-9126-1C112833296C}" dt="2026-05-05T18:15:38.839" v="74" actId="255"/>
          <ac:spMkLst>
            <pc:docMk/>
            <pc:sldMk cId="3446318177" sldId="344"/>
            <ac:spMk id="4" creationId="{C440155A-3553-F435-C9FA-EF523983B0A9}"/>
          </ac:spMkLst>
        </pc:spChg>
      </pc:sldChg>
      <pc:sldChg chg="modSp mod">
        <pc:chgData name="Wilkinson, Ulises" userId="aece8d85-eb83-4e23-bf28-c30077cba893" providerId="ADAL" clId="{884F47B1-B553-4192-9126-1C112833296C}" dt="2026-05-05T18:16:11.526" v="78"/>
        <pc:sldMkLst>
          <pc:docMk/>
          <pc:sldMk cId="3463702635" sldId="345"/>
        </pc:sldMkLst>
        <pc:spChg chg="mod">
          <ac:chgData name="Wilkinson, Ulises" userId="aece8d85-eb83-4e23-bf28-c30077cba893" providerId="ADAL" clId="{884F47B1-B553-4192-9126-1C112833296C}" dt="2026-05-05T18:16:02.315" v="77" actId="255"/>
          <ac:spMkLst>
            <pc:docMk/>
            <pc:sldMk cId="3463702635" sldId="345"/>
            <ac:spMk id="2" creationId="{D2C39308-58B6-1F19-460B-0BFA5ABA4EF0}"/>
          </ac:spMkLst>
        </pc:spChg>
        <pc:spChg chg="mod">
          <ac:chgData name="Wilkinson, Ulises" userId="aece8d85-eb83-4e23-bf28-c30077cba893" providerId="ADAL" clId="{884F47B1-B553-4192-9126-1C112833296C}" dt="2026-05-05T18:16:11.526" v="78"/>
          <ac:spMkLst>
            <pc:docMk/>
            <pc:sldMk cId="3463702635" sldId="345"/>
            <ac:spMk id="3" creationId="{26D2CE08-2315-818D-321A-4B7B6EB97462}"/>
          </ac:spMkLst>
        </pc:spChg>
      </pc:sldChg>
      <pc:sldChg chg="modSp mod">
        <pc:chgData name="Wilkinson, Ulises" userId="aece8d85-eb83-4e23-bf28-c30077cba893" providerId="ADAL" clId="{884F47B1-B553-4192-9126-1C112833296C}" dt="2026-05-05T18:16:23.955" v="81" actId="255"/>
        <pc:sldMkLst>
          <pc:docMk/>
          <pc:sldMk cId="2033381279" sldId="346"/>
        </pc:sldMkLst>
        <pc:spChg chg="mod">
          <ac:chgData name="Wilkinson, Ulises" userId="aece8d85-eb83-4e23-bf28-c30077cba893" providerId="ADAL" clId="{884F47B1-B553-4192-9126-1C112833296C}" dt="2026-05-05T18:16:16.907" v="79" actId="27636"/>
          <ac:spMkLst>
            <pc:docMk/>
            <pc:sldMk cId="2033381279" sldId="346"/>
            <ac:spMk id="2" creationId="{806F4C90-0724-DD14-EEDD-6485874C37ED}"/>
          </ac:spMkLst>
        </pc:spChg>
        <pc:spChg chg="mod">
          <ac:chgData name="Wilkinson, Ulises" userId="aece8d85-eb83-4e23-bf28-c30077cba893" providerId="ADAL" clId="{884F47B1-B553-4192-9126-1C112833296C}" dt="2026-05-05T18:16:23.955" v="81" actId="255"/>
          <ac:spMkLst>
            <pc:docMk/>
            <pc:sldMk cId="2033381279" sldId="346"/>
            <ac:spMk id="3" creationId="{206C9890-4DA4-C587-C699-58FE0E7342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BD20A-A22A-4156-9D74-F6BEF1C4EE60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3BE0D-637D-4541-B366-4673385F6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24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784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exashistory.unt.edu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26999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185667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exashistory.unt.edu/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[Men in a Cotton Field], postcard, April 1, 1907; 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https://texashistory.unt.edu/ark:/67531/metapth784/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November 13, 2025), University of North Texas Libraries, The Portal to Texas History,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Fort Bend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[Cotton bales]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1900-10. Photograph. University of North Texas Libraries, The Portal to Texas History; crediting Bosque County Historical Commission.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https://texashistory.unt.edu/ark:/67531/metapth26999/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BE0D-637D-4541-B366-4673385F6A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54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Lange, Dorothea, photographer.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House of ex-tenant farmer now on relief. Ellis County, Texas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Ellis County Texas United States, 1937. June. Photograph. https://www.loc.gov/item/2017770114/.</a:t>
            </a:r>
          </a:p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BE0D-637D-4541-B366-4673385F6A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32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Dunning (ed.),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Farmers' Alliance History and Agricultural Digest.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(Washington, DC: Alliance Publishing Co., 1891); pg. iv.; Digitally edited for Wikipedia by Tim Davenport ("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"), no copyright claimed, file released to the public domain without restriction. https://en.wikipedia.org/wiki/File:Farmers-Alliance-Banner.jpg#file 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BE0D-637D-4541-B366-4673385F6A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38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2A0F2-5118-CCAD-BB06-98FDC1C0A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1B42CB-2296-DFAC-9062-DEC0CCA1E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3BA73-B4E2-FF2D-C389-5164B5082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Dunning (ed.),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Farmers' Alliance History and Agricultural Digest.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(Washington, DC: Alliance Publishing Co., 1891); pg. iv.; Digitally edited for Wikipedia by Tim Davenport ("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Carrite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"), no copyright claimed, file released to the public domain without restriction. https://en.wikipedia.org/wiki/File:Farmers-Alliance-Banner.jpg#file 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54065-2E72-D85B-75B4-A5EF93A4E7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BE0D-637D-4541-B366-4673385F6A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42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48695-DE0F-3D43-62DA-4644F6227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5B18E2-C1C7-8A28-5448-B9B86DC16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71D8C5-6DFF-A3A9-3C2D-4046A23F5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Park, Milton. The Southern Mercury. (Dallas, Tex.), Vol. 15, No. 28, Ed. 1 Thursday, July 9, 1896, newspaper, July 9, 1896; Dallas, Texas. 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https://texashistory.unt.edu/ark:/67531/metapth185667/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November 13, 2025), University of North Texas Libraries, The Portal to Texas History,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.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32C1E-E30D-C128-BACE-E172BC4D2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BE0D-637D-4541-B366-4673385F6A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26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D4D0E-5CB2-6684-D2B8-99F8C2A96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6A8003-2D57-22D8-A671-FC21262E8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F5D8C9-0256-ADBF-6FEC-048990E19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2FA2D-F183-BC46-86C6-4D9E1AA0B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BE0D-637D-4541-B366-4673385F6A5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96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E1DA9-243E-445B-4B4F-877F343B0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9507C7-DADD-4A98-32E2-DBDE29167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D5A11-AB18-95A9-04F1-DA263B894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Strobridge &amp; Co. Lith.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Gift for the grangers / J. Hale Powers &amp; Co. Fraternity &amp; Fine Art Publishers, </a:t>
            </a:r>
            <a:r>
              <a:rPr lang="en-US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Cin'ti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; Strobridge &amp; Co. Lith. Cincinnati, 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, ca. 1873. Cincinnati, O.: J. Hale Powers &amp; Co. Photograph. https://www.loc.gov/item/96512563/.</a:t>
            </a:r>
          </a:p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4E9CD-8235-F3E2-B513-9464145B61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BE0D-637D-4541-B366-4673385F6A5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7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88055-B585-09FF-3AD8-804D07FE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85D1F7-27C3-E37C-388F-17C914C32A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085A2-64C0-CDB3-90CC-EB0222A26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1864A-D140-1A1D-6E18-C555780B0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58FAC-729A-5339-66F1-4444ED19F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82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3EFF7-1890-6254-E230-1673F367C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70B86-C352-6609-5B6B-A21ADFF61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F8F0A-4069-5876-BB73-F5001F742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D0A6A-37BD-2BC3-6B7A-EF0BAB36A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5D79D-D27E-55A2-EBD0-C9E866D85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41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819CB-D528-7A81-9A77-93B69FED4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C148D-C0FD-1B00-E47A-039A71622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DBF20-B551-F099-63B9-21A1081CD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4ACB0-2DFA-525D-EC17-4A41CE46B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A5E3B-95D8-D48F-40B9-BBE9E57FB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19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0D67-7078-C6B3-3339-34879AB06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0B8BE-A7E9-E865-63BB-EB8936F09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81359-74F7-3736-1092-CB9790DA6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E78BD-99B4-9DAD-ACCD-97F372BA6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4B103-7F24-5B7F-0163-D947A5E87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63A48-A030-A900-2B40-43DC1915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90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4CCC-C7B0-535A-E659-8F2A5E5BA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3D04C-C71A-26F3-3A87-C7A6A0411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7132BC-9F5C-3A00-9D92-D1AD89D19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F3777C-8346-8A97-4842-A3A681594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454079-821A-36CE-9930-EA3190A65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8BDCEB-0025-EAEF-BF93-3483DD0E3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6C6D60-7A91-F740-0DFC-FFDC9C171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4266F2-7772-E358-1B5C-BC09DF72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71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65131-75CA-F340-F374-88F79AA21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48831F-4AFE-16E1-E998-63A5347FD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5A7C8-223E-812E-63CF-A216F128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0DC2C7-AC74-E779-1088-20FAB32D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92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469997-1AB8-0EC4-D523-3CDDDE4B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7D22D5-AAAC-55BC-937A-A54B0DD85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D0D5E-B37E-D846-C193-6E878E10C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0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CFEF0-E389-F279-C341-B3CF6370F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999AF-9032-5B2C-EF42-D83984AE4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A9F4C-BC94-3A56-35E9-BE84D3526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3186DE-8BD2-782A-4F0A-304903F20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2C3D9-E6FF-F111-0DEA-EEFEFD99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8CF3D-F1DE-4AFC-2AF7-526AE6117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7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FC4AA-128F-A002-C6D6-E97142F6B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FCB473-DDFE-985D-241E-C00D1B0F0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A3FB0-4DAF-321A-EB0F-AA2015448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15629-02BE-331C-E143-95C6495E7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B0EE7-7B6D-AF1D-FAD7-53073DD1E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E37824-A1A6-272A-E4A2-D5F4074AF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39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D7811-E7FD-2A65-790E-205B06A26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47711D-D894-0027-49D8-1C08339F6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491CA-6212-130E-628E-3EFF55AA1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816C8-EB16-F2AA-2806-CBF11386D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031CF-D513-0503-0C61-4BBB7596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5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95744B-6D5A-C650-39A7-254B8E78F1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11176F-1D9D-0D82-A80D-CEF44FC9C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B92A0-5A12-198C-A3FE-6999B3D50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B8ADE-F816-D3EB-3D42-729B2CFF0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DB986-E906-A0B4-ECCE-EABCDB96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74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118E-67FF-DB74-CD3E-4AA52B4A3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26F93-75BC-5986-3BF1-F4D859F50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7F858-2769-E5BE-B10C-7DE4293C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A99E8-D50A-20FC-FCB2-588E76E2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332D3-5A48-BBAA-2BEC-AB3B03A74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04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96A24-C40C-4B90-F79F-90E41FE2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0058F-314D-8125-6346-6871F43D5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100F5-FF25-A1F4-F784-7D5624F48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8B0F7-5E38-9B23-C404-828BD932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B14E0-4857-8C61-2EB0-50E46B6C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92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2FD9-6B47-DC62-0B0C-5F4CDB2DD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2707E-DCFF-884A-DA7C-994409B18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6664D-7972-AFE6-C9AC-E9BB2337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89BBE-35A0-7305-8941-263F46520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E2D6D-3BE9-9F54-D7E7-FC76BDBF6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584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6FFC5-419D-F646-6419-3A38393C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74D6A-D5C4-C427-C548-4083264DB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A5C45-451D-DE9C-62C2-39A6CC209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AD90B-EE52-7EE1-E432-DE137B36E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46B80-7AE8-DF05-064C-704BC17A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D0855-7D38-28A7-773F-D4B53A3DB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58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2AC72-F99A-E845-3A1F-6A8716D8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23B81-EEB7-D9A5-D8B0-BB3FD7A78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6E16D-3840-81AD-FA0E-6A584B0BC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7514BD-6267-993E-15DA-B4485710A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68CF5-2AEA-C3F1-5E7E-B0CDEEB6C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3A60F0-379A-AFE7-9485-5AC2074A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19532D-C328-0347-7770-4E29566A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A5643A-2C84-390D-98DF-08EA00AD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00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2C325-073A-15A6-B396-211D75A9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DFD385-26B1-6A31-898B-A7339BAFD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794BC-C5C5-77DA-B667-4AF00241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43E86-8501-EB05-E2D2-5AA1E3F49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29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AA0636-B025-C43F-846A-11AC72A4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8094F-BB09-E91B-4F91-F7F57BCC8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AFEAB-A1AD-12BF-14E3-E35E8626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70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36838-3EE8-DE0B-A15D-743CDBB0F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D2EA6-C5FE-1CB9-F637-BA4221B5F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D41C2-C434-4CAD-B02A-EFC4E63D1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0EDF0-926F-7A6B-D472-30642A8FA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39CED-E0F2-4EB2-9A87-558BB4C7C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2ECBB-62FB-594D-CE57-ECB5C1A4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72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DA024-2FCE-E34E-F9CD-E7B21D960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0C396-A8B2-FDBD-9D34-42BB727413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9B3DD-0EEB-113C-80AE-701E5C73B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A1C99-6367-F139-3F8E-6B083956F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797B0-2866-EB64-EBAC-FDEBFBD0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B9E4A-0379-D687-1CA7-F9E3381B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39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0B869-C5B0-CBA3-E22D-3733C320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7B43B3-A950-2F38-5BCA-7070B5C2B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5A635-A366-62B6-8C7D-49AFD6381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6B186-6C0F-6E94-8A7C-C5FBA7C6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69ADD-8BBF-DE02-9473-58EC5A84B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32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00ED2A-5D03-FA42-4F0E-6A7F173718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7351D-A6F3-E648-2471-97BE8065C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98881-6151-512B-F630-F40F15AD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355B4-6539-1D23-0789-89C07C4D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2798C-A992-C6D3-8E02-9942B488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4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E33CE4-FBDB-EDD1-D688-A63F6E022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67F5A-EBED-FE5B-2057-5715B2CEB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52054-BD28-02C7-EFA5-602724C5D0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92E14C-81F4-4AE5-AABC-657F2B727CEA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0FC5A-8BCC-C79C-5975-32F70DBD4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1C1DE-314B-E967-A2FE-D15587AE3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6C7952-BA82-45CB-B343-E758D7BE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7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A8FA6A-D21B-EF31-6CED-12218861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E7EA2-3D77-F040-9755-B3CBDE09E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857C9-E837-8BB7-EFB3-780DF32C0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9898E3-56FB-4C46-82D2-B0509E395835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4878E-A89D-BCFB-F0C9-89DB8FCA3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11281-8CDA-CE81-F032-58B09752C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2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A black and white photograph of two young Black men working in their cotton field. There are large baskets of cotton in front of each man, and a horse pulling a wagon in the background. ">
            <a:extLst>
              <a:ext uri="{FF2B5EF4-FFF2-40B4-BE49-F238E27FC236}">
                <a16:creationId xmlns:a16="http://schemas.microsoft.com/office/drawing/2014/main" id="{DE128F0C-46AD-55BB-7AE7-DC94655F5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33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Rectangle 103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sz="5400" b="1" i="1" dirty="0">
                <a:solidFill>
                  <a:schemeClr val="bg2">
                    <a:lumMod val="50000"/>
                  </a:schemeClr>
                </a:solidFill>
                <a:latin typeface="Gotham book"/>
              </a:rPr>
              <a:t>Unidad 10:</a:t>
            </a:r>
            <a:br>
              <a:rPr lang="en-US" sz="5400" b="1" i="1" dirty="0">
                <a:latin typeface="Gotham book"/>
              </a:rPr>
            </a:br>
            <a:r>
              <a:rPr lang="en-US" sz="5400" b="1" dirty="0" err="1">
                <a:latin typeface="Gotham book"/>
              </a:rPr>
              <a:t>Algodón</a:t>
            </a:r>
            <a:r>
              <a:rPr lang="en-US" sz="5400" b="1" dirty="0">
                <a:latin typeface="Gotham book"/>
              </a:rPr>
              <a:t>, </a:t>
            </a:r>
            <a:r>
              <a:rPr lang="en-US" sz="5400" b="1" dirty="0" err="1">
                <a:latin typeface="Gotham book"/>
              </a:rPr>
              <a:t>ganado</a:t>
            </a:r>
            <a:r>
              <a:rPr lang="en-US" sz="5400" b="1" dirty="0">
                <a:latin typeface="Gotham book"/>
              </a:rPr>
              <a:t> y </a:t>
            </a:r>
            <a:r>
              <a:rPr lang="en-US" sz="5400" b="1" dirty="0" err="1">
                <a:latin typeface="Gotham book"/>
              </a:rPr>
              <a:t>ferrocarriles</a:t>
            </a:r>
            <a:endParaRPr lang="en-US" sz="5400" b="1" dirty="0">
              <a:latin typeface="Gotham book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46760" y="4770748"/>
            <a:ext cx="3445766" cy="1485319"/>
          </a:xfrm>
          <a:noFill/>
        </p:spPr>
        <p:txBody>
          <a:bodyPr>
            <a:normAutofit lnSpcReduction="10000"/>
          </a:bodyPr>
          <a:lstStyle/>
          <a:p>
            <a:pPr algn="l"/>
            <a:r>
              <a:rPr lang="en-US" sz="3200" b="1" i="1" dirty="0" err="1">
                <a:solidFill>
                  <a:schemeClr val="bg2">
                    <a:lumMod val="50000"/>
                  </a:schemeClr>
                </a:solidFill>
                <a:latin typeface="Gotham book"/>
              </a:rPr>
              <a:t>Lección</a:t>
            </a:r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  <a:latin typeface="Gotham book"/>
              </a:rPr>
              <a:t> 8: </a:t>
            </a:r>
          </a:p>
          <a:p>
            <a:pPr algn="l"/>
            <a:r>
              <a:rPr lang="en-US" sz="3200" b="1" dirty="0">
                <a:latin typeface="Gotham book"/>
              </a:rPr>
              <a:t>El </a:t>
            </a:r>
            <a:r>
              <a:rPr lang="en-US" sz="3200" b="1" dirty="0" err="1">
                <a:latin typeface="Gotham book"/>
              </a:rPr>
              <a:t>problema</a:t>
            </a:r>
            <a:r>
              <a:rPr lang="en-US" sz="3200" b="1" dirty="0">
                <a:latin typeface="Gotham book"/>
              </a:rPr>
              <a:t> del </a:t>
            </a:r>
            <a:r>
              <a:rPr lang="en-US" sz="3200" b="1" dirty="0" err="1">
                <a:latin typeface="Gotham book"/>
              </a:rPr>
              <a:t>algodón</a:t>
            </a:r>
            <a:endParaRPr lang="en-US" sz="3200" b="1" dirty="0">
              <a:latin typeface="Gotham book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25C93D-0FDB-0472-F064-E00A527AA86D}"/>
              </a:ext>
            </a:extLst>
          </p:cNvPr>
          <p:cNvSpPr txBox="1"/>
          <p:nvPr/>
        </p:nvSpPr>
        <p:spPr>
          <a:xfrm>
            <a:off x="174171" y="6117771"/>
            <a:ext cx="5148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Gotham book"/>
              </a:rPr>
              <a:t>Hombres en una granja algodonera</a:t>
            </a:r>
          </a:p>
          <a:p>
            <a:r>
              <a:rPr lang="es-ES" sz="2000" i="1" dirty="0">
                <a:solidFill>
                  <a:schemeClr val="bg1"/>
                </a:solidFill>
                <a:latin typeface="Gotham book"/>
              </a:rPr>
              <a:t>El portal a la historia de Texas</a:t>
            </a:r>
            <a:endParaRPr lang="en-US" sz="2000" i="1" dirty="0">
              <a:solidFill>
                <a:schemeClr val="bg1"/>
              </a:solidFill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12628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6928134E-5B29-DCC0-24BF-B1DE579DFD7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5775" y="-39979"/>
            <a:ext cx="10285536" cy="15834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6600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Calentamiento</a:t>
            </a:r>
            <a:b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</a:br>
            <a:r>
              <a:rPr lang="es-ES" sz="3900" dirty="0">
                <a:latin typeface="Gotham Medium"/>
              </a:rPr>
              <a:t>Sigue las instrucciones para completar tu calentamiento</a:t>
            </a:r>
            <a:endParaRPr kumimoji="0" lang="en-US" sz="3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E2968C-C5D5-4B97-5E5D-7FB9E54490D7}"/>
              </a:ext>
            </a:extLst>
          </p:cNvPr>
          <p:cNvSpPr txBox="1"/>
          <p:nvPr/>
        </p:nvSpPr>
        <p:spPr>
          <a:xfrm>
            <a:off x="3170497" y="1661891"/>
            <a:ext cx="50602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400" dirty="0">
                <a:solidFill>
                  <a:srgbClr val="002060"/>
                </a:solidFill>
              </a:rPr>
              <a:t>Lee el extracto de la fuente primaria sobre tu calentamiento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rgbClr val="C00000"/>
                </a:solidFill>
              </a:rPr>
              <a:t>Responde a la pregunta basándote en el extracto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solidFill>
                  <a:srgbClr val="00B050"/>
                </a:solidFill>
              </a:rPr>
              <a:t>Habla con </a:t>
            </a:r>
            <a:r>
              <a:rPr lang="en-US" sz="3600" dirty="0" err="1">
                <a:solidFill>
                  <a:srgbClr val="00B050"/>
                </a:solidFill>
              </a:rPr>
              <a:t>una</a:t>
            </a:r>
            <a:r>
              <a:rPr lang="en-US" sz="3600" dirty="0">
                <a:solidFill>
                  <a:srgbClr val="00B050"/>
                </a:solidFill>
              </a:rPr>
              <a:t> pareja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10BEE88-C19C-CE0D-E919-4E61CC18E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3437" y="3549999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4ECFC4A-AC7E-5E83-89D1-5BB864156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7406" y="5402898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DE49032-5E4F-D9BA-1607-1F678DADC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62171" y="1455102"/>
            <a:ext cx="1208326" cy="120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6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4FF13F-930D-E61A-A70E-836A0CE12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818E05C-6332-3810-C7FF-C2E4B4612C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0707" y="133433"/>
            <a:ext cx="8405949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7300" dirty="0">
                <a:solidFill>
                  <a:schemeClr val="bg1"/>
                </a:solidFill>
                <a:latin typeface="Gotham Medium"/>
              </a:rPr>
              <a:t> con la </a:t>
            </a: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clase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0817380-77CE-5137-18BE-264D6832C4E4}"/>
              </a:ext>
            </a:extLst>
          </p:cNvPr>
          <p:cNvSpPr/>
          <p:nvPr/>
        </p:nvSpPr>
        <p:spPr>
          <a:xfrm>
            <a:off x="3070039" y="1926773"/>
            <a:ext cx="8272875" cy="2612570"/>
          </a:xfrm>
          <a:prstGeom prst="wedgeRoundRectCallout">
            <a:avLst>
              <a:gd name="adj1" fmla="val -62918"/>
              <a:gd name="adj2" fmla="val 32415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31750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4000" dirty="0">
                <a:solidFill>
                  <a:srgbClr val="C00000"/>
                </a:solidFill>
                <a:latin typeface="Gotham book"/>
              </a:rPr>
              <a:t>La opinión del autor sobre los agricultores y su papel en el gobierno es que ____________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BC4ACA1-D343-6981-47D6-2002B261B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090" y="2966111"/>
            <a:ext cx="1370657" cy="13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54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80D5C1-3D5E-4689-2EAF-05D7F1F0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C417AD0-7956-B912-9233-D27AC389CD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25050" y="13062"/>
            <a:ext cx="8240486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6F5512-4672-385A-C669-616A4468A7C5}"/>
              </a:ext>
            </a:extLst>
          </p:cNvPr>
          <p:cNvSpPr txBox="1"/>
          <p:nvPr/>
        </p:nvSpPr>
        <p:spPr>
          <a:xfrm>
            <a:off x="1103971" y="1763484"/>
            <a:ext cx="10363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ES" sz="6000" dirty="0">
                <a:solidFill>
                  <a:srgbClr val="002060"/>
                </a:solidFill>
                <a:latin typeface="Calibri" panose="020F0502020204030204"/>
              </a:rPr>
              <a:t>Cuáles fueron los principales retos a los que se enfrentan los agricultores de Texas y cómo trabajaron los agricultores para abordar sus preocupaciones?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69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7B7098-2390-3DD5-30F9-BC8BD8F6F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C857AD5-9C22-00C1-59F8-40297C37F8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64854" y="13061"/>
            <a:ext cx="8493035" cy="14904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74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kumimoji="0" lang="en-US" sz="7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154717-6E1B-3150-9ACC-56DFB207DEE1}"/>
              </a:ext>
            </a:extLst>
          </p:cNvPr>
          <p:cNvSpPr txBox="1"/>
          <p:nvPr/>
        </p:nvSpPr>
        <p:spPr>
          <a:xfrm>
            <a:off x="1109016" y="1785257"/>
            <a:ext cx="102761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buFont typeface="+mj-lt"/>
              <a:buAutoNum type="arabicPeriod"/>
              <a:defRPr/>
            </a:pPr>
            <a:r>
              <a:rPr lang="es-ES" sz="4000" b="1" i="1" u="sng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Identificaremos</a:t>
            </a:r>
            <a:r>
              <a:rPr lang="es-ES" sz="40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 los principales retos a los que se enfrentaban los agricultores de Texas a finales del siglo XIX y examinaremos cómo intentaron abordar sus preocupaciones</a:t>
            </a:r>
            <a:r>
              <a:rPr kumimoji="0" lang="en-US" sz="400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lvl="0" indent="-742950">
              <a:buFont typeface="+mj-lt"/>
              <a:buAutoNum type="arabicPeriod"/>
              <a:defRPr/>
            </a:pPr>
            <a:r>
              <a:rPr lang="en-US" sz="4000" b="1" i="1" u="sng" dirty="0" err="1">
                <a:solidFill>
                  <a:srgbClr val="C00000"/>
                </a:solidFill>
                <a:latin typeface="Calibri" panose="020F0502020204030204"/>
              </a:rPr>
              <a:t>Completaré</a:t>
            </a:r>
            <a:r>
              <a:rPr lang="en-US" sz="4000" dirty="0">
                <a:solidFill>
                  <a:srgbClr val="C00000"/>
                </a:solidFill>
                <a:latin typeface="Calibri" panose="020F0502020204030204"/>
              </a:rPr>
              <a:t> mi hoja de </a:t>
            </a:r>
            <a:r>
              <a:rPr lang="en-US" sz="4000" dirty="0" err="1">
                <a:solidFill>
                  <a:srgbClr val="C00000"/>
                </a:solidFill>
                <a:latin typeface="Calibri" panose="020F0502020204030204"/>
              </a:rPr>
              <a:t>notas</a:t>
            </a:r>
            <a:r>
              <a:rPr lang="en-US" sz="4000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Calibri" panose="020F0502020204030204"/>
              </a:rPr>
              <a:t>guiadas</a:t>
            </a:r>
            <a:r>
              <a:rPr lang="en-US" sz="4000" dirty="0">
                <a:solidFill>
                  <a:srgbClr val="C00000"/>
                </a:solidFill>
                <a:latin typeface="Calibri" panose="020F0502020204030204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Calibri" panose="020F0502020204030204"/>
              </a:rPr>
              <a:t>respondiendo</a:t>
            </a:r>
            <a:r>
              <a:rPr lang="en-US" sz="4000" dirty="0">
                <a:solidFill>
                  <a:srgbClr val="C00000"/>
                </a:solidFill>
                <a:latin typeface="Calibri" panose="020F0502020204030204"/>
              </a:rPr>
              <a:t> a </a:t>
            </a:r>
            <a:r>
              <a:rPr lang="en-US" sz="4000" dirty="0" err="1">
                <a:solidFill>
                  <a:srgbClr val="C00000"/>
                </a:solidFill>
                <a:latin typeface="Calibri" panose="020F0502020204030204"/>
              </a:rPr>
              <a:t>preguntas</a:t>
            </a:r>
            <a:r>
              <a:rPr lang="en-US" sz="4000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Calibri" panose="020F0502020204030204"/>
              </a:rPr>
              <a:t>sobre</a:t>
            </a:r>
            <a:r>
              <a:rPr lang="en-US" sz="4000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Calibri" panose="020F0502020204030204"/>
              </a:rPr>
              <a:t>cada</a:t>
            </a:r>
            <a:r>
              <a:rPr lang="en-US" sz="4000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Calibri" panose="020F0502020204030204"/>
              </a:rPr>
              <a:t>tema</a:t>
            </a:r>
            <a:r>
              <a:rPr kumimoji="0" lang="en-US" sz="400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43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9909D2-F8B2-C33A-DA29-98D84CE3F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927A0A62-0E61-E77C-B16B-D701F37C2BB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56657" y="-795895"/>
            <a:ext cx="10635343" cy="17006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4900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El problema con el algodón, 1870 - 1900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C00679-2374-5D35-6633-54A6858EBD92}"/>
              </a:ext>
            </a:extLst>
          </p:cNvPr>
          <p:cNvSpPr txBox="1"/>
          <p:nvPr/>
        </p:nvSpPr>
        <p:spPr>
          <a:xfrm>
            <a:off x="1621972" y="1066800"/>
            <a:ext cx="534488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Los precios del algodón cayeron de forma constante</a:t>
            </a:r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accent5"/>
                </a:solidFill>
                <a:latin typeface="Gotham book"/>
              </a:rPr>
              <a:t>Los agricultores recibían menos dinero por su cosecha</a:t>
            </a:r>
            <a:r>
              <a:rPr lang="en-US" sz="3000" dirty="0">
                <a:solidFill>
                  <a:schemeClr val="accent5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rgbClr val="0070C0"/>
                </a:solidFill>
                <a:latin typeface="Gotham book"/>
              </a:rPr>
              <a:t>Los agricultores cultivaban MUCHO MÁS algodón para intentar compensar las ganancias perdidas</a:t>
            </a:r>
            <a:r>
              <a:rPr lang="en-US" sz="3000" dirty="0">
                <a:solidFill>
                  <a:srgbClr val="0070C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0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Demasiado algodón inundó el mercado, provocando que los precios bajaran</a:t>
            </a:r>
            <a:r>
              <a:rPr lang="en-US" sz="30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.</a:t>
            </a:r>
          </a:p>
        </p:txBody>
      </p:sp>
      <p:pic>
        <p:nvPicPr>
          <p:cNvPr id="2050" name="Picture 2" descr="A black and white photograph of a small community of houses in the background of the image. In the foreground are dozens of rolled bushels of cotton piled in a row ready for market.">
            <a:extLst>
              <a:ext uri="{FF2B5EF4-FFF2-40B4-BE49-F238E27FC236}">
                <a16:creationId xmlns:a16="http://schemas.microsoft.com/office/drawing/2014/main" id="{BAB1F3D6-CA4D-06FA-4DFB-B23A96822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136" y="1187781"/>
            <a:ext cx="4784292" cy="4048247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8546F3-B132-06B0-883F-201E7DA212D3}"/>
              </a:ext>
            </a:extLst>
          </p:cNvPr>
          <p:cNvSpPr txBox="1"/>
          <p:nvPr/>
        </p:nvSpPr>
        <p:spPr>
          <a:xfrm>
            <a:off x="7086599" y="5312228"/>
            <a:ext cx="4539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Gotham book"/>
              </a:rPr>
              <a:t>Fardos de algodón en el condado de Bosque, 
al sur de Fort Worth</a:t>
            </a:r>
            <a:r>
              <a:rPr lang="en-US" sz="2000" dirty="0">
                <a:latin typeface="Gotham book"/>
              </a:rPr>
              <a:t>. </a:t>
            </a:r>
          </a:p>
          <a:p>
            <a:pPr algn="ctr"/>
            <a:r>
              <a:rPr lang="es-ES" sz="2000" i="1" dirty="0">
                <a:latin typeface="Gotham book"/>
              </a:rPr>
              <a:t>El portal a la historia de Texas</a:t>
            </a:r>
            <a:r>
              <a:rPr lang="en-US" sz="2000" i="1" dirty="0">
                <a:latin typeface="Gotham 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77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14541B-B0AE-CD38-7287-94DD7F263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5090E452-90E3-21C1-A4BE-E3B427343B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56657" y="-752353"/>
            <a:ext cx="10635343" cy="17006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4400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Efectos de la caída de los precios del algodón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9C3FFF-02BA-A60C-6C46-672307B3A2A2}"/>
              </a:ext>
            </a:extLst>
          </p:cNvPr>
          <p:cNvSpPr txBox="1"/>
          <p:nvPr/>
        </p:nvSpPr>
        <p:spPr>
          <a:xfrm>
            <a:off x="1600197" y="1066800"/>
            <a:ext cx="534488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700" dirty="0">
                <a:solidFill>
                  <a:srgbClr val="7030A0"/>
                </a:solidFill>
                <a:latin typeface="Gotham book"/>
              </a:rPr>
              <a:t>Muchos agricultores no podían permitirse los suministros, el equipamiento, el envío o los costes de la propiedad</a:t>
            </a:r>
            <a:r>
              <a:rPr lang="en-US" sz="2700" dirty="0">
                <a:solidFill>
                  <a:srgbClr val="7030A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7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Los agricultores a menudo pedían prestado para pagar gastos, lo que provocaba que muchos se endeudaran</a:t>
            </a:r>
            <a:r>
              <a:rPr lang="en-US" sz="27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rgbClr val="0070C0"/>
                </a:solidFill>
                <a:latin typeface="Gotham book"/>
              </a:rPr>
              <a:t>Durante </a:t>
            </a:r>
            <a:r>
              <a:rPr lang="en-US" sz="2700" dirty="0" err="1">
                <a:solidFill>
                  <a:srgbClr val="0070C0"/>
                </a:solidFill>
                <a:latin typeface="Gotham book"/>
              </a:rPr>
              <a:t>este</a:t>
            </a:r>
            <a:r>
              <a:rPr lang="en-US" sz="2700" dirty="0">
                <a:solidFill>
                  <a:srgbClr val="0070C0"/>
                </a:solidFill>
                <a:latin typeface="Gotham book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Gotham book"/>
              </a:rPr>
              <a:t>periodo</a:t>
            </a:r>
            <a:r>
              <a:rPr lang="en-US" sz="2700" dirty="0">
                <a:solidFill>
                  <a:srgbClr val="0070C0"/>
                </a:solidFill>
                <a:latin typeface="Gotham book"/>
              </a:rPr>
              <a:t>, 30.000 </a:t>
            </a:r>
            <a:r>
              <a:rPr lang="en-US" sz="2700" dirty="0" err="1">
                <a:solidFill>
                  <a:srgbClr val="0070C0"/>
                </a:solidFill>
                <a:latin typeface="Gotham book"/>
              </a:rPr>
              <a:t>agricultores</a:t>
            </a:r>
            <a:r>
              <a:rPr lang="en-US" sz="2700" dirty="0">
                <a:solidFill>
                  <a:srgbClr val="0070C0"/>
                </a:solidFill>
                <a:latin typeface="Gotham book"/>
              </a:rPr>
              <a:t> se </a:t>
            </a:r>
            <a:r>
              <a:rPr lang="en-US" sz="2700" dirty="0" err="1">
                <a:solidFill>
                  <a:srgbClr val="0070C0"/>
                </a:solidFill>
                <a:latin typeface="Gotham book"/>
              </a:rPr>
              <a:t>dedicaron</a:t>
            </a:r>
            <a:r>
              <a:rPr lang="en-US" sz="2700" dirty="0">
                <a:solidFill>
                  <a:srgbClr val="0070C0"/>
                </a:solidFill>
                <a:latin typeface="Gotham book"/>
              </a:rPr>
              <a:t> a la </a:t>
            </a:r>
            <a:r>
              <a:rPr lang="en-US" sz="2700" dirty="0" err="1">
                <a:solidFill>
                  <a:srgbClr val="0070C0"/>
                </a:solidFill>
                <a:latin typeface="Gotham book"/>
              </a:rPr>
              <a:t>agricultura</a:t>
            </a:r>
            <a:r>
              <a:rPr lang="en-US" sz="2700" dirty="0">
                <a:solidFill>
                  <a:srgbClr val="0070C0"/>
                </a:solidFill>
                <a:latin typeface="Gotham book"/>
              </a:rPr>
              <a:t> </a:t>
            </a:r>
            <a:r>
              <a:rPr lang="en-US" sz="2700" dirty="0" err="1">
                <a:solidFill>
                  <a:srgbClr val="0070C0"/>
                </a:solidFill>
                <a:latin typeface="Gotham book"/>
              </a:rPr>
              <a:t>arrendataria</a:t>
            </a:r>
            <a:r>
              <a:rPr lang="en-US" sz="2700" dirty="0">
                <a:solidFill>
                  <a:srgbClr val="0070C0"/>
                </a:solidFill>
                <a:latin typeface="Gotham book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7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Para 1890, el 42% de todas las granjas texanas trabajaban por arrendatarios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.</a:t>
            </a:r>
          </a:p>
        </p:txBody>
      </p:sp>
      <p:pic>
        <p:nvPicPr>
          <p:cNvPr id="3074" name="Picture 2" descr="A black and white photograph of a tenant farmer's house. The house is small and made of wood with a little covered porch. In front of the house are several rows of crops. ">
            <a:extLst>
              <a:ext uri="{FF2B5EF4-FFF2-40B4-BE49-F238E27FC236}">
                <a16:creationId xmlns:a16="http://schemas.microsoft.com/office/drawing/2014/main" id="{AC7ACC5F-73BF-9801-0F9E-EF2752E64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4889" r="7753" b="6444"/>
          <a:stretch>
            <a:fillRect/>
          </a:stretch>
        </p:blipFill>
        <p:spPr bwMode="auto">
          <a:xfrm>
            <a:off x="6875731" y="1066800"/>
            <a:ext cx="5098553" cy="3973286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D655B2-3ADD-8937-6F33-91729A2627AF}"/>
              </a:ext>
            </a:extLst>
          </p:cNvPr>
          <p:cNvSpPr txBox="1"/>
          <p:nvPr/>
        </p:nvSpPr>
        <p:spPr>
          <a:xfrm>
            <a:off x="6875731" y="5094514"/>
            <a:ext cx="5011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Gotham book"/>
              </a:rPr>
              <a:t>Casa de agricultores arrendatarios en el condado de Ellis, Texas</a:t>
            </a:r>
          </a:p>
          <a:p>
            <a:pPr algn="ctr"/>
            <a:r>
              <a:rPr lang="en-US" sz="2000" i="1" dirty="0">
                <a:latin typeface="Gotham book"/>
              </a:rPr>
              <a:t>La Biblioteca del Congreso</a:t>
            </a:r>
          </a:p>
        </p:txBody>
      </p:sp>
    </p:spTree>
    <p:extLst>
      <p:ext uri="{BB962C8B-B14F-4D97-AF65-F5344CB8AC3E}">
        <p14:creationId xmlns:p14="http://schemas.microsoft.com/office/powerpoint/2010/main" val="1182880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2AF68C-B3EF-A7A7-0951-CDA88509C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70D560E-8A04-4023-5CDD-F2E7AE9AF0D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99133" y="2342806"/>
            <a:ext cx="8240486" cy="18549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>
                <a:solidFill>
                  <a:schemeClr val="accent2">
                    <a:lumMod val="20000"/>
                    <a:lumOff val="80000"/>
                  </a:schemeClr>
                </a:solidFill>
                <a:latin typeface="Gotham Medium"/>
              </a:rPr>
              <a:t>Los </a:t>
            </a:r>
            <a:r>
              <a:rPr lang="en-US" sz="8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Gotham Medium"/>
              </a:rPr>
              <a:t>agricultores</a:t>
            </a:r>
            <a:r>
              <a:rPr lang="en-US" sz="8000" dirty="0">
                <a:solidFill>
                  <a:schemeClr val="accent2">
                    <a:lumMod val="20000"/>
                    <a:lumOff val="80000"/>
                  </a:schemeClr>
                </a:solidFill>
                <a:latin typeface="Gotham Medium"/>
              </a:rPr>
              <a:t> se </a:t>
            </a:r>
            <a:r>
              <a:rPr lang="en-US" sz="8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Gotham Medium"/>
              </a:rPr>
              <a:t>organizan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7131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317776-099C-DDD1-3BC9-F2F1055E2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E83E8A59-1A7A-F32E-6EDD-E208FD29CD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76082" y="-656899"/>
            <a:ext cx="8774947" cy="17006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6600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La Grange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FADE2-E4E5-A093-136B-3E2C567D808E}"/>
              </a:ext>
            </a:extLst>
          </p:cNvPr>
          <p:cNvSpPr txBox="1"/>
          <p:nvPr/>
        </p:nvSpPr>
        <p:spPr>
          <a:xfrm>
            <a:off x="1922250" y="1175342"/>
            <a:ext cx="3973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err="1"/>
              <a:t>Qué</a:t>
            </a:r>
            <a:r>
              <a:rPr lang="en-US" sz="4000" u="sng" dirty="0"/>
              <a:t>:</a:t>
            </a:r>
            <a:endParaRPr lang="en-US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A9D3CB-D46A-590C-423A-B377F1DE5B87}"/>
              </a:ext>
            </a:extLst>
          </p:cNvPr>
          <p:cNvSpPr txBox="1"/>
          <p:nvPr/>
        </p:nvSpPr>
        <p:spPr>
          <a:xfrm>
            <a:off x="1721786" y="1883228"/>
            <a:ext cx="43742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rgbClr val="7030A0"/>
                </a:solidFill>
                <a:latin typeface="Gotham book"/>
              </a:rPr>
              <a:t>Establecido en 1867 por el Departamento de Agricultura de EE. UU. para apoyar a los agricultores en apuros</a:t>
            </a:r>
            <a:r>
              <a:rPr lang="en-US" sz="3200" dirty="0">
                <a:solidFill>
                  <a:srgbClr val="7030A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1873 – Primer capítulo de Texas establecido en Salado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F198DD-3337-6E4F-7E4A-5C7D49A6667F}"/>
              </a:ext>
            </a:extLst>
          </p:cNvPr>
          <p:cNvSpPr txBox="1"/>
          <p:nvPr/>
        </p:nvSpPr>
        <p:spPr>
          <a:xfrm>
            <a:off x="7354222" y="1175342"/>
            <a:ext cx="3973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err="1"/>
              <a:t>Andén</a:t>
            </a:r>
            <a:r>
              <a:rPr lang="en-US" sz="4000" u="sng" dirty="0"/>
              <a:t>:</a:t>
            </a:r>
            <a:endParaRPr lang="en-US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D0C6C-87EA-E24F-4C1A-0B2391BC9073}"/>
              </a:ext>
            </a:extLst>
          </p:cNvPr>
          <p:cNvSpPr txBox="1"/>
          <p:nvPr/>
        </p:nvSpPr>
        <p:spPr>
          <a:xfrm>
            <a:off x="6760029" y="1828797"/>
            <a:ext cx="5105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rgbClr val="0070C0"/>
                </a:solidFill>
                <a:latin typeface="Gotham book"/>
              </a:rPr>
              <a:t>Limitar el gasto público y los impuestos</a:t>
            </a:r>
            <a:r>
              <a:rPr lang="en-US" sz="3200" dirty="0">
                <a:solidFill>
                  <a:srgbClr val="0070C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Regulación gubernamental de las tarifas ferroviarias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rgbClr val="00B050"/>
                </a:solidFill>
                <a:latin typeface="Gotham book"/>
              </a:rPr>
              <a:t>Establecer grupos cooperativos sin ánimo de lucro para vender cultivos a los agricultores sin coste</a:t>
            </a:r>
            <a:r>
              <a:rPr lang="en-US" sz="3200" dirty="0">
                <a:solidFill>
                  <a:srgbClr val="00B050"/>
                </a:solidFill>
                <a:latin typeface="Gotham 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78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10B0E-D474-EDCF-FEA9-5CF8C23B4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2DD8D93-6034-2FAC-DE95-67FC3B6B96A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84196" y="-678677"/>
            <a:ext cx="9345759" cy="17006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La Alianza de Campesinos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4B427-9D72-E2B9-F49D-E63A17702924}"/>
              </a:ext>
            </a:extLst>
          </p:cNvPr>
          <p:cNvSpPr txBox="1"/>
          <p:nvPr/>
        </p:nvSpPr>
        <p:spPr>
          <a:xfrm>
            <a:off x="1922250" y="1175342"/>
            <a:ext cx="3973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err="1"/>
              <a:t>Qué</a:t>
            </a:r>
            <a:r>
              <a:rPr lang="en-US" sz="4000" u="sng" dirty="0"/>
              <a:t>:</a:t>
            </a:r>
            <a:endParaRPr lang="en-US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3D229E-9325-819A-ABCD-D8D3B1385D46}"/>
              </a:ext>
            </a:extLst>
          </p:cNvPr>
          <p:cNvSpPr txBox="1"/>
          <p:nvPr/>
        </p:nvSpPr>
        <p:spPr>
          <a:xfrm>
            <a:off x="1721786" y="1883228"/>
            <a:ext cx="41737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rgbClr val="7030A0"/>
                </a:solidFill>
                <a:latin typeface="Gotham book"/>
              </a:rPr>
              <a:t>Establecido en 1876 en </a:t>
            </a:r>
            <a:r>
              <a:rPr lang="es-ES" sz="3600" dirty="0" err="1">
                <a:solidFill>
                  <a:srgbClr val="7030A0"/>
                </a:solidFill>
                <a:latin typeface="Gotham book"/>
              </a:rPr>
              <a:t>Lampasas</a:t>
            </a:r>
            <a:r>
              <a:rPr lang="es-ES" sz="3600" dirty="0">
                <a:solidFill>
                  <a:srgbClr val="7030A0"/>
                </a:solidFill>
                <a:latin typeface="Gotham book"/>
              </a:rPr>
              <a:t>, TX para apoyar a los agricultores en dificultades</a:t>
            </a:r>
            <a:r>
              <a:rPr lang="en-US" sz="3600" dirty="0">
                <a:solidFill>
                  <a:srgbClr val="7030A0"/>
                </a:solidFill>
                <a:latin typeface="Gotham book"/>
              </a:rPr>
              <a:t>.</a:t>
            </a:r>
          </a:p>
        </p:txBody>
      </p:sp>
      <p:pic>
        <p:nvPicPr>
          <p:cNvPr id="4098" name="Picture 2" descr="The Farmer's Alliance banner. A white flag with a narrow black strip on the left side and a larger black strip on the right side. The right strip has the words Texas 1878 and a star on it. In the middle of the flag is a narrow black X and written in between the lines of the X are the following phrases:&#10;&quot;The most good for the most people.&quot;&#10;&quot;Wisdom, Justice, Moderation, Free trade, and Alliance No. 1&quot;&#10;">
            <a:extLst>
              <a:ext uri="{FF2B5EF4-FFF2-40B4-BE49-F238E27FC236}">
                <a16:creationId xmlns:a16="http://schemas.microsoft.com/office/drawing/2014/main" id="{263DD29C-C4E1-4711-873B-75B6A88E6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293" y="1175343"/>
            <a:ext cx="5787841" cy="4387258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D7FEEB-8748-622B-18A5-653C65D3ADE2}"/>
              </a:ext>
            </a:extLst>
          </p:cNvPr>
          <p:cNvSpPr txBox="1"/>
          <p:nvPr/>
        </p:nvSpPr>
        <p:spPr>
          <a:xfrm>
            <a:off x="6096000" y="5682657"/>
            <a:ext cx="5802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Gotham book"/>
              </a:rPr>
              <a:t>La bandera de la Alianza de Agricultores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503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40C110-1CD3-DBB0-471E-D30B6A818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B6621D6-FE37-DDF7-F5E1-88506351C13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84196" y="-678677"/>
            <a:ext cx="9819975" cy="17006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4000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La Plataforma de la Alianza de Agricultores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24CC30-1C35-4498-7CA8-19E765FA79D3}"/>
              </a:ext>
            </a:extLst>
          </p:cNvPr>
          <p:cNvSpPr txBox="1"/>
          <p:nvPr/>
        </p:nvSpPr>
        <p:spPr>
          <a:xfrm>
            <a:off x="1939501" y="1219200"/>
            <a:ext cx="9196585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300" dirty="0">
                <a:solidFill>
                  <a:srgbClr val="00B050"/>
                </a:solidFill>
                <a:latin typeface="Gotham book"/>
              </a:rPr>
              <a:t>Establecer grupos cooperativos sin ánimo de lucro para vender cultivos a los agricultores sin coste</a:t>
            </a:r>
            <a:r>
              <a:rPr lang="en-US" sz="3300" dirty="0">
                <a:solidFill>
                  <a:srgbClr val="00B05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3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Regulación gubernamental de las tarifas ferroviarias</a:t>
            </a:r>
            <a:r>
              <a:rPr lang="en-US" sz="33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300" dirty="0">
                <a:solidFill>
                  <a:srgbClr val="0070C0"/>
                </a:solidFill>
                <a:latin typeface="Gotham book"/>
              </a:rPr>
              <a:t>Abandonar el patrón oro e incluir la "Plata Gratis" para ampliar la oferta monetaria</a:t>
            </a:r>
            <a:r>
              <a:rPr lang="en-US" sz="3300" dirty="0">
                <a:solidFill>
                  <a:srgbClr val="0070C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300" u="sng" dirty="0">
                <a:solidFill>
                  <a:srgbClr val="C00000"/>
                </a:solidFill>
                <a:latin typeface="Gotham book"/>
              </a:rPr>
              <a:t>Plan de </a:t>
            </a:r>
            <a:r>
              <a:rPr lang="es-ES" sz="3300" u="sng" dirty="0" err="1">
                <a:solidFill>
                  <a:srgbClr val="C00000"/>
                </a:solidFill>
                <a:latin typeface="Gotham book"/>
              </a:rPr>
              <a:t>Subtesorería</a:t>
            </a:r>
            <a:r>
              <a:rPr lang="es-ES" sz="3300" u="sng" dirty="0">
                <a:solidFill>
                  <a:srgbClr val="C00000"/>
                </a:solidFill>
                <a:latin typeface="Gotham book"/>
              </a:rPr>
              <a:t>: </a:t>
            </a:r>
            <a:r>
              <a:rPr lang="es-ES" sz="3300" dirty="0">
                <a:solidFill>
                  <a:srgbClr val="C00000"/>
                </a:solidFill>
                <a:latin typeface="Gotham book"/>
              </a:rPr>
              <a:t>El gobierno debería establecer almacenes para almacenar el excedente de algodón y evitar inundaciones en el mercado</a:t>
            </a:r>
            <a:r>
              <a:rPr lang="en-US" sz="3300" dirty="0">
                <a:solidFill>
                  <a:srgbClr val="C0000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B050"/>
              </a:solidFill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697295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E0EBC-49BE-E375-DC43-D7D2C4F28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72AC588-6F6D-7696-5817-975664F14AE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86812" y="-4899"/>
            <a:ext cx="5073803" cy="17006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El Partido </a:t>
            </a:r>
            <a:r>
              <a:rPr lang="en-US" b="1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Populista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82F60E-201A-6A07-04F2-46D9442C9A6C}"/>
              </a:ext>
            </a:extLst>
          </p:cNvPr>
          <p:cNvSpPr txBox="1"/>
          <p:nvPr/>
        </p:nvSpPr>
        <p:spPr>
          <a:xfrm>
            <a:off x="1654629" y="1556654"/>
            <a:ext cx="44413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rgbClr val="00B050"/>
                </a:solidFill>
                <a:latin typeface="Gotham book"/>
              </a:rPr>
              <a:t>Establecido oficialmente en Omaha, Nebraska, 1892</a:t>
            </a:r>
            <a:r>
              <a:rPr lang="en-US" sz="3600" dirty="0">
                <a:solidFill>
                  <a:srgbClr val="00B05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“El Partido Popular”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rgbClr val="0070C0"/>
                </a:solidFill>
                <a:latin typeface="Gotham book"/>
              </a:rPr>
              <a:t>Creado para apoyar a los trabajadores de todo Estados Unidos</a:t>
            </a:r>
            <a:r>
              <a:rPr lang="en-US" sz="3600" dirty="0">
                <a:solidFill>
                  <a:srgbClr val="0070C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B050"/>
              </a:solidFill>
              <a:latin typeface="Gotham book"/>
            </a:endParaRPr>
          </a:p>
        </p:txBody>
      </p:sp>
      <p:pic>
        <p:nvPicPr>
          <p:cNvPr id="5" name="Picture 4" descr="A political cartoon from a Populist newspaper. There is a man and his wife standing on the porch of a small run-down wooden cabin. The man is wearing patched pants and his shirt is off. He is handing his shirt to an official looking man wearing a suit, holding other people's clothing. The words &quot;Tax collector&quot; are written on his pants. There is a business in the background with a &quot;closed&quot; sign on it. The wife is holding a baby with a young child clinging to her leg.">
            <a:extLst>
              <a:ext uri="{FF2B5EF4-FFF2-40B4-BE49-F238E27FC236}">
                <a16:creationId xmlns:a16="http://schemas.microsoft.com/office/drawing/2014/main" id="{8D0B884C-E8F5-B227-5D08-FFB111F05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363" y="234742"/>
            <a:ext cx="5855122" cy="5093727"/>
          </a:xfrm>
          <a:prstGeom prst="rect">
            <a:avLst/>
          </a:prstGeom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7BCBB0-73F5-02BB-5755-60F229B20075}"/>
              </a:ext>
            </a:extLst>
          </p:cNvPr>
          <p:cNvSpPr txBox="1"/>
          <p:nvPr/>
        </p:nvSpPr>
        <p:spPr>
          <a:xfrm>
            <a:off x="6169297" y="532847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otham book"/>
              </a:rPr>
              <a:t>“</a:t>
            </a:r>
            <a:r>
              <a:rPr lang="es-ES" dirty="0">
                <a:latin typeface="Gotham book"/>
              </a:rPr>
              <a:t>Quitándole la última camisa de la espalda al hombre que trabajaba</a:t>
            </a:r>
            <a:r>
              <a:rPr lang="en-US" dirty="0">
                <a:latin typeface="Gotham book"/>
              </a:rPr>
              <a:t>.”</a:t>
            </a:r>
          </a:p>
          <a:p>
            <a:pPr algn="ctr"/>
            <a:r>
              <a:rPr lang="en-US" dirty="0">
                <a:latin typeface="Gotham book"/>
              </a:rPr>
              <a:t>The Southern Mercury, 9 de </a:t>
            </a:r>
            <a:r>
              <a:rPr lang="en-US" dirty="0" err="1">
                <a:latin typeface="Gotham book"/>
              </a:rPr>
              <a:t>julio</a:t>
            </a:r>
            <a:r>
              <a:rPr lang="en-US" dirty="0">
                <a:latin typeface="Gotham book"/>
              </a:rPr>
              <a:t> de 1896. </a:t>
            </a:r>
          </a:p>
          <a:p>
            <a:pPr algn="ctr"/>
            <a:r>
              <a:rPr lang="es-ES" i="1" dirty="0">
                <a:latin typeface="Gotham book"/>
              </a:rPr>
              <a:t>El portal a la historia de Texas</a:t>
            </a:r>
            <a:r>
              <a:rPr lang="en-US" i="1" dirty="0">
                <a:latin typeface="Gotham 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06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87E4B-BAE2-B307-C201-E4D89AA5C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9F5AB382-5D97-2F4E-6E5B-5C24CA7EF5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86812" y="169273"/>
            <a:ext cx="11005188" cy="98461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La </a:t>
            </a:r>
            <a:r>
              <a:rPr lang="en-US" b="1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plataforma</a:t>
            </a:r>
            <a:r>
              <a:rPr lang="en-US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 del Partido </a:t>
            </a:r>
            <a:r>
              <a:rPr lang="en-US" b="1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Populista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624FB-A81F-89E2-B0BC-E59D43C00936}"/>
              </a:ext>
            </a:extLst>
          </p:cNvPr>
          <p:cNvSpPr txBox="1"/>
          <p:nvPr/>
        </p:nvSpPr>
        <p:spPr>
          <a:xfrm>
            <a:off x="1903939" y="1317171"/>
            <a:ext cx="974377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800" dirty="0" err="1">
                <a:solidFill>
                  <a:srgbClr val="00B050"/>
                </a:solidFill>
                <a:latin typeface="Gotham book"/>
              </a:rPr>
              <a:t>Abolir</a:t>
            </a:r>
            <a:r>
              <a:rPr lang="en-US" sz="3800" dirty="0">
                <a:solidFill>
                  <a:srgbClr val="00B050"/>
                </a:solidFill>
                <a:latin typeface="Gotham book"/>
              </a:rPr>
              <a:t> </a:t>
            </a:r>
            <a:r>
              <a:rPr lang="en-US" sz="3800" dirty="0" err="1">
                <a:solidFill>
                  <a:srgbClr val="00B050"/>
                </a:solidFill>
                <a:latin typeface="Gotham book"/>
              </a:rPr>
              <a:t>los</a:t>
            </a:r>
            <a:r>
              <a:rPr lang="en-US" sz="3800" dirty="0">
                <a:solidFill>
                  <a:srgbClr val="00B050"/>
                </a:solidFill>
                <a:latin typeface="Gotham book"/>
              </a:rPr>
              <a:t> </a:t>
            </a:r>
            <a:r>
              <a:rPr lang="en-US" sz="3800" dirty="0" err="1">
                <a:solidFill>
                  <a:srgbClr val="00B050"/>
                </a:solidFill>
                <a:latin typeface="Gotham book"/>
              </a:rPr>
              <a:t>bancos</a:t>
            </a:r>
            <a:r>
              <a:rPr lang="en-US" sz="3800" dirty="0">
                <a:solidFill>
                  <a:srgbClr val="00B050"/>
                </a:solidFill>
                <a:latin typeface="Gotham book"/>
              </a:rPr>
              <a:t> </a:t>
            </a:r>
            <a:r>
              <a:rPr lang="en-US" sz="3800" dirty="0" err="1">
                <a:solidFill>
                  <a:srgbClr val="00B050"/>
                </a:solidFill>
                <a:latin typeface="Gotham book"/>
              </a:rPr>
              <a:t>nacionales</a:t>
            </a:r>
            <a:r>
              <a:rPr lang="en-US" sz="3800" dirty="0">
                <a:solidFill>
                  <a:srgbClr val="00B05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8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Establecer un impuesto sobre la renta que grave a las personas más ricas a un tipo más alto que a las personas con más recursos</a:t>
            </a:r>
            <a:r>
              <a:rPr lang="en-US" sz="38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800" dirty="0" err="1">
                <a:solidFill>
                  <a:srgbClr val="0070C0"/>
                </a:solidFill>
                <a:latin typeface="Gotham book"/>
              </a:rPr>
              <a:t>Elección</a:t>
            </a:r>
            <a:r>
              <a:rPr lang="en-US" sz="3800" dirty="0">
                <a:solidFill>
                  <a:srgbClr val="0070C0"/>
                </a:solidFill>
                <a:latin typeface="Gotham book"/>
              </a:rPr>
              <a:t> </a:t>
            </a:r>
            <a:r>
              <a:rPr lang="en-US" sz="3800" dirty="0" err="1">
                <a:solidFill>
                  <a:srgbClr val="0070C0"/>
                </a:solidFill>
                <a:latin typeface="Gotham book"/>
              </a:rPr>
              <a:t>directa</a:t>
            </a:r>
            <a:r>
              <a:rPr lang="en-US" sz="3800" dirty="0">
                <a:solidFill>
                  <a:srgbClr val="0070C0"/>
                </a:solidFill>
                <a:latin typeface="Gotham book"/>
              </a:rPr>
              <a:t> de </a:t>
            </a:r>
            <a:r>
              <a:rPr lang="en-US" sz="3800" dirty="0" err="1">
                <a:solidFill>
                  <a:srgbClr val="0070C0"/>
                </a:solidFill>
                <a:latin typeface="Gotham book"/>
              </a:rPr>
              <a:t>senadores</a:t>
            </a:r>
            <a:r>
              <a:rPr lang="en-US" sz="3800" dirty="0">
                <a:solidFill>
                  <a:srgbClr val="0070C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800" dirty="0">
                <a:solidFill>
                  <a:srgbClr val="C00000"/>
                </a:solidFill>
                <a:latin typeface="Gotham book"/>
              </a:rPr>
              <a:t>Control gubernamental de las empresas de transporte y comunicaciones</a:t>
            </a:r>
            <a:r>
              <a:rPr lang="en-US" sz="3800" dirty="0">
                <a:solidFill>
                  <a:srgbClr val="C0000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800" dirty="0">
                <a:solidFill>
                  <a:srgbClr val="00B050"/>
                </a:solidFill>
                <a:latin typeface="Gotham book"/>
              </a:rPr>
              <a:t>"Plata Gratis" – abandonar el patrón oro</a:t>
            </a:r>
            <a:r>
              <a:rPr lang="en-US" sz="3800" dirty="0">
                <a:solidFill>
                  <a:srgbClr val="00B05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800" dirty="0">
                <a:solidFill>
                  <a:srgbClr val="0070C0"/>
                </a:solidFill>
                <a:latin typeface="Gotham book"/>
              </a:rPr>
              <a:t>Regulación gubernamental de la economía</a:t>
            </a:r>
            <a:r>
              <a:rPr lang="en-US" sz="3800" dirty="0">
                <a:solidFill>
                  <a:srgbClr val="0070C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B050"/>
              </a:solidFill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724115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920F9C-75E5-44B3-BB01-81A8785ED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2E38CA6-AABC-28AB-11D4-09E45A41AA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86812" y="49530"/>
            <a:ext cx="11005188" cy="810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5400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Efectos de la organización sindical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40155A-3553-F435-C9FA-EF523983B0A9}"/>
              </a:ext>
            </a:extLst>
          </p:cNvPr>
          <p:cNvSpPr txBox="1"/>
          <p:nvPr/>
        </p:nvSpPr>
        <p:spPr>
          <a:xfrm>
            <a:off x="1533827" y="968828"/>
            <a:ext cx="668356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5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Las organizaciones sindicales fueron efímeras y nunca tan fuertes como los partidos políticos existentes, PERO</a:t>
            </a:r>
            <a:r>
              <a:rPr lang="en-US" sz="35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. . 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500" dirty="0">
                <a:solidFill>
                  <a:srgbClr val="00B050"/>
                </a:solidFill>
                <a:latin typeface="Gotham book"/>
              </a:rPr>
              <a:t>Destacaron cuestiones importantes para agricultores y trabajadores</a:t>
            </a:r>
            <a:r>
              <a:rPr lang="en-US" sz="3500" dirty="0">
                <a:solidFill>
                  <a:srgbClr val="00B05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500" dirty="0">
                <a:solidFill>
                  <a:srgbClr val="0070C0"/>
                </a:solidFill>
                <a:latin typeface="Gotham book"/>
              </a:rPr>
              <a:t>Fomentaron la creación de la Comisión de Ferrocarriles de Texas para regular los ferrocarriles</a:t>
            </a:r>
            <a:r>
              <a:rPr lang="en-US" sz="3500" dirty="0">
                <a:solidFill>
                  <a:srgbClr val="0070C0"/>
                </a:solidFill>
                <a:latin typeface="Gotham book"/>
              </a:rPr>
              <a:t>.</a:t>
            </a:r>
          </a:p>
        </p:txBody>
      </p:sp>
      <p:pic>
        <p:nvPicPr>
          <p:cNvPr id="6146" name="Picture 2" descr="A poster for the Grange showing a farmer standing in the middle of a lush fertile field holding a shovel. Other images surround the image of the farmer in the filed, including a farmer working his field with his family, a little homestead, a farmer and his wife dancing at an outdoor party, and a farmer helping the needy.">
            <a:extLst>
              <a:ext uri="{FF2B5EF4-FFF2-40B4-BE49-F238E27FC236}">
                <a16:creationId xmlns:a16="http://schemas.microsoft.com/office/drawing/2014/main" id="{198ED158-8FC1-8277-A981-56E1F6CF8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3" t="11295" r="37938" b="10108"/>
          <a:stretch>
            <a:fillRect/>
          </a:stretch>
        </p:blipFill>
        <p:spPr bwMode="auto">
          <a:xfrm>
            <a:off x="8217387" y="927094"/>
            <a:ext cx="3814249" cy="4786094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812904-DA55-29D9-A73D-F35015B1FAFF}"/>
              </a:ext>
            </a:extLst>
          </p:cNvPr>
          <p:cNvSpPr txBox="1"/>
          <p:nvPr/>
        </p:nvSpPr>
        <p:spPr>
          <a:xfrm>
            <a:off x="7924803" y="5658762"/>
            <a:ext cx="4626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Gotham book"/>
              </a:rPr>
              <a:t>“</a:t>
            </a:r>
            <a:r>
              <a:rPr lang="es-ES" sz="2000" dirty="0">
                <a:latin typeface="Gotham book"/>
              </a:rPr>
              <a:t>El regalo de los </a:t>
            </a:r>
            <a:r>
              <a:rPr lang="es-ES" sz="2000" dirty="0" err="1">
                <a:latin typeface="Gotham book"/>
              </a:rPr>
              <a:t>Granger</a:t>
            </a:r>
            <a:r>
              <a:rPr lang="en-US" sz="2000" dirty="0">
                <a:latin typeface="Gotham book"/>
              </a:rPr>
              <a:t>”</a:t>
            </a:r>
          </a:p>
          <a:p>
            <a:pPr algn="ctr"/>
            <a:r>
              <a:rPr lang="en-US" sz="2000" i="1" dirty="0">
                <a:latin typeface="Gotham book"/>
              </a:rPr>
              <a:t>La Biblioteca del Congreso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318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C599E-397B-3225-C002-CDE542257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2C39308-58B6-1F19-460B-0BFA5ABA4E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5775" y="-39979"/>
            <a:ext cx="10285536" cy="15834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6600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Billete</a:t>
            </a:r>
            <a:r>
              <a:rPr lang="en-US" sz="6600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 de </a:t>
            </a:r>
            <a:r>
              <a:rPr lang="en-US" sz="6600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salida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  <a:t> </a:t>
            </a:r>
            <a:b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</a:br>
            <a:r>
              <a:rPr lang="es-ES" sz="3800" dirty="0">
                <a:latin typeface="Gotham Medium"/>
              </a:rPr>
              <a:t>Sigue las instrucciones para completar tu ticket de salida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D2CE08-2315-818D-321A-4B7B6EB97462}"/>
              </a:ext>
            </a:extLst>
          </p:cNvPr>
          <p:cNvSpPr txBox="1"/>
          <p:nvPr/>
        </p:nvSpPr>
        <p:spPr>
          <a:xfrm>
            <a:off x="3170497" y="1661891"/>
            <a:ext cx="50602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400" dirty="0">
                <a:solidFill>
                  <a:srgbClr val="002060"/>
                </a:solidFill>
              </a:rPr>
              <a:t>Lee el extracto de la fuente secundaria en tu ticket de salida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rgbClr val="C00000"/>
                </a:solidFill>
              </a:rPr>
              <a:t>Responde a la pregunta basándote en el extracto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solidFill>
                  <a:srgbClr val="00B050"/>
                </a:solidFill>
              </a:rPr>
              <a:t>Habla con </a:t>
            </a:r>
            <a:r>
              <a:rPr lang="en-US" sz="3600" dirty="0" err="1">
                <a:solidFill>
                  <a:srgbClr val="00B050"/>
                </a:solidFill>
              </a:rPr>
              <a:t>una</a:t>
            </a:r>
            <a:r>
              <a:rPr lang="en-US" sz="3600" dirty="0">
                <a:solidFill>
                  <a:srgbClr val="00B050"/>
                </a:solidFill>
              </a:rPr>
              <a:t> pareja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A946829-BFFF-BF64-6C81-31AAE5585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3437" y="3549999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27BDA3C-0E1E-5A27-A978-C32A2F6F5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7406" y="5402898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FE6B6C8-8F56-0CA6-6378-B8E9865EF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62171" y="1455102"/>
            <a:ext cx="1208326" cy="120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02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87D200-CFE3-BDBE-0712-ECC1EFC33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06F4C90-0724-DD14-EEDD-6485874C37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0707" y="133433"/>
            <a:ext cx="8405949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7300" dirty="0">
                <a:solidFill>
                  <a:schemeClr val="bg1"/>
                </a:solidFill>
                <a:latin typeface="Gotham Medium"/>
              </a:rPr>
              <a:t> con la </a:t>
            </a: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clase</a:t>
            </a:r>
            <a:r>
              <a:rPr kumimoji="0" lang="en-US" sz="73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06C9890-4DA4-C587-C699-58FE0E734269}"/>
              </a:ext>
            </a:extLst>
          </p:cNvPr>
          <p:cNvSpPr/>
          <p:nvPr/>
        </p:nvSpPr>
        <p:spPr>
          <a:xfrm>
            <a:off x="3070039" y="1926773"/>
            <a:ext cx="8272875" cy="2612570"/>
          </a:xfrm>
          <a:prstGeom prst="wedgeRoundRectCallout">
            <a:avLst>
              <a:gd name="adj1" fmla="val -62918"/>
              <a:gd name="adj2" fmla="val 32415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31750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4000" dirty="0">
                <a:solidFill>
                  <a:srgbClr val="C00000"/>
                </a:solidFill>
                <a:latin typeface="Gotham book"/>
              </a:rPr>
              <a:t>Una cosa que podemos aprender sobre el Partido Populista basándonos en el extracto es _______________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A51A4C2-7452-F21F-20F9-B912AF826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090" y="2966111"/>
            <a:ext cx="1370657" cy="13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81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6" ma:contentTypeDescription="Create a new document." ma:contentTypeScope="" ma:versionID="f09f8726f390dfadabc1d97ef0763b8a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81472ecd14a04064b3b0ad8be87f7640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D15C35-9F37-4AA4-B4DB-833054C9CEAF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7DAE113A-C62E-4A20-BE3A-46D31F4533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949B81-233C-4097-A3CC-DFEC2DB233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cec14-576f-4745-8bc6-f1209321bcba"/>
    <ds:schemaRef ds:uri="545cb1ba-8b8a-41a6-8528-558dc0e97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1173</Words>
  <Application>Microsoft Office PowerPoint</Application>
  <PresentationFormat>Widescreen</PresentationFormat>
  <Paragraphs>97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Gotham book</vt:lpstr>
      <vt:lpstr>Gotham Medium</vt:lpstr>
      <vt:lpstr>Office Theme</vt:lpstr>
      <vt:lpstr>1_Office Theme</vt:lpstr>
      <vt:lpstr>Unidad 10: Algodón, ganado y ferrocarriles</vt:lpstr>
      <vt:lpstr>Calentamiento Sigue las instrucciones para completar tu calentamiento</vt:lpstr>
      <vt:lpstr>Comparte con la clase</vt:lpstr>
      <vt:lpstr>Pregunta esencial</vt:lpstr>
      <vt:lpstr>En la lección de hoy...</vt:lpstr>
      <vt:lpstr>El problema con el algodón, 1870 - 1900</vt:lpstr>
      <vt:lpstr>Efectos de la caída de los precios del algodón</vt:lpstr>
      <vt:lpstr>Los agricultores se organizan</vt:lpstr>
      <vt:lpstr>La Grange</vt:lpstr>
      <vt:lpstr>La Alianza de Campesinos</vt:lpstr>
      <vt:lpstr>La Plataforma de la Alianza de Agricultores</vt:lpstr>
      <vt:lpstr>El Partido Populista</vt:lpstr>
      <vt:lpstr>La plataforma del Partido Populista</vt:lpstr>
      <vt:lpstr>Efectos de la organización sindical</vt:lpstr>
      <vt:lpstr>Billete de salida  Sigue las instrucciones para completar tu ticket de salida</vt:lpstr>
      <vt:lpstr>Comparte con la clase2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11</cp:revision>
  <dcterms:created xsi:type="dcterms:W3CDTF">2025-11-13T19:03:57Z</dcterms:created>
  <dcterms:modified xsi:type="dcterms:W3CDTF">2026-05-05T18:16:26Z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