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72" r:id="rId6"/>
  </p:sldMasterIdLst>
  <p:notesMasterIdLst>
    <p:notesMasterId r:id="rId16"/>
  </p:notesMasterIdLst>
  <p:sldIdLst>
    <p:sldId id="326" r:id="rId7"/>
    <p:sldId id="331" r:id="rId8"/>
    <p:sldId id="332" r:id="rId9"/>
    <p:sldId id="333" r:id="rId10"/>
    <p:sldId id="334" r:id="rId11"/>
    <p:sldId id="340" r:id="rId12"/>
    <p:sldId id="356" r:id="rId13"/>
    <p:sldId id="357" r:id="rId14"/>
    <p:sldId id="35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82189B-6541-4C28-AE8C-1E5120DEBBE8}" v="31" dt="2026-02-03T23:41:05.3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108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kinson, Ulises" userId="aece8d85-eb83-4e23-bf28-c30077cba893" providerId="ADAL" clId="{884F47B1-B553-4192-9126-1C112833296C}"/>
    <pc:docChg chg="custSel modSld">
      <pc:chgData name="Wilkinson, Ulises" userId="aece8d85-eb83-4e23-bf28-c30077cba893" providerId="ADAL" clId="{884F47B1-B553-4192-9126-1C112833296C}" dt="2026-02-03T23:41:08.280" v="28" actId="255"/>
      <pc:docMkLst>
        <pc:docMk/>
      </pc:docMkLst>
      <pc:sldChg chg="modSp mod">
        <pc:chgData name="Wilkinson, Ulises" userId="aece8d85-eb83-4e23-bf28-c30077cba893" providerId="ADAL" clId="{884F47B1-B553-4192-9126-1C112833296C}" dt="2026-02-03T23:36:56.488" v="1" actId="20577"/>
        <pc:sldMkLst>
          <pc:docMk/>
          <pc:sldMk cId="3913084798" sldId="326"/>
        </pc:sldMkLst>
        <pc:spChg chg="mod">
          <ac:chgData name="Wilkinson, Ulises" userId="aece8d85-eb83-4e23-bf28-c30077cba893" providerId="ADAL" clId="{884F47B1-B553-4192-9126-1C112833296C}" dt="2026-02-03T23:36:47.884" v="0" actId="27636"/>
          <ac:spMkLst>
            <pc:docMk/>
            <pc:sldMk cId="3913084798" sldId="326"/>
            <ac:spMk id="2" creationId="{67C0AF97-B1C7-ACDC-AA84-18DD3E14F324}"/>
          </ac:spMkLst>
        </pc:spChg>
        <pc:spChg chg="mod">
          <ac:chgData name="Wilkinson, Ulises" userId="aece8d85-eb83-4e23-bf28-c30077cba893" providerId="ADAL" clId="{884F47B1-B553-4192-9126-1C112833296C}" dt="2026-02-03T23:36:56.488" v="1" actId="20577"/>
          <ac:spMkLst>
            <pc:docMk/>
            <pc:sldMk cId="3913084798" sldId="326"/>
            <ac:spMk id="3" creationId="{DE5E7D88-B411-0667-9CA2-7DAF8B9F01D0}"/>
          </ac:spMkLst>
        </pc:spChg>
      </pc:sldChg>
      <pc:sldChg chg="modSp mod">
        <pc:chgData name="Wilkinson, Ulises" userId="aece8d85-eb83-4e23-bf28-c30077cba893" providerId="ADAL" clId="{884F47B1-B553-4192-9126-1C112833296C}" dt="2026-02-03T23:37:30.189" v="6" actId="255"/>
        <pc:sldMkLst>
          <pc:docMk/>
          <pc:sldMk cId="3840677025" sldId="331"/>
        </pc:sldMkLst>
        <pc:spChg chg="mod">
          <ac:chgData name="Wilkinson, Ulises" userId="aece8d85-eb83-4e23-bf28-c30077cba893" providerId="ADAL" clId="{884F47B1-B553-4192-9126-1C112833296C}" dt="2026-02-03T23:37:15.917" v="3" actId="255"/>
          <ac:spMkLst>
            <pc:docMk/>
            <pc:sldMk cId="3840677025" sldId="331"/>
            <ac:spMk id="2" creationId="{36B42A4E-4727-C868-B633-69B1B7D7E12C}"/>
          </ac:spMkLst>
        </pc:spChg>
        <pc:spChg chg="mod">
          <ac:chgData name="Wilkinson, Ulises" userId="aece8d85-eb83-4e23-bf28-c30077cba893" providerId="ADAL" clId="{884F47B1-B553-4192-9126-1C112833296C}" dt="2026-02-03T23:37:30.189" v="6" actId="255"/>
          <ac:spMkLst>
            <pc:docMk/>
            <pc:sldMk cId="3840677025" sldId="331"/>
            <ac:spMk id="3" creationId="{A4C12D92-84A9-7750-00BA-D18840FEBDE7}"/>
          </ac:spMkLst>
        </pc:spChg>
      </pc:sldChg>
      <pc:sldChg chg="modSp mod">
        <pc:chgData name="Wilkinson, Ulises" userId="aece8d85-eb83-4e23-bf28-c30077cba893" providerId="ADAL" clId="{884F47B1-B553-4192-9126-1C112833296C}" dt="2026-02-03T23:37:45.605" v="8" actId="20577"/>
        <pc:sldMkLst>
          <pc:docMk/>
          <pc:sldMk cId="1402913147" sldId="333"/>
        </pc:sldMkLst>
        <pc:spChg chg="mod">
          <ac:chgData name="Wilkinson, Ulises" userId="aece8d85-eb83-4e23-bf28-c30077cba893" providerId="ADAL" clId="{884F47B1-B553-4192-9126-1C112833296C}" dt="2026-02-03T23:37:45.605" v="8" actId="20577"/>
          <ac:spMkLst>
            <pc:docMk/>
            <pc:sldMk cId="1402913147" sldId="333"/>
            <ac:spMk id="3" creationId="{C6972DD2-9631-36AD-15F5-1E1A9FB07975}"/>
          </ac:spMkLst>
        </pc:spChg>
      </pc:sldChg>
      <pc:sldChg chg="modSp mod">
        <pc:chgData name="Wilkinson, Ulises" userId="aece8d85-eb83-4e23-bf28-c30077cba893" providerId="ADAL" clId="{884F47B1-B553-4192-9126-1C112833296C}" dt="2026-02-03T23:38:08.734" v="17" actId="114"/>
        <pc:sldMkLst>
          <pc:docMk/>
          <pc:sldMk cId="1980830845" sldId="334"/>
        </pc:sldMkLst>
        <pc:spChg chg="mod">
          <ac:chgData name="Wilkinson, Ulises" userId="aece8d85-eb83-4e23-bf28-c30077cba893" providerId="ADAL" clId="{884F47B1-B553-4192-9126-1C112833296C}" dt="2026-02-03T23:37:51.608" v="11" actId="27636"/>
          <ac:spMkLst>
            <pc:docMk/>
            <pc:sldMk cId="1980830845" sldId="334"/>
            <ac:spMk id="2" creationId="{C6A6384D-8638-DF6D-AE9F-F5B475FA0ACB}"/>
          </ac:spMkLst>
        </pc:spChg>
        <pc:spChg chg="mod">
          <ac:chgData name="Wilkinson, Ulises" userId="aece8d85-eb83-4e23-bf28-c30077cba893" providerId="ADAL" clId="{884F47B1-B553-4192-9126-1C112833296C}" dt="2026-02-03T23:38:08.734" v="17" actId="114"/>
          <ac:spMkLst>
            <pc:docMk/>
            <pc:sldMk cId="1980830845" sldId="334"/>
            <ac:spMk id="3" creationId="{546FC1A7-A711-E44B-2B9F-92E44778AF23}"/>
          </ac:spMkLst>
        </pc:spChg>
      </pc:sldChg>
      <pc:sldChg chg="modSp">
        <pc:chgData name="Wilkinson, Ulises" userId="aece8d85-eb83-4e23-bf28-c30077cba893" providerId="ADAL" clId="{884F47B1-B553-4192-9126-1C112833296C}" dt="2026-02-03T23:39:56.600" v="19"/>
        <pc:sldMkLst>
          <pc:docMk/>
          <pc:sldMk cId="2266080195" sldId="340"/>
        </pc:sldMkLst>
        <pc:spChg chg="mod">
          <ac:chgData name="Wilkinson, Ulises" userId="aece8d85-eb83-4e23-bf28-c30077cba893" providerId="ADAL" clId="{884F47B1-B553-4192-9126-1C112833296C}" dt="2026-02-03T23:39:56.600" v="19"/>
          <ac:spMkLst>
            <pc:docMk/>
            <pc:sldMk cId="2266080195" sldId="340"/>
            <ac:spMk id="3" creationId="{CE0A3232-98F5-93F1-210B-18A683B941EE}"/>
          </ac:spMkLst>
        </pc:spChg>
      </pc:sldChg>
      <pc:sldChg chg="modSp mod">
        <pc:chgData name="Wilkinson, Ulises" userId="aece8d85-eb83-4e23-bf28-c30077cba893" providerId="ADAL" clId="{884F47B1-B553-4192-9126-1C112833296C}" dt="2026-02-03T23:40:08.743" v="22" actId="27636"/>
        <pc:sldMkLst>
          <pc:docMk/>
          <pc:sldMk cId="2882209861" sldId="356"/>
        </pc:sldMkLst>
        <pc:spChg chg="mod">
          <ac:chgData name="Wilkinson, Ulises" userId="aece8d85-eb83-4e23-bf28-c30077cba893" providerId="ADAL" clId="{884F47B1-B553-4192-9126-1C112833296C}" dt="2026-02-03T23:40:08.743" v="22" actId="27636"/>
          <ac:spMkLst>
            <pc:docMk/>
            <pc:sldMk cId="2882209861" sldId="356"/>
            <ac:spMk id="2" creationId="{95F2C820-F6BF-FFE6-8CBE-9073D066BE5D}"/>
          </ac:spMkLst>
        </pc:spChg>
      </pc:sldChg>
      <pc:sldChg chg="modSp mod">
        <pc:chgData name="Wilkinson, Ulises" userId="aece8d85-eb83-4e23-bf28-c30077cba893" providerId="ADAL" clId="{884F47B1-B553-4192-9126-1C112833296C}" dt="2026-02-03T23:40:46.091" v="26" actId="255"/>
        <pc:sldMkLst>
          <pc:docMk/>
          <pc:sldMk cId="2596762977" sldId="357"/>
        </pc:sldMkLst>
        <pc:spChg chg="mod">
          <ac:chgData name="Wilkinson, Ulises" userId="aece8d85-eb83-4e23-bf28-c30077cba893" providerId="ADAL" clId="{884F47B1-B553-4192-9126-1C112833296C}" dt="2026-02-03T23:40:28.687" v="24" actId="255"/>
          <ac:spMkLst>
            <pc:docMk/>
            <pc:sldMk cId="2596762977" sldId="357"/>
            <ac:spMk id="2" creationId="{DC809565-1631-4D83-EC2B-3CC636195A7F}"/>
          </ac:spMkLst>
        </pc:spChg>
        <pc:spChg chg="mod">
          <ac:chgData name="Wilkinson, Ulises" userId="aece8d85-eb83-4e23-bf28-c30077cba893" providerId="ADAL" clId="{884F47B1-B553-4192-9126-1C112833296C}" dt="2026-02-03T23:40:46.091" v="26" actId="255"/>
          <ac:spMkLst>
            <pc:docMk/>
            <pc:sldMk cId="2596762977" sldId="357"/>
            <ac:spMk id="3" creationId="{811BC0F5-AA3E-FEEB-DB98-F5B7274D1020}"/>
          </ac:spMkLst>
        </pc:spChg>
      </pc:sldChg>
      <pc:sldChg chg="modSp mod">
        <pc:chgData name="Wilkinson, Ulises" userId="aece8d85-eb83-4e23-bf28-c30077cba893" providerId="ADAL" clId="{884F47B1-B553-4192-9126-1C112833296C}" dt="2026-02-03T23:41:08.280" v="28" actId="255"/>
        <pc:sldMkLst>
          <pc:docMk/>
          <pc:sldMk cId="3326424425" sldId="358"/>
        </pc:sldMkLst>
        <pc:spChg chg="mod">
          <ac:chgData name="Wilkinson, Ulises" userId="aece8d85-eb83-4e23-bf28-c30077cba893" providerId="ADAL" clId="{884F47B1-B553-4192-9126-1C112833296C}" dt="2026-02-03T23:40:59.740" v="27" actId="255"/>
          <ac:spMkLst>
            <pc:docMk/>
            <pc:sldMk cId="3326424425" sldId="358"/>
            <ac:spMk id="3" creationId="{DCA01D63-6BFA-3B15-1D5C-A17FCBA7B66C}"/>
          </ac:spMkLst>
        </pc:spChg>
        <pc:spChg chg="mod">
          <ac:chgData name="Wilkinson, Ulises" userId="aece8d85-eb83-4e23-bf28-c30077cba893" providerId="ADAL" clId="{884F47B1-B553-4192-9126-1C112833296C}" dt="2026-02-03T23:41:08.280" v="28" actId="255"/>
          <ac:spMkLst>
            <pc:docMk/>
            <pc:sldMk cId="3326424425" sldId="358"/>
            <ac:spMk id="5" creationId="{74D6DC24-C14E-F2CD-C007-A879AE6FD38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BCEBC6-4CBC-468E-A6E9-95F2C30F04B8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CC6F11-4AD2-447C-9FDE-DBB6E62AA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044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exashistory.unt.edu/ark:/67531/metapth1291421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texashistory.unt.edu/" TargetMode="Externa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exashistory.unt.edu/ark:/67531/metapth159983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texashistory.unt.edu/" TargetMode="Externa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texashistory.unt.edu/ark:/67531/metapth460058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texashistory.unt.edu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Gates, A. R. The Texas Monument. (La Grange, Tex.), Vol. 5, No. 11, Ed. 1 Tuesday, October 10, 1854, newspaper, October 10, 1854; (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https://texashistory.unt.edu/ark:/67531/metapth1291421/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 accessed July 2, 2025), University of North Texas Libraries, The Portal to Texas History,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https://texashistory.unt.edu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crediting Fayette Public Library, Museum and Archives.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6680DF-FBC2-44B2-B7B0-5E8793897DE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1918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[A Wagon Train in Round Rock], photograph, 1860~; (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https://texashistory.unt.edu/ark:/67531/metapth159983/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 accessed July 2, 2025), University of North Texas Libraries, The Portal to Texas History,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https://texashistory.unt.edu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crediting The Williamson Museum.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CC6F11-4AD2-447C-9FDE-DBB6E62AAAC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6196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Raba, Ernst Wilhelm, 1874-1951. [The Meusebach-Comanche Treaty], photograph, Date Unknown; (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https://texashistory.unt.edu/ark:/67531/metapth460058/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accessed June 27, 2025), University of North Texas Libraries, The Portal to Texas History,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https://texashistory.unt.edu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crediting San Antonio Conservation Society.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CC6F11-4AD2-447C-9FDE-DBB6E62AAAC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214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BF980-423C-DEFC-3F2D-657624F9F8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DE51ED-AF21-38C3-3687-5B0EE0A224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ACF6B3-85C5-9A62-A694-2E48A5D68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9CED9-6DCA-4AA4-AC4E-293D490B3865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450114-8DAE-6CA8-1D09-F964A6371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65ABEA-5E94-67A1-C157-FF05F28C6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DC041-54F6-49C9-A923-B0D28C5EC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132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8191E-3EC6-34E5-32B3-6A09AC022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EA745-D670-C02E-9D0A-B7EC44B4DF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D15B37-62AC-9B94-0BD3-3373D7755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9CED9-6DCA-4AA4-AC4E-293D490B3865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0FCE3E-B411-BFFF-194A-B1635AC32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FDF1D2-47CE-F22F-F2B5-61C8D99E7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DC041-54F6-49C9-A923-B0D28C5EC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599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A81EA-5C6D-1C28-520A-41C4709B4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9DE17C-8C3B-9E26-E246-88CAB86164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9278C-16BC-9133-101F-F16C54F17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9CED9-6DCA-4AA4-AC4E-293D490B3865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570E03-50C9-0612-DF5E-AB9A40E34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758A7E-1CB1-2702-5333-212A76FE6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DC041-54F6-49C9-A923-B0D28C5EC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83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101E4-DCB2-08DD-B132-F46A63DEA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0F1D5-9A11-50B1-3208-88E343EE2D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2ECB9A-F51D-65D5-3051-9A009C43DF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B3B21C-764B-843B-0788-B32285BA8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9CED9-6DCA-4AA4-AC4E-293D490B3865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CB4FD4-774D-82E5-405E-CD556778E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B9B878-B66D-B8AD-DDAE-A3C793DC4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DC041-54F6-49C9-A923-B0D28C5EC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161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A5F2A-56B9-B91F-CD97-B6EB7B7EF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BC7B04-6D21-7B08-9B4E-E77AED65C6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62244E-4EA3-54CC-E568-25A4DF3A48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CADF2A-AF66-1611-0FD9-7548952D20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BA2D31-B29F-453E-C8B2-A2C9AD4B02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DC4A51-3B7B-04A3-22C2-B1A771479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9CED9-6DCA-4AA4-AC4E-293D490B3865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CE8937-2BC3-0C19-3DC4-D7DC39CD4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EA3045-5867-D739-9104-96DF3FA7C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DC041-54F6-49C9-A923-B0D28C5EC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43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AB72B-E7C7-D1C6-2A37-67DA0E3E8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2F7E69-EABE-697C-D869-A1CE349B9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9CED9-6DCA-4AA4-AC4E-293D490B3865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F55D55-ABD4-7736-DC07-CBA050043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96CDCB-4458-16C1-8ED5-3FFE3F6C7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DC041-54F6-49C9-A923-B0D28C5EC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164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26C37C-F670-9A9C-084A-88C3655C3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9CED9-6DCA-4AA4-AC4E-293D490B3865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3F4207-9F5D-A023-36CF-1F5AC6813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53112D-D118-16DF-C397-7C01E3E3F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DC041-54F6-49C9-A923-B0D28C5EC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841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A97D9-41F8-EB71-53D7-696ECB537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2ECE38-B9E0-A82D-722C-0C99C0CD8F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6BDF0-83A4-E452-A3F7-A512F1AECB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2F5319-DAE1-3457-8EBA-86CCC7BB0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9CED9-6DCA-4AA4-AC4E-293D490B3865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52D094-788F-1124-6315-07A357998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F993DE-14DD-CD70-77BD-583EFFCFC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DC041-54F6-49C9-A923-B0D28C5EC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8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EAE1E-F9F7-ED75-C2A5-C2AA19CDC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92497C-6B9A-327A-01C3-F428BBE446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FE982A-2E1F-5B8B-B93C-5B6B5F6A2D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FBBFD6-29C0-A64A-72F7-AF73460CD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9CED9-6DCA-4AA4-AC4E-293D490B3865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034703-D0A5-E5A8-0891-E2C9BBDBD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DEC30-2B25-D39A-7C7C-3B62437EE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DC041-54F6-49C9-A923-B0D28C5EC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455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5638D-8663-4C85-DA89-D9E4AAE04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542F4F-9B11-83F3-FD3C-C726FF86CB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12260C-EB5A-F466-2D7B-2F113C174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9CED9-6DCA-4AA4-AC4E-293D490B3865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1DC5C0-3213-33EB-FBFC-AA2873AAA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4D3E87-11C8-17BE-1C7C-73828C69A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DC041-54F6-49C9-A923-B0D28C5EC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387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5EB0AC-4540-8B2B-13FF-DBB71F1949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2F512A-C268-A08B-B640-5A108762A1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4372AB-BFD9-CEF1-0A72-6186DA3A7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9CED9-6DCA-4AA4-AC4E-293D490B3865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C74716-98ED-C4EE-2316-791512001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7FEDDB-1292-1693-C79F-72290C6E9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DC041-54F6-49C9-A923-B0D28C5EC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5425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99AB4-11EA-2EF7-BC14-507C46EC59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588630-C0D8-AEE4-087A-7978085F95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E9C63-3578-9AEB-2C69-9D5615724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EE0DE-B61D-4686-9A74-FCC262FC058F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0B5168-E5B3-6681-7CA5-E079E853A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CA7FD8-9950-4CAD-9019-8D386561B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49CB4-7204-49F1-8046-C8D8E4B91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5376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AEC78-6D01-F976-75AF-2786B3F71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110C50-97BA-57AC-5060-A17B946BA5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51A090-0F31-90DC-961A-4917794A0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EE0DE-B61D-4686-9A74-FCC262FC058F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3883ED-827E-130A-B811-71A0D11BA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3997D5-3AF8-2009-71D3-459940A1E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49CB4-7204-49F1-8046-C8D8E4B91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852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7F00D-439A-DA30-583D-C2AEF335B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EC418D-7580-D94D-FBE6-773096A19C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8870EE-E8A5-CC00-AD89-98DE42083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EE0DE-B61D-4686-9A74-FCC262FC058F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16D923-CA09-600B-CE05-88F28F857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4529CA-E8A3-C211-A61D-7B663A6E1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49CB4-7204-49F1-8046-C8D8E4B91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100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2DA97-7F3A-1250-744C-F00E25FB7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7F9CA-9966-0AF0-7CD5-A4CD31A14B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2CBC39-49D5-7A62-9DF1-1478858742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CFEE09-0F71-7EA3-D140-B77CFB326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EE0DE-B61D-4686-9A74-FCC262FC058F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232475-568A-55FB-B3BB-2175D769F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4D0006-E1E7-AF46-29C7-68CC99197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49CB4-7204-49F1-8046-C8D8E4B91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2953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44B4D-4E9A-4D9A-D121-FD38B5E57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877BFC-26B2-0918-F607-C55AB9DBB9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79D848-1E5C-FC85-0C0B-FB406F56B5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9EAFE5-17AF-79AD-497D-B6DB3A2F97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C42679-F77F-244A-E03F-5785ACA1C3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F92E52-A5EA-C530-D590-18C695007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EE0DE-B61D-4686-9A74-FCC262FC058F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AA7980-FE1E-A18C-6B20-EF7CC135E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40694A-9871-9732-CBE8-CA1FB098A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49CB4-7204-49F1-8046-C8D8E4B91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519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A3B70-553C-AB81-1D48-06CC62D00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646B08-F184-E1D1-33AE-FC26C3521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EE0DE-B61D-4686-9A74-FCC262FC058F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DDE5D2-8908-C76D-AD5B-529DDA371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552196-621A-06BC-F7B5-201C37DFF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49CB4-7204-49F1-8046-C8D8E4B91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4966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5B011E-E20E-5E48-052A-27272F44D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EE0DE-B61D-4686-9A74-FCC262FC058F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9B6582-88D1-5B0A-0A01-4A856951E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E38B72-B7C6-1BFE-5B6F-8D83621BA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49CB4-7204-49F1-8046-C8D8E4B91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292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97AC5-D649-8D17-2865-33378B2FD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62FCA4-352B-C661-1DA9-DF3D76427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99FE1A-944A-4D36-4E77-AA7E6B1FDD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058D2D-B503-1342-0F97-D9039BC98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EE0DE-B61D-4686-9A74-FCC262FC058F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E1F6FA-D070-32C8-152C-E03074504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83C283-FACF-EF67-7694-94BEDEABF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49CB4-7204-49F1-8046-C8D8E4B91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3701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DF25D-EBC7-FF5D-89CD-C5146C746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E2F8D9-CAF0-A34F-0743-A98CA21915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23D48B-940C-9496-68E6-9AFDFE9352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0D9992-8E3C-36CB-47C8-4AE573044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EE0DE-B61D-4686-9A74-FCC262FC058F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9B3792-B134-0A45-A836-AB354C8DE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4140A1-D5FB-3B98-0CA5-D9B9C96D3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49CB4-7204-49F1-8046-C8D8E4B91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276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092B3-8445-7B21-B5F7-626E2FB16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76A29A-FA86-AA35-F273-0912ED3327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E7A0D-47D1-466A-1DB7-10E1C8A03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EE0DE-B61D-4686-9A74-FCC262FC058F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30DC77-DBB0-7C37-9194-B7CF519DA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15E0EA-DFBD-3E2D-5CC0-F9E30129A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49CB4-7204-49F1-8046-C8D8E4B91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7479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068504-E91F-C91A-7D39-A7DB3A116C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75A876-6F27-9173-9EA7-A9542C96D5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3ABD25-BB8F-6077-0A17-F3402E5CF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EE0DE-B61D-4686-9A74-FCC262FC058F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87650-6590-E14F-7714-13BD4AA13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922D6A-7093-F4F2-E47B-D3DAFE087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49CB4-7204-49F1-8046-C8D8E4B91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7773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9142-C693-1E46-BEC5-A925EB365B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E92AC-074C-5A45-A626-4B621FCFF0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C2B37-A08C-FB4E-8A80-ECC52E376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41D853-A81F-EC4C-BBCE-79A51E854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53AE22-8842-2A4A-AF1C-009496A0F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1226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4B33C-88F4-614B-AF93-B9237F40F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FDE61-81DA-1442-8C59-17501ABE63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833EF2-4485-234C-AB30-1D5F31ED5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04FA5B-2741-5E46-A5D3-4B0D978BA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0E0822-3DDA-0144-A658-F015CB7E6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9913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CCE53-4C5A-7F41-965D-28D7AB398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791CD1-B02C-5148-BF62-45B1E8B74F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34F213-DB53-2043-8199-4B92A9765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C77C27-5D3D-534A-8E33-DF980CE82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C81FA-2C64-E04C-B188-56D34ECF8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3552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54E8B-F763-434E-AD06-1B442767C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CE99E-F688-C748-B064-D3F2C512E5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861C91-BFE5-904A-B309-D30EC6273A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612C9C-3398-F44B-89F7-2CA6FE17E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0DEA89-179E-1D42-979E-E73CC2101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02AF76-DF79-D743-933B-4BBD0B908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395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6F0E3-C15F-DA45-8C73-7A0D37E9F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A76037-5ED7-684C-B3E1-F544501EE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6F2B66-A5AB-A740-9786-1CEF1C88C7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097B2A-F264-BD4F-B5D6-905BCFCDF9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7C810A-986C-7243-81DF-A5B3247ED6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66A4BF-C7C9-BA4E-871D-2D9E47A40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C51A2F-B529-9948-98B5-60F72844C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AA3CB8-C4AF-7243-B698-B813F804F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9411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7E662-0EB5-9643-8E4A-A201E88BA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CAD3C7-9227-5F49-887B-27CD1BAAB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9F3BA9-203F-674E-89EA-4637A43B3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0F7D89-6DEB-EB48-A935-AD2CE558B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4074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58A669-422B-9D49-912E-FA9480A37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1B2E54-69B9-7845-83BA-13D208183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D63419-F090-424F-AF11-A05C407C6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5645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F1AF4-C15C-3448-AA50-41134F49A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068F2-A314-D140-848D-3B8CE6624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A2895A-A15B-6240-8897-7029C68585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4D99B2-3DAD-E540-920D-38ED75985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CFD3B8-E1B2-BF4F-A518-67AA91F95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A48E19-5CDA-1844-9075-C01DBC7CE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4857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009D2-C06A-BC46-BBFB-84306F6B2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A1E9A2-DD08-5C46-A16E-1C971A93D4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A9328A-274B-A746-8FD5-AFF051BEC1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AF4499-0B29-9745-852A-CFBE13F85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893CFF-D2F0-EA48-98C2-569EBC3DF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BD64B5-9737-F146-9884-6AFEF6029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0724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0AB0C-0EED-0E4A-98A2-CB764ECBD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5DD8AF-4897-3349-8A9B-4AC327B7B9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A6B9A2-F06C-4B47-BB1A-069D32727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052ACC-984B-3545-AE9F-C1A77E449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F570FF-1ACA-0048-9A5E-91B60DD3A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3189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82801C-DF82-5149-9CDF-CE1584832D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D29798-5694-1F41-A8A9-3F2AF483BD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C3B3AA-09B1-F441-B7C0-172B50F11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0DD99-5583-274E-81EF-CF2F7C584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2359ED-D4B0-A34D-8E53-5676CF70D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999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2E5D80-A5E0-C0BF-D21F-CE533E047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19FF68-B2BC-0A3E-DDD3-C25B8FEF98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26540D-7748-9374-9A85-3A0C68EE54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09CED9-6DCA-4AA4-AC4E-293D490B3865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33F010-D374-001D-86CE-3410BBCE95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9EEFF5-31B0-0F28-A324-1A964B0947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3DC041-54F6-49C9-A923-B0D28C5EC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245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6A7266-29F9-C67F-9B5D-85F143562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5BF55C-8A3D-15F8-E369-1B8FB7FC96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BE2DBE-121C-FFC5-8A7D-AEA1A7A109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3EE0DE-B61D-4686-9A74-FCC262FC058F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1F88F5-DB59-EB14-6029-50C1AB501C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15CB06-34EC-7429-4553-93446FD465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249CB4-7204-49F1-8046-C8D8E4B91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445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8738B9-98B2-7D4D-8DDD-C7C43F5E0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DCA401-F7CD-394E-832A-A295CA4615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32F235-71BA-0F46-AAAF-16AE080ADB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010223-5ADC-934C-8BE1-8265A0335AF6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6FE667-FF9F-7048-BBB5-18F264CC9F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BF98EB-EC54-DF41-AEEF-8673DD4677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521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0AF97-B1C7-ACDC-AA84-18DD3E14F3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8" y="643467"/>
            <a:ext cx="4620584" cy="3155647"/>
          </a:xfrm>
        </p:spPr>
        <p:txBody>
          <a:bodyPr>
            <a:normAutofit fontScale="90000"/>
          </a:bodyPr>
          <a:lstStyle/>
          <a:p>
            <a:pPr algn="l"/>
            <a:r>
              <a:rPr lang="en-US" b="1" i="1" dirty="0">
                <a:latin typeface="Gotham book"/>
              </a:rPr>
              <a:t>Unidad 7: </a:t>
            </a:r>
            <a:br>
              <a:rPr lang="en-US" b="1" i="1" dirty="0">
                <a:latin typeface="Gotham book"/>
              </a:rPr>
            </a:br>
            <a:r>
              <a:rPr lang="en-US" b="1" i="1" dirty="0" err="1">
                <a:solidFill>
                  <a:srgbClr val="0070C0"/>
                </a:solidFill>
                <a:latin typeface="Gotham book"/>
              </a:rPr>
              <a:t>Primeros</a:t>
            </a:r>
            <a:r>
              <a:rPr lang="en-US" b="1" i="1" dirty="0">
                <a:solidFill>
                  <a:srgbClr val="0070C0"/>
                </a:solidFill>
                <a:latin typeface="Gotham book"/>
              </a:rPr>
              <a:t> </a:t>
            </a:r>
            <a:r>
              <a:rPr lang="en-US" b="1" i="1" dirty="0" err="1">
                <a:solidFill>
                  <a:srgbClr val="0070C0"/>
                </a:solidFill>
                <a:latin typeface="Gotham book"/>
              </a:rPr>
              <a:t>años</a:t>
            </a:r>
            <a:r>
              <a:rPr lang="en-US" b="1" i="1" dirty="0">
                <a:solidFill>
                  <a:srgbClr val="0070C0"/>
                </a:solidFill>
                <a:latin typeface="Gotham book"/>
              </a:rPr>
              <a:t> </a:t>
            </a:r>
            <a:r>
              <a:rPr lang="en-US" b="1" i="1" dirty="0" err="1">
                <a:solidFill>
                  <a:srgbClr val="0070C0"/>
                </a:solidFill>
                <a:latin typeface="Gotham book"/>
              </a:rPr>
              <a:t>como</a:t>
            </a:r>
            <a:r>
              <a:rPr lang="en-US" b="1" i="1" dirty="0">
                <a:solidFill>
                  <a:srgbClr val="0070C0"/>
                </a:solidFill>
                <a:latin typeface="Gotham book"/>
              </a:rPr>
              <a:t> Estado</a:t>
            </a:r>
            <a:endParaRPr lang="en-US" b="1" dirty="0">
              <a:solidFill>
                <a:srgbClr val="0070C0"/>
              </a:solidFill>
              <a:latin typeface="Gotham book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5E7D88-B411-0667-9CA2-7DAF8B9F01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7" y="4114800"/>
            <a:ext cx="4620584" cy="1938379"/>
          </a:xfrm>
        </p:spPr>
        <p:txBody>
          <a:bodyPr>
            <a:normAutofit/>
          </a:bodyPr>
          <a:lstStyle/>
          <a:p>
            <a:pPr algn="l"/>
            <a:r>
              <a:rPr lang="en-US" sz="32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</a:rPr>
              <a:t>Lección</a:t>
            </a:r>
            <a:r>
              <a:rPr lang="en-US" sz="32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</a:rPr>
              <a:t> 2: </a:t>
            </a:r>
          </a:p>
          <a:p>
            <a:pPr algn="l"/>
            <a:r>
              <a:rPr lang="es-ES" sz="3600" b="1" i="1" dirty="0">
                <a:solidFill>
                  <a:srgbClr val="0070C0"/>
                </a:solidFill>
                <a:latin typeface="Gotham book"/>
              </a:rPr>
              <a:t>Cómo sabemos lo que sabemos</a:t>
            </a:r>
            <a:r>
              <a:rPr lang="en-US" sz="3600" b="1" i="1" dirty="0">
                <a:solidFill>
                  <a:srgbClr val="0070C0"/>
                </a:solidFill>
                <a:latin typeface="Gotham book"/>
              </a:rPr>
              <a:t>? </a:t>
            </a:r>
          </a:p>
        </p:txBody>
      </p:sp>
      <p:pic>
        <p:nvPicPr>
          <p:cNvPr id="6" name="Picture 5" descr="A photocopy of the front page of the Texas Monument newspaper from October 10, 1854. No print is legible apart from the name of the newspaper.">
            <a:extLst>
              <a:ext uri="{FF2B5EF4-FFF2-40B4-BE49-F238E27FC236}">
                <a16:creationId xmlns:a16="http://schemas.microsoft.com/office/drawing/2014/main" id="{3A80F9AB-EA94-874A-E1DF-250BB95F3C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7978" y="0"/>
            <a:ext cx="50940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084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36B42A4E-4727-C868-B633-69B1B7D7E12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767522" y="13062"/>
            <a:ext cx="10249705" cy="133676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en-US" sz="4500" b="1" dirty="0" err="1">
                <a:latin typeface="Gotham Medium"/>
              </a:rPr>
              <a:t>Calentamiento</a:t>
            </a:r>
            <a:r>
              <a:rPr kumimoji="0" lang="en-US" sz="45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: </a:t>
            </a:r>
            <a:b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</a:br>
            <a:r>
              <a:rPr lang="es-ES" sz="3800" dirty="0">
                <a:latin typeface="Gotham Medium"/>
              </a:rPr>
              <a:t>Sigue las instrucciones para completar tu calentamiento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C12D92-84A9-7750-00BA-D18840FEBDE7}"/>
              </a:ext>
            </a:extLst>
          </p:cNvPr>
          <p:cNvSpPr txBox="1"/>
          <p:nvPr/>
        </p:nvSpPr>
        <p:spPr>
          <a:xfrm>
            <a:off x="3265714" y="1480457"/>
            <a:ext cx="4942115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400" dirty="0">
                <a:solidFill>
                  <a:schemeClr val="accent2">
                    <a:lumMod val="75000"/>
                  </a:schemeClr>
                </a:solidFill>
                <a:latin typeface="Gotham book"/>
              </a:rPr>
              <a:t>Lee cada afirmación en la columna de la izquierda</a:t>
            </a:r>
            <a:r>
              <a:rPr lang="en-US" sz="3400" dirty="0">
                <a:solidFill>
                  <a:schemeClr val="accent2">
                    <a:lumMod val="75000"/>
                  </a:schemeClr>
                </a:solidFill>
                <a:latin typeface="Gotham book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3400" dirty="0">
                <a:solidFill>
                  <a:srgbClr val="7030A0"/>
                </a:solidFill>
                <a:latin typeface="Gotham book"/>
              </a:rPr>
              <a:t>Empareja cada afirmación con la persona que tenga más probabilidades de tener ese punto de vista</a:t>
            </a:r>
            <a:r>
              <a:rPr lang="en-US" sz="3400" dirty="0">
                <a:solidFill>
                  <a:srgbClr val="7030A0"/>
                </a:solidFill>
                <a:latin typeface="Gotham book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 err="1">
                <a:solidFill>
                  <a:srgbClr val="0070C0"/>
                </a:solidFill>
                <a:latin typeface="Gotham book"/>
              </a:rPr>
              <a:t>Comparte</a:t>
            </a:r>
            <a:r>
              <a:rPr lang="en-US" sz="3400" dirty="0">
                <a:solidFill>
                  <a:srgbClr val="0070C0"/>
                </a:solidFill>
                <a:latin typeface="Gotham book"/>
              </a:rPr>
              <a:t> con </a:t>
            </a:r>
            <a:r>
              <a:rPr lang="en-US" sz="3400" dirty="0" err="1">
                <a:solidFill>
                  <a:srgbClr val="0070C0"/>
                </a:solidFill>
                <a:latin typeface="Gotham book"/>
              </a:rPr>
              <a:t>una</a:t>
            </a:r>
            <a:r>
              <a:rPr lang="en-US" sz="3400" dirty="0">
                <a:solidFill>
                  <a:srgbClr val="0070C0"/>
                </a:solidFill>
                <a:latin typeface="Gotham book"/>
              </a:rPr>
              <a:t> pareja.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3F97EE7-9E11-0FFE-78EC-A49050DF1B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96788" y="1480457"/>
            <a:ext cx="1208326" cy="1208326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0F64A4F0-0DAE-443F-0FCE-3CC6F3C76C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38054" y="3467628"/>
            <a:ext cx="925793" cy="92579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379F15BE-FFDC-74CC-82A1-E4CCE12ADB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79723" y="5606556"/>
            <a:ext cx="842453" cy="84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677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04C55181-3134-E6B1-C1CF-DF870231187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717287" y="13062"/>
            <a:ext cx="10132674" cy="1042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en-US" sz="5400" b="1" dirty="0" err="1">
                <a:latin typeface="Gotham Medium"/>
              </a:rPr>
              <a:t>Comparte</a:t>
            </a:r>
            <a:r>
              <a:rPr lang="en-US" sz="5400" b="1" dirty="0">
                <a:latin typeface="Gotham Medium"/>
              </a:rPr>
              <a:t> con la </a:t>
            </a:r>
            <a:r>
              <a:rPr lang="en-US" sz="5400" b="1" dirty="0" err="1">
                <a:latin typeface="Gotham Medium"/>
              </a:rPr>
              <a:t>clase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09526335-7570-50B3-B09A-2D2C5481D8F9}"/>
              </a:ext>
            </a:extLst>
          </p:cNvPr>
          <p:cNvSpPr/>
          <p:nvPr/>
        </p:nvSpPr>
        <p:spPr>
          <a:xfrm>
            <a:off x="4299858" y="1840514"/>
            <a:ext cx="7395926" cy="2992743"/>
          </a:xfrm>
          <a:prstGeom prst="wedgeRoundRectCallout">
            <a:avLst>
              <a:gd name="adj1" fmla="val -64181"/>
              <a:gd name="adj2" fmla="val 35036"/>
              <a:gd name="adj3" fmla="val 16667"/>
            </a:avLst>
          </a:prstGeom>
          <a:solidFill>
            <a:srgbClr val="0073C2"/>
          </a:solidFill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S" sz="4000" dirty="0">
                <a:solidFill>
                  <a:prstClr val="white"/>
                </a:solidFill>
                <a:latin typeface="Gotham book"/>
              </a:rPr>
              <a:t>La frase "____________" probablemente la habría dicho ____________.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tham book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AD52468-2F61-09CF-08CF-E264988FD6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17287" y="3211286"/>
            <a:ext cx="1419809" cy="1419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308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0A3BEE04-4757-C2F5-C482-47D8F8A292C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069294" y="13062"/>
            <a:ext cx="8240486" cy="13803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0" dirty="0" err="1">
                <a:solidFill>
                  <a:schemeClr val="bg1"/>
                </a:solidFill>
                <a:latin typeface="Gotham Medium"/>
              </a:rPr>
              <a:t>Pregunta</a:t>
            </a:r>
            <a:r>
              <a:rPr lang="en-US" sz="8000" dirty="0">
                <a:solidFill>
                  <a:schemeClr val="bg1"/>
                </a:solidFill>
                <a:latin typeface="Gotham Medium"/>
              </a:rPr>
              <a:t> </a:t>
            </a:r>
            <a:r>
              <a:rPr lang="en-US" sz="8000" dirty="0" err="1">
                <a:solidFill>
                  <a:schemeClr val="bg1"/>
                </a:solidFill>
                <a:latin typeface="Gotham Medium"/>
              </a:rPr>
              <a:t>esencial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972DD2-9631-36AD-15F5-1E1A9FB07975}"/>
              </a:ext>
            </a:extLst>
          </p:cNvPr>
          <p:cNvSpPr txBox="1"/>
          <p:nvPr/>
        </p:nvSpPr>
        <p:spPr>
          <a:xfrm>
            <a:off x="642257" y="1763486"/>
            <a:ext cx="11255829" cy="330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10000"/>
              </a:lnSpc>
              <a:spcAft>
                <a:spcPts val="600"/>
              </a:spcAft>
              <a:defRPr/>
            </a:pPr>
            <a:r>
              <a:rPr lang="es-ES" sz="4800" dirty="0">
                <a:solidFill>
                  <a:srgbClr val="0070C0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Cuáles fueron los eventos, temas o temas más significativos de la era temprana de la Estadidad, y cómo se representaron o abordaron en diferentes fuentes primarias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913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C6A6384D-8638-DF6D-AE9F-F5B475FA0AC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935478" y="13061"/>
            <a:ext cx="8493035" cy="149042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s-ES" sz="7400" dirty="0">
                <a:solidFill>
                  <a:schemeClr val="bg1"/>
                </a:solidFill>
                <a:latin typeface="Gotham Medium"/>
              </a:rPr>
              <a:t>En la lección de hoy...</a:t>
            </a:r>
            <a:endParaRPr kumimoji="0" lang="en-US" sz="7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6FC1A7-A711-E44B-2B9F-92E44778AF23}"/>
              </a:ext>
            </a:extLst>
          </p:cNvPr>
          <p:cNvSpPr txBox="1"/>
          <p:nvPr/>
        </p:nvSpPr>
        <p:spPr>
          <a:xfrm>
            <a:off x="609600" y="1785257"/>
            <a:ext cx="11266713" cy="4126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0" indent="-742950">
              <a:lnSpc>
                <a:spcPct val="110000"/>
              </a:lnSpc>
              <a:buFont typeface="+mj-lt"/>
              <a:buAutoNum type="arabicPeriod"/>
              <a:tabLst>
                <a:tab pos="457200" algn="l"/>
              </a:tabLst>
              <a:defRPr/>
            </a:pPr>
            <a:r>
              <a:rPr lang="es-ES" sz="4000" b="1" i="1" u="sng" dirty="0">
                <a:solidFill>
                  <a:srgbClr val="4EA72E">
                    <a:lumMod val="75000"/>
                  </a:srgbClr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Examinaremos</a:t>
            </a:r>
            <a:r>
              <a:rPr lang="es-ES" sz="4000" dirty="0">
                <a:solidFill>
                  <a:srgbClr val="4EA72E">
                    <a:lumMod val="75000"/>
                  </a:srgbClr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 los temas, asuntos y eventos significativos de la era temprana de la Estadidad analizando una variedad de fuentes primarias</a:t>
            </a:r>
            <a:r>
              <a:rPr kumimoji="0" lang="en-US" sz="4000" i="1" strike="noStrike" kern="1200" cap="none" spc="0" normalizeH="0" baseline="0" noProof="0" dirty="0">
                <a:ln>
                  <a:noFill/>
                </a:ln>
                <a:solidFill>
                  <a:srgbClr val="4EA72E">
                    <a:lumMod val="75000"/>
                  </a:srgbClr>
                </a:solidFill>
                <a:effectLst/>
                <a:uLnTx/>
                <a:uFillTx/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prstClr val="black"/>
              </a:solidFill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0" indent="-742950">
              <a:lnSpc>
                <a:spcPct val="110000"/>
              </a:lnSpc>
              <a:buFont typeface="+mj-lt"/>
              <a:buAutoNum type="arabicPeriod"/>
              <a:tabLst>
                <a:tab pos="457200" algn="l"/>
              </a:tabLst>
              <a:defRPr/>
            </a:pPr>
            <a:r>
              <a:rPr lang="es-ES" sz="4000" b="1" i="1" u="sng" dirty="0">
                <a:solidFill>
                  <a:srgbClr val="7030A0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Registraré</a:t>
            </a:r>
            <a:r>
              <a:rPr lang="es-ES" sz="4000" dirty="0">
                <a:solidFill>
                  <a:srgbClr val="7030A0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 información sobre los materiales de fuente primaria y determinaré cómo cada uno se relaciona con los temas de la unidad</a:t>
            </a:r>
            <a:r>
              <a:rPr kumimoji="0" lang="en-US" sz="4000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en-US" sz="4000" b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830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9A2DDDE3-5B12-072C-1ACD-E8D75AE4807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447801" y="13061"/>
            <a:ext cx="9296400" cy="154359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dirty="0" err="1">
                <a:solidFill>
                  <a:schemeClr val="bg1"/>
                </a:solidFill>
                <a:latin typeface="Gotham book"/>
              </a:rPr>
              <a:t>Parte</a:t>
            </a:r>
            <a:r>
              <a:rPr lang="en-US" sz="5000" dirty="0">
                <a:solidFill>
                  <a:schemeClr val="bg1"/>
                </a:solidFill>
                <a:latin typeface="Gotham book"/>
              </a:rPr>
              <a:t> I: </a:t>
            </a:r>
            <a:r>
              <a:rPr lang="es-ES" sz="5000" b="1" dirty="0">
                <a:solidFill>
                  <a:schemeClr val="bg1"/>
                </a:solidFill>
                <a:latin typeface="Gotham book"/>
              </a:rPr>
              <a:t>Texas, el 28º Estado de los Estados Unidos de América</a:t>
            </a:r>
            <a:endParaRPr lang="en-US" sz="5000" dirty="0">
              <a:solidFill>
                <a:schemeClr val="bg1"/>
              </a:solidFill>
              <a:latin typeface="Gotham book"/>
            </a:endParaRPr>
          </a:p>
        </p:txBody>
      </p:sp>
      <p:pic>
        <p:nvPicPr>
          <p:cNvPr id="1026" name="Picture 2" descr="A black and white photograph of a wagon train stopped for a break in Round Rock, north of Austin. There is a covered wagon pulled by several horses. In the background is what appears to be a house or hotel with some men standing in front. ">
            <a:extLst>
              <a:ext uri="{FF2B5EF4-FFF2-40B4-BE49-F238E27FC236}">
                <a16:creationId xmlns:a16="http://schemas.microsoft.com/office/drawing/2014/main" id="{25DA6C3D-CCA5-F02D-56DE-7C3BA402A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1694770"/>
            <a:ext cx="7361464" cy="4911148"/>
          </a:xfrm>
          <a:prstGeom prst="rect">
            <a:avLst/>
          </a:prstGeom>
          <a:noFill/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E0A3232-98F5-93F1-210B-18A683B941EE}"/>
              </a:ext>
            </a:extLst>
          </p:cNvPr>
          <p:cNvSpPr txBox="1"/>
          <p:nvPr/>
        </p:nvSpPr>
        <p:spPr>
          <a:xfrm>
            <a:off x="7990113" y="2351315"/>
            <a:ext cx="402771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>
                <a:latin typeface="Gotham book"/>
              </a:rPr>
              <a:t>Un carro cubierto se detuvo para descansar en Round Rock, al norte de Austin, en 1860</a:t>
            </a:r>
            <a:r>
              <a:rPr lang="en-US" sz="3600" dirty="0">
                <a:latin typeface="Gotham book"/>
              </a:rPr>
              <a:t>. </a:t>
            </a:r>
          </a:p>
          <a:p>
            <a:pPr algn="ctr"/>
            <a:br>
              <a:rPr lang="en-US" sz="2800" dirty="0">
                <a:latin typeface="Gotham book"/>
              </a:rPr>
            </a:br>
            <a:r>
              <a:rPr lang="es-ES" sz="2800" i="1" dirty="0">
                <a:latin typeface="Gotham book"/>
              </a:rPr>
              <a:t>El portal a la historia de Texas</a:t>
            </a:r>
            <a:endParaRPr lang="en-US" sz="2800" i="1" dirty="0">
              <a:latin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2266080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95F2C820-F6BF-FFE6-8CBE-9073D066BE5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19523" y="0"/>
            <a:ext cx="10132674" cy="1042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 err="1">
                <a:latin typeface="Gotham book"/>
              </a:rPr>
              <a:t>Parte</a:t>
            </a:r>
            <a:r>
              <a:rPr lang="en-US" sz="4800" dirty="0">
                <a:latin typeface="Gotham book"/>
              </a:rPr>
              <a:t> II: </a:t>
            </a:r>
            <a:r>
              <a:rPr lang="en-US" sz="4800" b="1" dirty="0" err="1">
                <a:latin typeface="Gotham book"/>
              </a:rPr>
              <a:t>Análisis</a:t>
            </a:r>
            <a:r>
              <a:rPr lang="en-US" sz="4800" b="1" dirty="0">
                <a:latin typeface="Gotham book"/>
              </a:rPr>
              <a:t> de </a:t>
            </a:r>
            <a:r>
              <a:rPr lang="en-US" sz="4800" b="1" dirty="0" err="1">
                <a:latin typeface="Gotham book"/>
              </a:rPr>
              <a:t>fuentes</a:t>
            </a:r>
            <a:r>
              <a:rPr lang="en-US" sz="4800" b="1" dirty="0">
                <a:latin typeface="Gotham book"/>
              </a:rPr>
              <a:t> </a:t>
            </a:r>
            <a:r>
              <a:rPr lang="en-US" sz="4800" b="1" dirty="0" err="1">
                <a:latin typeface="Gotham book"/>
              </a:rPr>
              <a:t>primarias</a:t>
            </a:r>
            <a:endParaRPr lang="en-US" sz="4800" dirty="0">
              <a:latin typeface="Gotham book"/>
            </a:endParaRPr>
          </a:p>
        </p:txBody>
      </p:sp>
      <p:pic>
        <p:nvPicPr>
          <p:cNvPr id="2050" name="Picture 2" descr="Artwork depicting the meeting between the Penateka Comanches and the German settlers for the Meusebach Treaty. There is a circle of men seated on the floor with other men and their horses standing around them at a distance. There are trees and hills in the background.">
            <a:extLst>
              <a:ext uri="{FF2B5EF4-FFF2-40B4-BE49-F238E27FC236}">
                <a16:creationId xmlns:a16="http://schemas.microsoft.com/office/drawing/2014/main" id="{5279C4C1-88A1-4548-3C16-E6FCAAAF85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42"/>
          <a:stretch>
            <a:fillRect/>
          </a:stretch>
        </p:blipFill>
        <p:spPr bwMode="auto">
          <a:xfrm>
            <a:off x="2356210" y="1042850"/>
            <a:ext cx="9060928" cy="4625342"/>
          </a:xfrm>
          <a:prstGeom prst="rect">
            <a:avLst/>
          </a:prstGeom>
          <a:noFill/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0B889D-FEDF-0D5F-9889-764E64F30D5D}"/>
              </a:ext>
            </a:extLst>
          </p:cNvPr>
          <p:cNvSpPr txBox="1"/>
          <p:nvPr/>
        </p:nvSpPr>
        <p:spPr>
          <a:xfrm>
            <a:off x="2541270" y="5668192"/>
            <a:ext cx="85235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i="1" dirty="0">
                <a:latin typeface="Gotham book"/>
              </a:rPr>
              <a:t>El Tratado Comanche-</a:t>
            </a:r>
            <a:r>
              <a:rPr lang="es-ES" sz="2200" i="1" dirty="0" err="1">
                <a:latin typeface="Gotham book"/>
              </a:rPr>
              <a:t>Meusebach</a:t>
            </a:r>
            <a:r>
              <a:rPr lang="es-ES" sz="2200" i="1" dirty="0">
                <a:latin typeface="Gotham book"/>
              </a:rPr>
              <a:t> de 1847
El portal a la historia de Texas</a:t>
            </a:r>
            <a:endParaRPr lang="en-US" sz="2200" i="1" dirty="0">
              <a:latin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2882209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5226AD-0926-236E-14BF-E5F6E5AAD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DC809565-1631-4D83-EC2B-3CC636195A7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611086" y="13062"/>
            <a:ext cx="10580914" cy="133676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en-US" sz="4500" b="1" dirty="0" err="1">
                <a:latin typeface="Gotham Medium"/>
              </a:rPr>
              <a:t>Billete</a:t>
            </a:r>
            <a:r>
              <a:rPr lang="en-US" sz="4500" b="1" dirty="0">
                <a:latin typeface="Gotham Medium"/>
              </a:rPr>
              <a:t> de </a:t>
            </a:r>
            <a:r>
              <a:rPr lang="en-US" sz="4500" b="1" dirty="0" err="1">
                <a:latin typeface="Gotham Medium"/>
              </a:rPr>
              <a:t>salida</a:t>
            </a:r>
            <a:r>
              <a:rPr kumimoji="0" lang="en-US" sz="45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: </a:t>
            </a:r>
            <a:b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</a:br>
            <a:r>
              <a:rPr lang="es-ES" sz="3800" dirty="0">
                <a:latin typeface="Gotham Medium"/>
              </a:rPr>
              <a:t>Sigue las instrucciones para completar tu ticket de salida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1BC0F5-AA3E-FEEB-DB98-F5B7274D1020}"/>
              </a:ext>
            </a:extLst>
          </p:cNvPr>
          <p:cNvSpPr txBox="1"/>
          <p:nvPr/>
        </p:nvSpPr>
        <p:spPr>
          <a:xfrm>
            <a:off x="3105114" y="1480457"/>
            <a:ext cx="5440172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s-ES" sz="3500" dirty="0">
                <a:solidFill>
                  <a:srgbClr val="E97132">
                    <a:lumMod val="75000"/>
                  </a:srgbClr>
                </a:solidFill>
                <a:latin typeface="Gotham book"/>
              </a:rPr>
              <a:t>Elige UN evento clave de esta unidad en la columna izquierda</a:t>
            </a:r>
            <a:r>
              <a:rPr kumimoji="0" lang="en-US" sz="3500" b="0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Gotham book"/>
                <a:ea typeface="+mn-ea"/>
                <a:cs typeface="+mn-cs"/>
              </a:rPr>
              <a:t>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s-ES" sz="3500" dirty="0">
                <a:solidFill>
                  <a:srgbClr val="7030A0"/>
                </a:solidFill>
                <a:latin typeface="Gotham book"/>
              </a:rPr>
              <a:t>En la columna de la derecha, da un ejemplo de una fuente primaria relacionada con el evento clave elegido</a:t>
            </a:r>
            <a:r>
              <a:rPr lang="en-US" sz="3500" dirty="0">
                <a:solidFill>
                  <a:srgbClr val="7030A0"/>
                </a:solidFill>
                <a:latin typeface="Gotham book"/>
              </a:rPr>
              <a:t>. 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Gotham book"/>
              <a:ea typeface="+mn-ea"/>
              <a:cs typeface="+mn-cs"/>
            </a:endParaRP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n-US" sz="3500" dirty="0" err="1">
                <a:solidFill>
                  <a:srgbClr val="0070C0"/>
                </a:solidFill>
                <a:latin typeface="Gotham book"/>
              </a:rPr>
              <a:t>Comparte</a:t>
            </a:r>
            <a:r>
              <a:rPr lang="en-US" sz="3500" dirty="0">
                <a:solidFill>
                  <a:srgbClr val="0070C0"/>
                </a:solidFill>
                <a:latin typeface="Gotham book"/>
              </a:rPr>
              <a:t> con </a:t>
            </a:r>
            <a:r>
              <a:rPr lang="en-US" sz="3500" dirty="0" err="1">
                <a:solidFill>
                  <a:srgbClr val="0070C0"/>
                </a:solidFill>
                <a:latin typeface="Gotham book"/>
              </a:rPr>
              <a:t>una</a:t>
            </a:r>
            <a:r>
              <a:rPr lang="en-US" sz="3500" dirty="0">
                <a:solidFill>
                  <a:srgbClr val="0070C0"/>
                </a:solidFill>
                <a:latin typeface="Gotham book"/>
              </a:rPr>
              <a:t> pareja.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Gotham book"/>
              <a:ea typeface="+mn-ea"/>
              <a:cs typeface="+mn-cs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2DF73615-083A-8935-07BE-8ED8C89F20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38054" y="3467628"/>
            <a:ext cx="925793" cy="92579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AAC1140B-D3C7-3EB6-6985-41F6CCAAEC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79723" y="5606556"/>
            <a:ext cx="842453" cy="84245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DD6FED25-9BB5-4F2F-1B5E-1B32D92D80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96383" y="1637171"/>
            <a:ext cx="925793" cy="925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762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C75EB6-DEC9-C2AC-FDEA-07B58C5C1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92C303C7-F1DC-A9A0-FC5D-53E00BCA2CE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717287" y="13062"/>
            <a:ext cx="10132674" cy="1042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en-US" sz="5400" b="1" dirty="0" err="1">
                <a:latin typeface="Gotham Medium"/>
              </a:rPr>
              <a:t>Comparte</a:t>
            </a:r>
            <a:r>
              <a:rPr lang="en-US" sz="5400" b="1" dirty="0">
                <a:latin typeface="Gotham Medium"/>
              </a:rPr>
              <a:t> con la </a:t>
            </a:r>
            <a:r>
              <a:rPr lang="en-US" sz="5400" b="1" dirty="0" err="1">
                <a:latin typeface="Gotham Medium"/>
              </a:rPr>
              <a:t>clase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2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DCA01D63-6BFA-3B15-1D5C-A17FCBA7B66C}"/>
              </a:ext>
            </a:extLst>
          </p:cNvPr>
          <p:cNvSpPr/>
          <p:nvPr/>
        </p:nvSpPr>
        <p:spPr>
          <a:xfrm>
            <a:off x="1055916" y="1317172"/>
            <a:ext cx="8599713" cy="2111828"/>
          </a:xfrm>
          <a:prstGeom prst="wedgeRoundRectCallout">
            <a:avLst>
              <a:gd name="adj1" fmla="val 60226"/>
              <a:gd name="adj2" fmla="val 34309"/>
              <a:gd name="adj3" fmla="val 16667"/>
            </a:avLst>
          </a:prstGeom>
          <a:solidFill>
            <a:srgbClr val="0073C2"/>
          </a:solidFill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800" dirty="0">
                <a:latin typeface="Gotham book"/>
              </a:rPr>
              <a:t>Un evento significativo que ocurre durante la era temprana de la estadidad en la historia de Texas es _____________.</a:t>
            </a:r>
            <a:endParaRPr lang="en-US" sz="3800" dirty="0">
              <a:latin typeface="Gotham book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8F99147-FC8C-7D7E-39E6-7641E3C6B9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30152" y="1835019"/>
            <a:ext cx="1419809" cy="1419809"/>
          </a:xfrm>
          <a:prstGeom prst="rect">
            <a:avLst/>
          </a:prstGeom>
        </p:spPr>
      </p:pic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74D6DC24-C14E-F2CD-C007-A879AE6FD38F}"/>
              </a:ext>
            </a:extLst>
          </p:cNvPr>
          <p:cNvSpPr/>
          <p:nvPr/>
        </p:nvSpPr>
        <p:spPr>
          <a:xfrm>
            <a:off x="3511557" y="3764281"/>
            <a:ext cx="8506271" cy="2111827"/>
          </a:xfrm>
          <a:prstGeom prst="wedgeRoundRectCallout">
            <a:avLst>
              <a:gd name="adj1" fmla="val -58294"/>
              <a:gd name="adj2" fmla="val 32974"/>
              <a:gd name="adj3" fmla="val 16667"/>
            </a:avLst>
          </a:prstGeom>
          <a:solidFill>
            <a:srgbClr val="0073C2"/>
          </a:solidFill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800" dirty="0">
                <a:latin typeface="Gotham book"/>
              </a:rPr>
              <a:t>Una fuente primaria que examiné en esta actividad y que aporta evidencia de este cambio significativo fue ________</a:t>
            </a:r>
            <a:endParaRPr lang="en-US" sz="3800" dirty="0">
              <a:latin typeface="Gotham book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F2FDB01-29B7-24E1-D241-8BA988993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56348" y="4371391"/>
            <a:ext cx="1419809" cy="1419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4244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3acec14-576f-4745-8bc6-f1209321bcba">
      <Terms xmlns="http://schemas.microsoft.com/office/infopath/2007/PartnerControls"/>
    </lcf76f155ced4ddcb4097134ff3c332f>
    <TaxCatchAll xmlns="545cb1ba-8b8a-41a6-8528-558dc0e9756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B0A8DCC8F544446B22E24D6E812C780" ma:contentTypeVersion="15" ma:contentTypeDescription="Create a new document." ma:contentTypeScope="" ma:versionID="16ab1c15d38caf4f32317477b31c4ec2">
  <xsd:schema xmlns:xsd="http://www.w3.org/2001/XMLSchema" xmlns:xs="http://www.w3.org/2001/XMLSchema" xmlns:p="http://schemas.microsoft.com/office/2006/metadata/properties" xmlns:ns2="33acec14-576f-4745-8bc6-f1209321bcba" xmlns:ns3="545cb1ba-8b8a-41a6-8528-558dc0e9756b" targetNamespace="http://schemas.microsoft.com/office/2006/metadata/properties" ma:root="true" ma:fieldsID="b419c122fc97e6f35bcc08b0498eb2ae" ns2:_="" ns3:_="">
    <xsd:import namespace="33acec14-576f-4745-8bc6-f1209321bcba"/>
    <xsd:import namespace="545cb1ba-8b8a-41a6-8528-558dc0e9756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acec14-576f-4745-8bc6-f1209321bc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cfe284ab-3129-4a4f-a33b-1446679d637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5cb1ba-8b8a-41a6-8528-558dc0e9756b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6e693da1-8859-418a-a592-5356612f0256}" ma:internalName="TaxCatchAll" ma:showField="CatchAllData" ma:web="545cb1ba-8b8a-41a6-8528-558dc0e9756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C9A7F12-6F9A-44D0-85FB-206863999308}">
  <ds:schemaRefs>
    <ds:schemaRef ds:uri="http://schemas.microsoft.com/office/2006/metadata/properties"/>
    <ds:schemaRef ds:uri="http://schemas.microsoft.com/office/infopath/2007/PartnerControls"/>
    <ds:schemaRef ds:uri="33acec14-576f-4745-8bc6-f1209321bcba"/>
    <ds:schemaRef ds:uri="545cb1ba-8b8a-41a6-8528-558dc0e9756b"/>
  </ds:schemaRefs>
</ds:datastoreItem>
</file>

<file path=customXml/itemProps2.xml><?xml version="1.0" encoding="utf-8"?>
<ds:datastoreItem xmlns:ds="http://schemas.openxmlformats.org/officeDocument/2006/customXml" ds:itemID="{B60A2A77-400E-484D-BEC0-E5E759C7DA7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2636A6B-DCAF-4733-9F32-7F798680DCD7}"/>
</file>

<file path=docMetadata/LabelInfo.xml><?xml version="1.0" encoding="utf-8"?>
<clbl:labelList xmlns:clbl="http://schemas.microsoft.com/office/2020/mipLabelMetadata">
  <clbl:label id="{37f4b8a2-ad4f-41b5-9a91-284d2cc38f56}" enabled="1" method="Standard" siteId="{70de1992-07c6-480f-a318-a1afcba03983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522</Words>
  <Application>Microsoft Office PowerPoint</Application>
  <PresentationFormat>Widescreen</PresentationFormat>
  <Paragraphs>32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Calibri Light</vt:lpstr>
      <vt:lpstr>Gotham book</vt:lpstr>
      <vt:lpstr>Gotham book</vt:lpstr>
      <vt:lpstr>Gotham Medium</vt:lpstr>
      <vt:lpstr>Office Theme</vt:lpstr>
      <vt:lpstr>1_Office Theme</vt:lpstr>
      <vt:lpstr>2_Office Theme</vt:lpstr>
      <vt:lpstr>Unidad 7:  Primeros años como Estado</vt:lpstr>
      <vt:lpstr>Calentamiento:  Sigue las instrucciones para completar tu calentamiento</vt:lpstr>
      <vt:lpstr>Comparte con la clase</vt:lpstr>
      <vt:lpstr>Pregunta esencial</vt:lpstr>
      <vt:lpstr>En la lección de hoy...</vt:lpstr>
      <vt:lpstr>Parte I: Texas, el 28º Estado de los Estados Unidos de América</vt:lpstr>
      <vt:lpstr>Parte II: Análisis de fuentes primarias</vt:lpstr>
      <vt:lpstr>Billete de salida:  Sigue las instrucciones para completar tu ticket de salida</vt:lpstr>
      <vt:lpstr>Comparte con la clase2</vt:lpstr>
    </vt:vector>
  </TitlesOfParts>
  <Company>University of North Texas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Abubakar, Courtney</dc:creator>
  <cp:lastModifiedBy>Wilkinson, Ulises</cp:lastModifiedBy>
  <cp:revision>1</cp:revision>
  <dcterms:created xsi:type="dcterms:W3CDTF">2025-07-02T17:40:43Z</dcterms:created>
  <dcterms:modified xsi:type="dcterms:W3CDTF">2026-02-03T23:41:10Z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0x010100EB0A8DCC8F544446B22E24D6E812C780</vt:lpwstr>
  </property>
</Properties>
</file>