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8"/>
  </p:notesMasterIdLst>
  <p:sldIdLst>
    <p:sldId id="326" r:id="rId7"/>
    <p:sldId id="339" r:id="rId8"/>
    <p:sldId id="332" r:id="rId9"/>
    <p:sldId id="333" r:id="rId10"/>
    <p:sldId id="334" r:id="rId11"/>
    <p:sldId id="358" r:id="rId12"/>
    <p:sldId id="359" r:id="rId13"/>
    <p:sldId id="360" r:id="rId14"/>
    <p:sldId id="361" r:id="rId15"/>
    <p:sldId id="331" r:id="rId16"/>
    <p:sldId id="3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EF4E15-FD87-4AC2-83A0-9DB53E06A24A}" v="33" dt="2026-02-04T23:09:41.6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2-04T23:09:38.026" v="33" actId="255"/>
      <pc:docMkLst>
        <pc:docMk/>
      </pc:docMkLst>
      <pc:sldChg chg="modSp mod modAnim">
        <pc:chgData name="Wilkinson, Ulises" userId="aece8d85-eb83-4e23-bf28-c30077cba893" providerId="ADAL" clId="{884F47B1-B553-4192-9126-1C112833296C}" dt="2026-02-04T23:05:22.619" v="1" actId="27636"/>
        <pc:sldMkLst>
          <pc:docMk/>
          <pc:sldMk cId="3913084798" sldId="326"/>
        </pc:sldMkLst>
        <pc:spChg chg="mod">
          <ac:chgData name="Wilkinson, Ulises" userId="aece8d85-eb83-4e23-bf28-c30077cba893" providerId="ADAL" clId="{884F47B1-B553-4192-9126-1C112833296C}" dt="2026-02-04T23:05:22.619" v="1" actId="27636"/>
          <ac:spMkLst>
            <pc:docMk/>
            <pc:sldMk cId="3913084798" sldId="326"/>
            <ac:spMk id="3" creationId="{DE5E7D88-B411-0667-9CA2-7DAF8B9F01D0}"/>
          </ac:spMkLst>
        </pc:spChg>
      </pc:sldChg>
      <pc:sldChg chg="modSp mod">
        <pc:chgData name="Wilkinson, Ulises" userId="aece8d85-eb83-4e23-bf28-c30077cba893" providerId="ADAL" clId="{884F47B1-B553-4192-9126-1C112833296C}" dt="2026-02-04T23:09:23.340" v="32" actId="255"/>
        <pc:sldMkLst>
          <pc:docMk/>
          <pc:sldMk cId="3840677025" sldId="331"/>
        </pc:sldMkLst>
        <pc:spChg chg="mod">
          <ac:chgData name="Wilkinson, Ulises" userId="aece8d85-eb83-4e23-bf28-c30077cba893" providerId="ADAL" clId="{884F47B1-B553-4192-9126-1C112833296C}" dt="2026-02-04T23:08:52.837" v="24" actId="255"/>
          <ac:spMkLst>
            <pc:docMk/>
            <pc:sldMk cId="3840677025" sldId="331"/>
            <ac:spMk id="2" creationId="{36B42A4E-4727-C868-B633-69B1B7D7E12C}"/>
          </ac:spMkLst>
        </pc:spChg>
        <pc:spChg chg="mod">
          <ac:chgData name="Wilkinson, Ulises" userId="aece8d85-eb83-4e23-bf28-c30077cba893" providerId="ADAL" clId="{884F47B1-B553-4192-9126-1C112833296C}" dt="2026-02-04T23:09:23.340" v="32" actId="255"/>
          <ac:spMkLst>
            <pc:docMk/>
            <pc:sldMk cId="3840677025" sldId="331"/>
            <ac:spMk id="9" creationId="{B9409251-2283-CC1C-AF84-BA9AE096E0B6}"/>
          </ac:spMkLst>
        </pc:spChg>
      </pc:sldChg>
      <pc:sldChg chg="modSp mod">
        <pc:chgData name="Wilkinson, Ulises" userId="aece8d85-eb83-4e23-bf28-c30077cba893" providerId="ADAL" clId="{884F47B1-B553-4192-9126-1C112833296C}" dt="2026-02-04T23:05:57.670" v="4" actId="20577"/>
        <pc:sldMkLst>
          <pc:docMk/>
          <pc:sldMk cId="1402913147" sldId="333"/>
        </pc:sldMkLst>
        <pc:spChg chg="mod">
          <ac:chgData name="Wilkinson, Ulises" userId="aece8d85-eb83-4e23-bf28-c30077cba893" providerId="ADAL" clId="{884F47B1-B553-4192-9126-1C112833296C}" dt="2026-02-04T23:05:57.670" v="4"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2-04T23:06:34.017" v="19" actId="255"/>
        <pc:sldMkLst>
          <pc:docMk/>
          <pc:sldMk cId="1980830845" sldId="334"/>
        </pc:sldMkLst>
        <pc:spChg chg="mod">
          <ac:chgData name="Wilkinson, Ulises" userId="aece8d85-eb83-4e23-bf28-c30077cba893" providerId="ADAL" clId="{884F47B1-B553-4192-9126-1C112833296C}" dt="2026-02-04T23:06:04.738" v="7" actId="27636"/>
          <ac:spMkLst>
            <pc:docMk/>
            <pc:sldMk cId="1980830845" sldId="334"/>
            <ac:spMk id="2" creationId="{C6A6384D-8638-DF6D-AE9F-F5B475FA0ACB}"/>
          </ac:spMkLst>
        </pc:spChg>
        <pc:spChg chg="mod">
          <ac:chgData name="Wilkinson, Ulises" userId="aece8d85-eb83-4e23-bf28-c30077cba893" providerId="ADAL" clId="{884F47B1-B553-4192-9126-1C112833296C}" dt="2026-02-04T23:06:34.017" v="19" actId="255"/>
          <ac:spMkLst>
            <pc:docMk/>
            <pc:sldMk cId="1980830845" sldId="334"/>
            <ac:spMk id="3" creationId="{546FC1A7-A711-E44B-2B9F-92E44778AF23}"/>
          </ac:spMkLst>
        </pc:spChg>
      </pc:sldChg>
      <pc:sldChg chg="modSp">
        <pc:chgData name="Wilkinson, Ulises" userId="aece8d85-eb83-4e23-bf28-c30077cba893" providerId="ADAL" clId="{884F47B1-B553-4192-9126-1C112833296C}" dt="2026-02-04T23:07:17.702" v="20"/>
        <pc:sldMkLst>
          <pc:docMk/>
          <pc:sldMk cId="1959234835" sldId="358"/>
        </pc:sldMkLst>
        <pc:spChg chg="mod">
          <ac:chgData name="Wilkinson, Ulises" userId="aece8d85-eb83-4e23-bf28-c30077cba893" providerId="ADAL" clId="{884F47B1-B553-4192-9126-1C112833296C}" dt="2026-02-04T23:07:17.702" v="20"/>
          <ac:spMkLst>
            <pc:docMk/>
            <pc:sldMk cId="1959234835" sldId="358"/>
            <ac:spMk id="3" creationId="{60C9F999-D7F8-C0D1-9309-E0D4E2A508DE}"/>
          </ac:spMkLst>
        </pc:spChg>
      </pc:sldChg>
      <pc:sldChg chg="modSp mod">
        <pc:chgData name="Wilkinson, Ulises" userId="aece8d85-eb83-4e23-bf28-c30077cba893" providerId="ADAL" clId="{884F47B1-B553-4192-9126-1C112833296C}" dt="2026-02-04T23:08:16.326" v="21" actId="27636"/>
        <pc:sldMkLst>
          <pc:docMk/>
          <pc:sldMk cId="3793908574" sldId="360"/>
        </pc:sldMkLst>
        <pc:spChg chg="mod">
          <ac:chgData name="Wilkinson, Ulises" userId="aece8d85-eb83-4e23-bf28-c30077cba893" providerId="ADAL" clId="{884F47B1-B553-4192-9126-1C112833296C}" dt="2026-02-04T23:08:16.326" v="21" actId="27636"/>
          <ac:spMkLst>
            <pc:docMk/>
            <pc:sldMk cId="3793908574" sldId="360"/>
            <ac:spMk id="2" creationId="{037B6F24-3556-2C13-6904-46A382CD6334}"/>
          </ac:spMkLst>
        </pc:spChg>
      </pc:sldChg>
      <pc:sldChg chg="modSp mod">
        <pc:chgData name="Wilkinson, Ulises" userId="aece8d85-eb83-4e23-bf28-c30077cba893" providerId="ADAL" clId="{884F47B1-B553-4192-9126-1C112833296C}" dt="2026-02-04T23:08:34.567" v="22" actId="20577"/>
        <pc:sldMkLst>
          <pc:docMk/>
          <pc:sldMk cId="1734589843" sldId="361"/>
        </pc:sldMkLst>
        <pc:spChg chg="mod">
          <ac:chgData name="Wilkinson, Ulises" userId="aece8d85-eb83-4e23-bf28-c30077cba893" providerId="ADAL" clId="{884F47B1-B553-4192-9126-1C112833296C}" dt="2026-02-04T23:08:34.567" v="22" actId="20577"/>
          <ac:spMkLst>
            <pc:docMk/>
            <pc:sldMk cId="1734589843" sldId="361"/>
            <ac:spMk id="4" creationId="{EA2EFBD3-BE70-80BD-515C-FF7E825708EB}"/>
          </ac:spMkLst>
        </pc:spChg>
      </pc:sldChg>
      <pc:sldChg chg="modSp mod">
        <pc:chgData name="Wilkinson, Ulises" userId="aece8d85-eb83-4e23-bf28-c30077cba893" providerId="ADAL" clId="{884F47B1-B553-4192-9126-1C112833296C}" dt="2026-02-04T23:09:38.026" v="33" actId="255"/>
        <pc:sldMkLst>
          <pc:docMk/>
          <pc:sldMk cId="3086287207" sldId="362"/>
        </pc:sldMkLst>
        <pc:spChg chg="mod">
          <ac:chgData name="Wilkinson, Ulises" userId="aece8d85-eb83-4e23-bf28-c30077cba893" providerId="ADAL" clId="{884F47B1-B553-4192-9126-1C112833296C}" dt="2026-02-04T23:09:38.026" v="33" actId="255"/>
          <ac:spMkLst>
            <pc:docMk/>
            <pc:sldMk cId="3086287207" sldId="362"/>
            <ac:spMk id="3" creationId="{09526335-7570-50B3-B09A-2D2C5481D8F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A840C-C532-428C-8CAD-CD122EA70CC5}" type="datetimeFigureOut">
              <a:rPr lang="en-US" smtClean="0"/>
              <a:t>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1C94F-2CE8-48F9-AD2F-C3B3E2A28BFD}" type="slidenum">
              <a:rPr lang="en-US" smtClean="0"/>
              <a:t>‹#›</a:t>
            </a:fld>
            <a:endParaRPr lang="en-US"/>
          </a:p>
        </p:txBody>
      </p:sp>
    </p:spTree>
    <p:extLst>
      <p:ext uri="{BB962C8B-B14F-4D97-AF65-F5344CB8AC3E}">
        <p14:creationId xmlns:p14="http://schemas.microsoft.com/office/powerpoint/2010/main" val="3862439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oc.gov/item/90709052/"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958113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Currier &amp; Ives. </a:t>
            </a:r>
            <a:r>
              <a:rPr lang="en-US" sz="1200" b="0" i="1" u="none" strike="noStrike" kern="1200" dirty="0">
                <a:solidFill>
                  <a:schemeClr val="tx1"/>
                </a:solidFill>
                <a:effectLst/>
                <a:latin typeface="+mn-lt"/>
                <a:ea typeface="+mn-ea"/>
                <a:cs typeface="+mn-cs"/>
              </a:rPr>
              <a:t>Battle of Corinth, Miss. Oct. 4th 1862</a:t>
            </a:r>
            <a:r>
              <a:rPr lang="en-US" sz="1200" b="0" i="0" u="none" strike="noStrike" kern="1200" dirty="0">
                <a:solidFill>
                  <a:schemeClr val="tx1"/>
                </a:solidFill>
                <a:effectLst/>
                <a:latin typeface="+mn-lt"/>
                <a:ea typeface="+mn-ea"/>
                <a:cs typeface="+mn-cs"/>
              </a:rPr>
              <a:t>. ca. 1862. Lithograph. Library of Congress. </a:t>
            </a:r>
            <a:r>
              <a:rPr lang="en-US" sz="1200" b="0" i="0" u="sng" strike="noStrike" kern="1200" dirty="0">
                <a:solidFill>
                  <a:schemeClr val="tx1"/>
                </a:solidFill>
                <a:effectLst/>
                <a:latin typeface="+mn-lt"/>
                <a:ea typeface="+mn-ea"/>
                <a:cs typeface="+mn-cs"/>
                <a:hlinkClick r:id="rId3"/>
              </a:rPr>
              <a:t>https://www.loc.gov/item/90709052/</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a:solidFill>
                  <a:schemeClr val="tx1"/>
                </a:solidFill>
                <a:effectLst/>
                <a:latin typeface="+mn-lt"/>
                <a:ea typeface="+mn-ea"/>
                <a:cs typeface="+mn-cs"/>
              </a:rPr>
              <a:t>Mcconnell</a:t>
            </a:r>
            <a:r>
              <a:rPr lang="en-US" sz="1200" b="0" i="0" u="none" strike="noStrike" kern="1200" dirty="0">
                <a:solidFill>
                  <a:schemeClr val="tx1"/>
                </a:solidFill>
                <a:effectLst/>
                <a:latin typeface="+mn-lt"/>
                <a:ea typeface="+mn-ea"/>
                <a:cs typeface="+mn-cs"/>
              </a:rPr>
              <a:t> Map Co, and James McConnell. </a:t>
            </a:r>
            <a:r>
              <a:rPr lang="en-US" sz="1200" b="0" i="1" u="none" strike="noStrike" kern="1200" dirty="0">
                <a:solidFill>
                  <a:schemeClr val="tx1"/>
                </a:solidFill>
                <a:effectLst/>
                <a:latin typeface="+mn-lt"/>
                <a:ea typeface="+mn-ea"/>
                <a:cs typeface="+mn-cs"/>
              </a:rPr>
              <a:t>Kansas-Nebraska Act, 1854</a:t>
            </a:r>
            <a:r>
              <a:rPr lang="en-US" sz="1200" b="0" i="0" u="none" strike="noStrike" kern="1200" dirty="0">
                <a:solidFill>
                  <a:schemeClr val="tx1"/>
                </a:solidFill>
                <a:effectLst/>
                <a:latin typeface="+mn-lt"/>
                <a:ea typeface="+mn-ea"/>
                <a:cs typeface="+mn-cs"/>
              </a:rPr>
              <a:t>. 1919. Library of Congress Geography and Map Division. </a:t>
            </a:r>
            <a:r>
              <a:rPr lang="en-US" sz="1200" b="0" i="0" u="sng" strike="noStrike" kern="1200" dirty="0">
                <a:solidFill>
                  <a:schemeClr val="tx1"/>
                </a:solidFill>
                <a:effectLst/>
                <a:latin typeface="+mn-lt"/>
                <a:ea typeface="+mn-ea"/>
                <a:cs typeface="+mn-cs"/>
                <a:hlinkClick r:id="rId3"/>
              </a:rPr>
              <a:t>https://www.loc.gov/item/2009581130/</a:t>
            </a:r>
            <a:endParaRPr lang="en-US" dirty="0"/>
          </a:p>
        </p:txBody>
      </p:sp>
      <p:sp>
        <p:nvSpPr>
          <p:cNvPr id="4" name="Slide Number Placeholder 3"/>
          <p:cNvSpPr>
            <a:spLocks noGrp="1"/>
          </p:cNvSpPr>
          <p:nvPr>
            <p:ph type="sldNum" sz="quarter" idx="5"/>
          </p:nvPr>
        </p:nvSpPr>
        <p:spPr/>
        <p:txBody>
          <a:bodyPr/>
          <a:lstStyle/>
          <a:p>
            <a:fld id="{D311C94F-2CE8-48F9-AD2F-C3B3E2A28BFD}" type="slidenum">
              <a:rPr lang="en-US" smtClean="0"/>
              <a:t>6</a:t>
            </a:fld>
            <a:endParaRPr lang="en-US"/>
          </a:p>
        </p:txBody>
      </p:sp>
    </p:spTree>
    <p:extLst>
      <p:ext uri="{BB962C8B-B14F-4D97-AF65-F5344CB8AC3E}">
        <p14:creationId xmlns:p14="http://schemas.microsoft.com/office/powerpoint/2010/main" val="33081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DC8C-3D9A-D495-976D-B2379DC0ED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3C60F3-E8FD-03E0-048C-4B231C8494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EB83BF-B9AB-51AB-323A-C44302C68ABA}"/>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7B141F2E-D6D9-6BC5-BD5A-E8088751C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D02167-A0E3-AEFF-108A-F6B144E6B632}"/>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14287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10EB-405C-51FD-D2B3-150BFA15B9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0AFFC0-018A-4F97-E1D1-7D83517FDC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F1C0A-49E2-CFB0-B0DB-0F4D98138F0C}"/>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58C89211-301A-5E05-497B-427C16A12F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7BE1EF-951C-09E4-8AD6-71BC75B882A9}"/>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393753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F9BC0-2F0B-7AA3-C611-B3965A665B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3F9813-31C8-00D4-AF0E-5090C33A61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C31AD8-8762-08E7-D66D-6EC8285DF311}"/>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5C869CA2-BAB3-D5AD-405D-4BD2A8C3A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69860-A908-1B14-FD4F-211907064D26}"/>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273396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D4B3-28CE-0580-B9DD-13FAFF9882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6F5476-54E1-94A6-47B0-DFFFDB12C2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53025C-4AA5-8BBE-86E1-7866F31D36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78C8D6-AF44-2060-C3E4-1EADA3BC42F1}"/>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6" name="Footer Placeholder 5">
            <a:extLst>
              <a:ext uri="{FF2B5EF4-FFF2-40B4-BE49-F238E27FC236}">
                <a16:creationId xmlns:a16="http://schemas.microsoft.com/office/drawing/2014/main" id="{11C9F6C7-7D70-931D-B3A4-E53700A818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DFF76-4042-E2F7-5165-8150429F77E6}"/>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3650733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46F1-9069-4B96-8EE2-DF426532E8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D5E8CE-3DFE-90CE-D2BA-6C896DF2F9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EBC6A1-48E1-E15A-58FA-85E2B3D3E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C78771-71D8-3324-9432-556B2C32CB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3C98E4-63FC-1FAD-4586-83F19398E2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7C75B7-5A24-49D6-C0DA-955E1CD05B5C}"/>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8" name="Footer Placeholder 7">
            <a:extLst>
              <a:ext uri="{FF2B5EF4-FFF2-40B4-BE49-F238E27FC236}">
                <a16:creationId xmlns:a16="http://schemas.microsoft.com/office/drawing/2014/main" id="{D4EE722A-2617-8019-B934-EDD507B07B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5A6E7E-B152-1FDD-131F-A88D0B8B0C70}"/>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33168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E2DE-DBD5-8BF3-E978-FD6C06178B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40B083-8A35-E62B-9C63-613F332E13E3}"/>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4" name="Footer Placeholder 3">
            <a:extLst>
              <a:ext uri="{FF2B5EF4-FFF2-40B4-BE49-F238E27FC236}">
                <a16:creationId xmlns:a16="http://schemas.microsoft.com/office/drawing/2014/main" id="{717112A5-21CB-1D68-EC31-B3560CE5BF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262248-64FA-C6C0-4088-87C484E4AD8F}"/>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3445001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48A889-9029-7867-AB29-43F371EFD49C}"/>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3" name="Footer Placeholder 2">
            <a:extLst>
              <a:ext uri="{FF2B5EF4-FFF2-40B4-BE49-F238E27FC236}">
                <a16:creationId xmlns:a16="http://schemas.microsoft.com/office/drawing/2014/main" id="{59982D8B-16F1-4E53-90D5-D22AC03027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681FB5-6A47-7BD8-E94F-DFF211BA153B}"/>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1435627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CD559-89AF-AFEF-FF3E-146180D7F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EEF149-88D0-8AD2-1B33-986DB038CD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321A0A-9B50-7808-1CB9-F8682DE97E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0B0B03-99CD-405D-F6EF-BEDCF499AA7E}"/>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6" name="Footer Placeholder 5">
            <a:extLst>
              <a:ext uri="{FF2B5EF4-FFF2-40B4-BE49-F238E27FC236}">
                <a16:creationId xmlns:a16="http://schemas.microsoft.com/office/drawing/2014/main" id="{3EC131D9-4AD5-3EFD-0135-90BDAA860D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1B3E61-0B0C-3675-D572-109EF2715E44}"/>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1333199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54FB-9855-BDF8-3056-91E358B757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B8E734-88E3-47D4-268A-7C4ADDF40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B01B99-227E-0CA3-0A57-73D30B2E9B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3AC935-A30C-44C7-2D93-7BA49E90EDEA}"/>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6" name="Footer Placeholder 5">
            <a:extLst>
              <a:ext uri="{FF2B5EF4-FFF2-40B4-BE49-F238E27FC236}">
                <a16:creationId xmlns:a16="http://schemas.microsoft.com/office/drawing/2014/main" id="{216AB314-787B-BAD4-64A0-0802986992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B5F04-D017-B32D-B322-06BA6811316B}"/>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268813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40DC-59DB-9F9B-BCA8-A851ADFA75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2E6F65-F2E4-B390-D2B3-5F1678BCC5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105321-B818-554C-F7D6-AB5F310A1F08}"/>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4F0D25AF-9028-4BC3-3A1D-BEC169595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C7DD1-F435-3753-54F7-11549D70D177}"/>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202465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3FB0C-F1B1-1C8B-1CD6-D3C620D6EC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1DD0CD-FF44-BD25-1C8E-33AB8073B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420F8-7A44-F9DD-108C-A4E95A4F5E75}"/>
              </a:ext>
            </a:extLst>
          </p:cNvPr>
          <p:cNvSpPr>
            <a:spLocks noGrp="1"/>
          </p:cNvSpPr>
          <p:nvPr>
            <p:ph type="dt" sz="half" idx="10"/>
          </p:nvPr>
        </p:nvSpPr>
        <p:spPr/>
        <p:txBody>
          <a:body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395B3950-1F18-CDFD-2C00-18355CC6D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A5717-4CF5-6DEF-E829-117D162043AC}"/>
              </a:ext>
            </a:extLst>
          </p:cNvPr>
          <p:cNvSpPr>
            <a:spLocks noGrp="1"/>
          </p:cNvSpPr>
          <p:nvPr>
            <p:ph type="sldNum" sz="quarter" idx="12"/>
          </p:nvPr>
        </p:nvSpPr>
        <p:spPr/>
        <p:txBody>
          <a:bodyPr/>
          <a:lstStyle/>
          <a:p>
            <a:fld id="{26DAFE05-2410-478D-AF83-8C1356E45276}" type="slidenum">
              <a:rPr lang="en-US" smtClean="0"/>
              <a:t>‹#›</a:t>
            </a:fld>
            <a:endParaRPr lang="en-US"/>
          </a:p>
        </p:txBody>
      </p:sp>
    </p:spTree>
    <p:extLst>
      <p:ext uri="{BB962C8B-B14F-4D97-AF65-F5344CB8AC3E}">
        <p14:creationId xmlns:p14="http://schemas.microsoft.com/office/powerpoint/2010/main" val="1125785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021390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983294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68026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899116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992592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768885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487668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840550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966808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19979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754197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655596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144325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691800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798233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833271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0300088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27184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204069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1728141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46554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569794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B83265-5D03-E0BA-CFCF-FCD665EE61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A57892-4435-9C2C-AC41-5748382CC2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3F91D-8BA0-77E6-C5D0-99F3210F25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5404C0-E3D1-426C-9C25-970E1B1DE317}" type="datetimeFigureOut">
              <a:rPr lang="en-US" smtClean="0"/>
              <a:t>2/4/2026</a:t>
            </a:fld>
            <a:endParaRPr lang="en-US"/>
          </a:p>
        </p:txBody>
      </p:sp>
      <p:sp>
        <p:nvSpPr>
          <p:cNvPr id="5" name="Footer Placeholder 4">
            <a:extLst>
              <a:ext uri="{FF2B5EF4-FFF2-40B4-BE49-F238E27FC236}">
                <a16:creationId xmlns:a16="http://schemas.microsoft.com/office/drawing/2014/main" id="{7CD98970-BDFF-D7C6-B4BF-158B2EF340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277CABA-6EDB-058C-3545-1D8936A806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DAFE05-2410-478D-AF83-8C1356E45276}" type="slidenum">
              <a:rPr lang="en-US" smtClean="0"/>
              <a:t>‹#›</a:t>
            </a:fld>
            <a:endParaRPr lang="en-US"/>
          </a:p>
        </p:txBody>
      </p:sp>
    </p:spTree>
    <p:extLst>
      <p:ext uri="{BB962C8B-B14F-4D97-AF65-F5344CB8AC3E}">
        <p14:creationId xmlns:p14="http://schemas.microsoft.com/office/powerpoint/2010/main" val="2929131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2/4/2026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15521408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2/4/2026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9941283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9.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png"/><Relationship Id="rId7" Type="http://schemas.openxmlformats.org/officeDocument/2006/relationships/image" Target="../media/image15.svg"/><Relationship Id="rId12"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png"/><Relationship Id="rId11" Type="http://schemas.openxmlformats.org/officeDocument/2006/relationships/image" Target="../media/image17.svg"/><Relationship Id="rId5" Type="http://schemas.openxmlformats.org/officeDocument/2006/relationships/image" Target="../media/image13.svg"/><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painting depicting a Civil War battle. There are Northern Union soldiers in blue, waving a United States flag charging an army of Confederate soldiers in grey holding a flag of the Confederacy. Dead and wounded men lay on the ground in the foreground.">
            <a:extLst>
              <a:ext uri="{FF2B5EF4-FFF2-40B4-BE49-F238E27FC236}">
                <a16:creationId xmlns:a16="http://schemas.microsoft.com/office/drawing/2014/main" id="{C4111BA8-011A-944A-166F-BBC9B79BB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396" r="13" b="1"/>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935402" y="743447"/>
            <a:ext cx="4006227" cy="3665267"/>
          </a:xfrm>
          <a:noFill/>
        </p:spPr>
        <p:txBody>
          <a:bodyPr>
            <a:normAutofit/>
          </a:bodyPr>
          <a:lstStyle/>
          <a:p>
            <a:pPr algn="l"/>
            <a:r>
              <a:rPr lang="en-US" b="1" i="1" dirty="0">
                <a:solidFill>
                  <a:schemeClr val="tx1">
                    <a:lumMod val="65000"/>
                    <a:lumOff val="35000"/>
                  </a:schemeClr>
                </a:solidFill>
                <a:latin typeface="Gotham Book"/>
              </a:rPr>
              <a:t>Unidad 7: </a:t>
            </a:r>
            <a:br>
              <a:rPr lang="en-US" b="1" i="1" dirty="0">
                <a:latin typeface="Gotham Book"/>
              </a:rPr>
            </a:br>
            <a:r>
              <a:rPr lang="en-US" b="1" dirty="0" err="1">
                <a:solidFill>
                  <a:srgbClr val="0070C0"/>
                </a:solidFill>
                <a:latin typeface="Gotham Book"/>
              </a:rPr>
              <a:t>Primeros</a:t>
            </a:r>
            <a:r>
              <a:rPr lang="en-US" b="1" dirty="0">
                <a:solidFill>
                  <a:srgbClr val="0070C0"/>
                </a:solidFill>
                <a:latin typeface="Gotham Book"/>
              </a:rPr>
              <a:t> </a:t>
            </a:r>
            <a:r>
              <a:rPr lang="en-US" b="1" dirty="0" err="1">
                <a:solidFill>
                  <a:srgbClr val="0070C0"/>
                </a:solidFill>
                <a:latin typeface="Gotham Book"/>
              </a:rPr>
              <a:t>años</a:t>
            </a:r>
            <a:r>
              <a:rPr lang="en-US" b="1" dirty="0">
                <a:solidFill>
                  <a:srgbClr val="0070C0"/>
                </a:solidFill>
                <a:latin typeface="Gotham Book"/>
              </a:rPr>
              <a:t> </a:t>
            </a:r>
            <a:r>
              <a:rPr lang="en-US" b="1" dirty="0" err="1">
                <a:solidFill>
                  <a:srgbClr val="0070C0"/>
                </a:solidFill>
                <a:latin typeface="Gotham Book"/>
              </a:rPr>
              <a:t>como</a:t>
            </a:r>
            <a:r>
              <a:rPr lang="en-US" b="1" dirty="0">
                <a:solidFill>
                  <a:srgbClr val="0070C0"/>
                </a:solidFill>
                <a:latin typeface="Gotham Book"/>
              </a:rPr>
              <a:t> Estado</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35403" y="4629234"/>
            <a:ext cx="3445766" cy="1485319"/>
          </a:xfrm>
          <a:noFill/>
        </p:spPr>
        <p:txBody>
          <a:bodyPr>
            <a:normAutofit fontScale="92500" lnSpcReduction="20000"/>
          </a:bodyPr>
          <a:lstStyle/>
          <a:p>
            <a:pPr algn="l"/>
            <a:r>
              <a:rPr lang="en-US" sz="3600" b="1" i="1" dirty="0" err="1">
                <a:solidFill>
                  <a:schemeClr val="tx1">
                    <a:lumMod val="65000"/>
                    <a:lumOff val="35000"/>
                  </a:schemeClr>
                </a:solidFill>
                <a:latin typeface="Gotham Book"/>
              </a:rPr>
              <a:t>Lección</a:t>
            </a:r>
            <a:r>
              <a:rPr lang="en-US" sz="3600" b="1" i="1" dirty="0">
                <a:solidFill>
                  <a:schemeClr val="tx1">
                    <a:lumMod val="65000"/>
                    <a:lumOff val="35000"/>
                  </a:schemeClr>
                </a:solidFill>
                <a:latin typeface="Gotham Book"/>
              </a:rPr>
              <a:t> 11: </a:t>
            </a:r>
          </a:p>
          <a:p>
            <a:pPr algn="l"/>
            <a:r>
              <a:rPr lang="en-US" sz="4000" b="1" i="1" dirty="0">
                <a:solidFill>
                  <a:srgbClr val="0070C0"/>
                </a:solidFill>
                <a:latin typeface="Gotham Book"/>
              </a:rPr>
              <a:t>Mirando </a:t>
            </a:r>
            <a:r>
              <a:rPr lang="en-US" sz="4000" b="1" i="1" dirty="0" err="1">
                <a:solidFill>
                  <a:srgbClr val="0070C0"/>
                </a:solidFill>
                <a:latin typeface="Gotham Book"/>
              </a:rPr>
              <a:t>hacia</a:t>
            </a:r>
            <a:r>
              <a:rPr lang="en-US" sz="4000" b="1" i="1" dirty="0">
                <a:solidFill>
                  <a:srgbClr val="0070C0"/>
                </a:solidFill>
                <a:latin typeface="Gotham Book"/>
              </a:rPr>
              <a:t> </a:t>
            </a:r>
            <a:r>
              <a:rPr lang="en-US" sz="4000" b="1" i="1" dirty="0" err="1">
                <a:solidFill>
                  <a:srgbClr val="0070C0"/>
                </a:solidFill>
                <a:latin typeface="Gotham Book"/>
              </a:rPr>
              <a:t>adelante</a:t>
            </a:r>
            <a:endParaRPr lang="en-US" sz="4000" b="1" i="1" dirty="0">
              <a:solidFill>
                <a:srgbClr val="0070C0"/>
              </a:solidFill>
              <a:latin typeface="Gotham Book"/>
            </a:endParaRPr>
          </a:p>
        </p:txBody>
      </p:sp>
    </p:spTree>
    <p:extLst>
      <p:ext uri="{BB962C8B-B14F-4D97-AF65-F5344CB8AC3E}">
        <p14:creationId xmlns:p14="http://schemas.microsoft.com/office/powerpoint/2010/main" val="391308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F0B9E4C9-2BCD-4D80-7C68-7145164FB021}"/>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4000" dirty="0">
                <a:latin typeface="Gotham Medium"/>
              </a:rPr>
              <a:t>Usa la imagen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map of the political boundaries of the United States in 1854 showing the Northern and Western free states and the Southern slave states. Also, showing the southwestern territories open to slavery.">
            <a:extLst>
              <a:ext uri="{FF2B5EF4-FFF2-40B4-BE49-F238E27FC236}">
                <a16:creationId xmlns:a16="http://schemas.microsoft.com/office/drawing/2014/main" id="{73390524-7C20-D4B1-A211-45B6C8E1DB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52" r="183"/>
          <a:stretch>
            <a:fillRect/>
          </a:stretch>
        </p:blipFill>
        <p:spPr bwMode="auto">
          <a:xfrm>
            <a:off x="2644048" y="1349829"/>
            <a:ext cx="8138419" cy="4996542"/>
          </a:xfrm>
          <a:prstGeom prst="rect">
            <a:avLst/>
          </a:prstGeom>
          <a:noFill/>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3428030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789715" y="1905828"/>
            <a:ext cx="6955970" cy="2829457"/>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400" dirty="0">
                <a:latin typeface="Gotham Book"/>
              </a:rPr>
              <a:t>Una cosa que el mapa puede decirnos sobre Estados Unidos en esta época es ________.</a:t>
            </a:r>
            <a:endParaRPr kumimoji="0" lang="en-US" sz="44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4035C174-6C2B-41B3-5822-E906B6DB65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17287" y="3067746"/>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007937" y="2122715"/>
            <a:ext cx="10363200" cy="4120487"/>
          </a:xfrm>
          <a:prstGeom prst="rect">
            <a:avLst/>
          </a:prstGeom>
          <a:noFill/>
        </p:spPr>
        <p:txBody>
          <a:bodyPr wrap="square" rtlCol="0">
            <a:spAutoFit/>
          </a:bodyPr>
          <a:lstStyle/>
          <a:p>
            <a:pPr lvl="0" algn="ctr">
              <a:lnSpc>
                <a:spcPct val="110000"/>
              </a:lnSpc>
              <a:spcAft>
                <a:spcPts val="600"/>
              </a:spcAft>
              <a:defRPr/>
            </a:pPr>
            <a:r>
              <a:rPr lang="es-ES" sz="4800" dirty="0">
                <a:solidFill>
                  <a:srgbClr val="0070C0"/>
                </a:solidFill>
                <a:latin typeface="Gotham Book"/>
                <a:ea typeface="Times New Roman" panose="02020603050405020304" pitchFamily="18" charset="0"/>
                <a:cs typeface="Times New Roman" panose="02020603050405020304" pitchFamily="18" charset="0"/>
              </a:rPr>
              <a:t>Cuáles fueron algunos de los principales argumentos en torno a cuestiones seccionales como la secesión y la abolición al final de la era temprana de la estadidad</a:t>
            </a:r>
            <a:r>
              <a:rPr kumimoji="0" lang="en-US" sz="48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 </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234043" y="1589312"/>
            <a:ext cx="11723913" cy="4806957"/>
          </a:xfrm>
          <a:prstGeom prst="rect">
            <a:avLst/>
          </a:prstGeom>
          <a:noFill/>
        </p:spPr>
        <p:txBody>
          <a:bodyPr wrap="square" rtlCol="0">
            <a:spAutoFit/>
          </a:bodyPr>
          <a:lstStyle/>
          <a:p>
            <a:pPr marL="742950" lvl="0" indent="-742950">
              <a:lnSpc>
                <a:spcPct val="110000"/>
              </a:lnSpc>
              <a:buFont typeface="+mj-lt"/>
              <a:buAutoNum type="arabicPeriod"/>
              <a:tabLst>
                <a:tab pos="457200" algn="l"/>
              </a:tabLst>
              <a:defRPr/>
            </a:pPr>
            <a:r>
              <a:rPr lang="es-ES" sz="3500" b="1" i="1" u="sng" dirty="0">
                <a:solidFill>
                  <a:srgbClr val="4EA72E">
                    <a:lumMod val="75000"/>
                  </a:srgbClr>
                </a:solidFill>
                <a:latin typeface="Gotham Book"/>
                <a:ea typeface="Times New Roman" panose="02020603050405020304" pitchFamily="18" charset="0"/>
                <a:cs typeface="Times New Roman" panose="02020603050405020304" pitchFamily="18" charset="0"/>
              </a:rPr>
              <a:t>Analizaremos</a:t>
            </a:r>
            <a:r>
              <a:rPr lang="es-ES" sz="3500" dirty="0">
                <a:solidFill>
                  <a:srgbClr val="4EA72E">
                    <a:lumMod val="75000"/>
                  </a:srgbClr>
                </a:solidFill>
                <a:latin typeface="Gotham Book"/>
                <a:ea typeface="Times New Roman" panose="02020603050405020304" pitchFamily="18" charset="0"/>
                <a:cs typeface="Times New Roman" panose="02020603050405020304" pitchFamily="18" charset="0"/>
              </a:rPr>
              <a:t> extractos de fuentes primarias de varios periódicos de Texas que abordan cuestiones seccionales como la secesión, la unión, la esclavitud y la abolición para identificar los principales argumentos relacionados con estos temas de la época</a:t>
            </a:r>
            <a:r>
              <a:rPr kumimoji="0" lang="en-US" sz="35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35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lvl="0" indent="-742950">
              <a:lnSpc>
                <a:spcPct val="110000"/>
              </a:lnSpc>
              <a:buFont typeface="+mj-lt"/>
              <a:buAutoNum type="arabicPeriod"/>
              <a:tabLst>
                <a:tab pos="457200" algn="l"/>
              </a:tabLst>
              <a:defRPr/>
            </a:pPr>
            <a:r>
              <a:rPr lang="es-ES" sz="3500" b="1" i="1" u="sng" dirty="0">
                <a:solidFill>
                  <a:srgbClr val="7030A0"/>
                </a:solidFill>
                <a:latin typeface="Gotham Book"/>
                <a:ea typeface="Times New Roman" panose="02020603050405020304" pitchFamily="18" charset="0"/>
                <a:cs typeface="Times New Roman" panose="02020603050405020304" pitchFamily="18" charset="0"/>
              </a:rPr>
              <a:t>Analizaré y registraré</a:t>
            </a:r>
            <a:r>
              <a:rPr lang="es-ES" sz="3500" dirty="0">
                <a:solidFill>
                  <a:srgbClr val="7030A0"/>
                </a:solidFill>
                <a:latin typeface="Gotham Book"/>
                <a:ea typeface="Times New Roman" panose="02020603050405020304" pitchFamily="18" charset="0"/>
                <a:cs typeface="Times New Roman" panose="02020603050405020304" pitchFamily="18" charset="0"/>
              </a:rPr>
              <a:t> información sobre la idea principal de cada artículo y el punto de vista del autor, proporcionando evidencia textual que respalde mi análisis</a:t>
            </a:r>
            <a:r>
              <a:rPr kumimoji="0" lang="en-US" sz="3500"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a:t>
            </a:r>
            <a:endParaRPr kumimoji="0" lang="en-US" sz="35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E68F4F0-F991-247D-3B83-582547D9A688}"/>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F550733-0F8D-00FD-A337-0B3ABA361094}"/>
              </a:ext>
            </a:extLst>
          </p:cNvPr>
          <p:cNvSpPr txBox="1">
            <a:spLocks noGrp="1"/>
          </p:cNvSpPr>
          <p:nvPr>
            <p:ph type="title" idx="4294967295"/>
          </p:nvPr>
        </p:nvSpPr>
        <p:spPr>
          <a:xfrm>
            <a:off x="1937657" y="0"/>
            <a:ext cx="9231086" cy="8926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dirty="0" err="1">
                <a:latin typeface="Gotham Medium"/>
              </a:rPr>
              <a:t>Seccionalismo</a:t>
            </a:r>
            <a:r>
              <a:rPr lang="en-US" sz="4800" dirty="0">
                <a:latin typeface="Gotham Medium"/>
              </a:rPr>
              <a:t>: Una </a:t>
            </a:r>
            <a:r>
              <a:rPr lang="en-US" sz="4800" dirty="0" err="1">
                <a:latin typeface="Gotham Medium"/>
              </a:rPr>
              <a:t>nación</a:t>
            </a:r>
            <a:r>
              <a:rPr lang="en-US" sz="4800" dirty="0">
                <a:latin typeface="Gotham Medium"/>
              </a:rPr>
              <a:t> </a:t>
            </a:r>
            <a:r>
              <a:rPr lang="en-US" sz="4800" dirty="0" err="1">
                <a:latin typeface="Gotham Medium"/>
              </a:rPr>
              <a:t>dividida</a:t>
            </a:r>
            <a:endParaRPr kumimoji="0" lang="en-US" sz="4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2050" name="Picture 2" descr="A map of the political boundaries of the United States in 1854 showing the Northern and Western free states and the Southern slave states. Also, showing the southwestern territories open to slavery.">
            <a:extLst>
              <a:ext uri="{FF2B5EF4-FFF2-40B4-BE49-F238E27FC236}">
                <a16:creationId xmlns:a16="http://schemas.microsoft.com/office/drawing/2014/main" id="{73390524-7C20-D4B1-A211-45B6C8E1DB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952" r="183"/>
          <a:stretch>
            <a:fillRect/>
          </a:stretch>
        </p:blipFill>
        <p:spPr bwMode="auto">
          <a:xfrm>
            <a:off x="2373087" y="805635"/>
            <a:ext cx="8414656" cy="516652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C9F999-D7F8-C0D1-9309-E0D4E2A508DE}"/>
              </a:ext>
            </a:extLst>
          </p:cNvPr>
          <p:cNvSpPr txBox="1"/>
          <p:nvPr/>
        </p:nvSpPr>
        <p:spPr>
          <a:xfrm>
            <a:off x="2688772" y="6041570"/>
            <a:ext cx="8109857" cy="769441"/>
          </a:xfrm>
          <a:prstGeom prst="rect">
            <a:avLst/>
          </a:prstGeom>
          <a:noFill/>
        </p:spPr>
        <p:txBody>
          <a:bodyPr wrap="square" rtlCol="0">
            <a:spAutoFit/>
          </a:bodyPr>
          <a:lstStyle/>
          <a:p>
            <a:r>
              <a:rPr lang="es-ES" sz="2200" i="1" dirty="0">
                <a:latin typeface="Gotham Book"/>
              </a:rPr>
              <a:t>Mapa seccional de los Estados Unidos, 1854. La Biblioteca del Congreso</a:t>
            </a:r>
            <a:endParaRPr lang="en-US" sz="2200" i="1" dirty="0">
              <a:latin typeface="Gotham Book"/>
            </a:endParaRPr>
          </a:p>
        </p:txBody>
      </p:sp>
    </p:spTree>
    <p:extLst>
      <p:ext uri="{BB962C8B-B14F-4D97-AF65-F5344CB8AC3E}">
        <p14:creationId xmlns:p14="http://schemas.microsoft.com/office/powerpoint/2010/main" val="1959234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68F4F0-F991-247D-3B83-582547D9A688}"/>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F550733-0F8D-00FD-A337-0B3ABA361094}"/>
              </a:ext>
            </a:extLst>
          </p:cNvPr>
          <p:cNvSpPr txBox="1">
            <a:spLocks noGrp="1"/>
          </p:cNvSpPr>
          <p:nvPr>
            <p:ph type="title" idx="4294967295"/>
          </p:nvPr>
        </p:nvSpPr>
        <p:spPr>
          <a:xfrm>
            <a:off x="1480457" y="0"/>
            <a:ext cx="10711543" cy="7293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4000" dirty="0">
                <a:latin typeface="Gotham Medium"/>
              </a:rPr>
              <a:t>Veamos juntos un material de fuente primaria</a:t>
            </a:r>
            <a:endParaRPr kumimoji="0" lang="en-US" sz="3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8" name="Picture 7" descr="Primary Source material A from the lesson. &#10;Title: The Right of Peaceable Secession.&#10;Text reads, &quot;It is only a right which South Carolina and every other state possesses, and lies in the very first principles upon which our independence was first founded, and which existed in the sovereign states, to enable them to adopt a constitution, and which they did not forfeit by the act. The general government never had a right to forbid a peaceable secession... If a war must come from the assertion of these rights, the entire South will enter into its issues with all her power and zeal. If this be demanded, it only shows that the government is already a despotism and not a republicanism, and the sooner it ends the better.&quot; &#10;- The Weekly Telegraph from Houston, Texas, January 8 1861. ">
            <a:extLst>
              <a:ext uri="{FF2B5EF4-FFF2-40B4-BE49-F238E27FC236}">
                <a16:creationId xmlns:a16="http://schemas.microsoft.com/office/drawing/2014/main" id="{215956A1-8407-F9C6-81A1-F7A01EEED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658" y="729343"/>
            <a:ext cx="8897592" cy="5696745"/>
          </a:xfrm>
          <a:prstGeom prst="rect">
            <a:avLst/>
          </a:prstGeom>
        </p:spPr>
      </p:pic>
    </p:spTree>
    <p:extLst>
      <p:ext uri="{BB962C8B-B14F-4D97-AF65-F5344CB8AC3E}">
        <p14:creationId xmlns:p14="http://schemas.microsoft.com/office/powerpoint/2010/main" val="348993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37B6F24-3556-2C13-6904-46A382CD6334}"/>
              </a:ext>
            </a:extLst>
          </p:cNvPr>
          <p:cNvSpPr txBox="1">
            <a:spLocks noGrp="1"/>
          </p:cNvSpPr>
          <p:nvPr>
            <p:ph type="title" idx="4294967295"/>
          </p:nvPr>
        </p:nvSpPr>
        <p:spPr>
          <a:xfrm>
            <a:off x="2456630" y="0"/>
            <a:ext cx="8240486" cy="12518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Análisis</a:t>
            </a:r>
            <a:r>
              <a:rPr lang="en-US" dirty="0">
                <a:latin typeface="Gotham Medium"/>
              </a:rPr>
              <a:t> de </a:t>
            </a:r>
            <a:r>
              <a:rPr lang="en-US" dirty="0" err="1">
                <a:latin typeface="Gotham Medium"/>
              </a:rPr>
              <a:t>fuentes</a:t>
            </a:r>
            <a:r>
              <a:rPr lang="en-US" dirty="0">
                <a:latin typeface="Gotham Medium"/>
              </a:rPr>
              <a:t> </a:t>
            </a:r>
            <a:r>
              <a:rPr lang="en-US" dirty="0" err="1">
                <a:latin typeface="Gotham Medium"/>
              </a:rPr>
              <a:t>primarias</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Rectangle: Rounded Corners 2">
            <a:extLst>
              <a:ext uri="{FF2B5EF4-FFF2-40B4-BE49-F238E27FC236}">
                <a16:creationId xmlns:a16="http://schemas.microsoft.com/office/drawing/2014/main" id="{766B3429-4C73-247D-6028-A61D9881993B}"/>
              </a:ext>
            </a:extLst>
          </p:cNvPr>
          <p:cNvSpPr/>
          <p:nvPr/>
        </p:nvSpPr>
        <p:spPr>
          <a:xfrm>
            <a:off x="2754085" y="1741714"/>
            <a:ext cx="8240485" cy="3886200"/>
          </a:xfrm>
          <a:prstGeom prst="roundRect">
            <a:avLst/>
          </a:prstGeom>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i="1" dirty="0" err="1">
                <a:latin typeface="Gotham Book"/>
              </a:rPr>
              <a:t>Recuerda</a:t>
            </a:r>
            <a:r>
              <a:rPr lang="en-US" sz="4000" dirty="0">
                <a:latin typeface="Gotham Book"/>
              </a:rPr>
              <a:t>: </a:t>
            </a:r>
            <a:r>
              <a:rPr lang="es-ES" sz="4000" dirty="0">
                <a:latin typeface="Gotham Book"/>
              </a:rPr>
              <a:t>No necesitas entender el texto completo de la fuente primaria. Céntrate en las ideas principales, el punto de vista general del autor y las palabras y frases clave</a:t>
            </a:r>
            <a:r>
              <a:rPr lang="en-US" sz="4000" dirty="0">
                <a:latin typeface="Gotham Book"/>
              </a:rPr>
              <a:t>.</a:t>
            </a:r>
          </a:p>
        </p:txBody>
      </p:sp>
    </p:spTree>
    <p:extLst>
      <p:ext uri="{BB962C8B-B14F-4D97-AF65-F5344CB8AC3E}">
        <p14:creationId xmlns:p14="http://schemas.microsoft.com/office/powerpoint/2010/main" val="3793908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CC1273-8E7F-07E8-32D8-1689413F462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3ACA3C2-CBC5-1669-CCBB-154DC7067514}"/>
              </a:ext>
            </a:extLst>
          </p:cNvPr>
          <p:cNvSpPr txBox="1">
            <a:spLocks noGrp="1"/>
          </p:cNvSpPr>
          <p:nvPr>
            <p:ph type="title" idx="4294967295"/>
          </p:nvPr>
        </p:nvSpPr>
        <p:spPr>
          <a:xfrm>
            <a:off x="2456630" y="0"/>
            <a:ext cx="8240486" cy="12518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Comparte</a:t>
            </a:r>
            <a:r>
              <a:rPr lang="en-US" dirty="0">
                <a:latin typeface="Gotham Medium"/>
              </a:rPr>
              <a:t> </a:t>
            </a:r>
            <a:r>
              <a:rPr lang="en-US" dirty="0" err="1">
                <a:latin typeface="Gotham Medium"/>
              </a:rPr>
              <a:t>tus</a:t>
            </a:r>
            <a:r>
              <a:rPr lang="en-US" dirty="0">
                <a:latin typeface="Gotham Medium"/>
              </a:rPr>
              <a:t> </a:t>
            </a:r>
            <a:r>
              <a:rPr lang="en-US" dirty="0" err="1">
                <a:latin typeface="Gotham Medium"/>
              </a:rPr>
              <a:t>hallazgos</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4" name="Speech Bubble: Rectangle with Corners Rounded 3">
            <a:extLst>
              <a:ext uri="{FF2B5EF4-FFF2-40B4-BE49-F238E27FC236}">
                <a16:creationId xmlns:a16="http://schemas.microsoft.com/office/drawing/2014/main" id="{EA2EFBD3-BE70-80BD-515C-FF7E825708EB}"/>
              </a:ext>
            </a:extLst>
          </p:cNvPr>
          <p:cNvSpPr/>
          <p:nvPr/>
        </p:nvSpPr>
        <p:spPr>
          <a:xfrm>
            <a:off x="1861457" y="1442357"/>
            <a:ext cx="8469086" cy="3799114"/>
          </a:xfrm>
          <a:prstGeom prst="wedgeRoundRectCallout">
            <a:avLst>
              <a:gd name="adj1" fmla="val 61174"/>
              <a:gd name="adj2" fmla="val 34283"/>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La fuente primaria titulada "________" hablaba de _____________.
El punto de vista del autor era que ______________________.</a:t>
            </a:r>
            <a:endParaRPr kumimoji="0" lang="en-US" sz="4000" b="0" i="0" u="none" strike="noStrike" kern="1200" cap="none" spc="0" normalizeH="0" baseline="0" noProof="0" dirty="0">
              <a:ln>
                <a:noFill/>
              </a:ln>
              <a:solidFill>
                <a:prstClr val="white"/>
              </a:solidFill>
              <a:effectLst/>
              <a:uLnTx/>
              <a:uFillTx/>
              <a:latin typeface="Gotham Book"/>
            </a:endParaRPr>
          </a:p>
        </p:txBody>
      </p:sp>
      <p:pic>
        <p:nvPicPr>
          <p:cNvPr id="5" name="Graphic 4">
            <a:extLst>
              <a:ext uri="{FF2B5EF4-FFF2-40B4-BE49-F238E27FC236}">
                <a16:creationId xmlns:a16="http://schemas.microsoft.com/office/drawing/2014/main" id="{25B7AF89-C034-A938-B6BA-1CA0A5E0FE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23551" y="4748762"/>
            <a:ext cx="1268449" cy="1268449"/>
          </a:xfrm>
          <a:prstGeom prst="rect">
            <a:avLst/>
          </a:prstGeom>
        </p:spPr>
      </p:pic>
    </p:spTree>
    <p:extLst>
      <p:ext uri="{BB962C8B-B14F-4D97-AF65-F5344CB8AC3E}">
        <p14:creationId xmlns:p14="http://schemas.microsoft.com/office/powerpoint/2010/main" val="1734589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643743" y="13062"/>
            <a:ext cx="10548257"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a:t>
            </a:r>
            <a:r>
              <a:rPr lang="en-US" sz="4500" b="1" dirty="0" err="1">
                <a:latin typeface="Gotham Medium"/>
              </a:rPr>
              <a:t>salida</a:t>
            </a:r>
            <a:r>
              <a:rPr lang="en-US" sz="4500" b="1" dirty="0">
                <a:latin typeface="Gotham Medium"/>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a:extLst>
              <a:ext uri="{FF2B5EF4-FFF2-40B4-BE49-F238E27FC236}">
                <a16:creationId xmlns:a16="http://schemas.microsoft.com/office/drawing/2014/main" id="{30AA0815-3539-E037-9A13-5B5BCB3E9F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214" y="436670"/>
            <a:ext cx="1208326" cy="1208326"/>
          </a:xfrm>
          <a:prstGeom prst="rect">
            <a:avLst/>
          </a:prstGeom>
        </p:spPr>
      </p:pic>
      <p:pic>
        <p:nvPicPr>
          <p:cNvPr id="4" name="Graphic 3">
            <a:extLst>
              <a:ext uri="{FF2B5EF4-FFF2-40B4-BE49-F238E27FC236}">
                <a16:creationId xmlns:a16="http://schemas.microsoft.com/office/drawing/2014/main" id="{8845905D-6021-9805-4D81-9B434189385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6371" y="2493291"/>
            <a:ext cx="1071092" cy="1071092"/>
          </a:xfrm>
          <a:prstGeom prst="rect">
            <a:avLst/>
          </a:prstGeom>
        </p:spPr>
      </p:pic>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43743" y="1761958"/>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35452" y="5666924"/>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94988" y="1620692"/>
            <a:ext cx="1208326" cy="1208326"/>
          </a:xfrm>
          <a:prstGeom prst="rect">
            <a:avLst/>
          </a:prstGeom>
        </p:spPr>
      </p:pic>
      <p:pic>
        <p:nvPicPr>
          <p:cNvPr id="8" name="Picture 7" descr="A close-up of a magnifying glass">
            <a:extLst>
              <a:ext uri="{FF2B5EF4-FFF2-40B4-BE49-F238E27FC236}">
                <a16:creationId xmlns:a16="http://schemas.microsoft.com/office/drawing/2014/main" id="{12B39B5D-0BD8-6FB0-2871-509F702349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59154" y="5666924"/>
            <a:ext cx="1097665" cy="1097665"/>
          </a:xfrm>
          <a:prstGeom prst="rect">
            <a:avLst/>
          </a:prstGeom>
        </p:spPr>
      </p:pic>
      <p:sp>
        <p:nvSpPr>
          <p:cNvPr id="9" name="TextBox 8">
            <a:extLst>
              <a:ext uri="{FF2B5EF4-FFF2-40B4-BE49-F238E27FC236}">
                <a16:creationId xmlns:a16="http://schemas.microsoft.com/office/drawing/2014/main" id="{B9409251-2283-CC1C-AF84-BA9AE096E0B6}"/>
              </a:ext>
            </a:extLst>
          </p:cNvPr>
          <p:cNvSpPr txBox="1"/>
          <p:nvPr/>
        </p:nvSpPr>
        <p:spPr>
          <a:xfrm>
            <a:off x="2928257" y="1524000"/>
            <a:ext cx="5192486" cy="5632311"/>
          </a:xfrm>
          <a:prstGeom prst="rect">
            <a:avLst/>
          </a:prstGeom>
          <a:noFill/>
        </p:spPr>
        <p:txBody>
          <a:bodyPr wrap="square" rtlCol="0">
            <a:spAutoFit/>
          </a:bodyPr>
          <a:lstStyle/>
          <a:p>
            <a:pPr marL="457200" indent="-457200">
              <a:buFont typeface="Arial" panose="020B0604020202020204" pitchFamily="34" charset="0"/>
              <a:buChar char="•"/>
            </a:pPr>
            <a:r>
              <a:rPr lang="es-ES" sz="3900" dirty="0">
                <a:solidFill>
                  <a:schemeClr val="accent5"/>
                </a:solidFill>
                <a:latin typeface="Gotham Book"/>
              </a:rPr>
              <a:t>Completa el párrafo del cuadro eligiendo un tema de la lección del día</a:t>
            </a:r>
            <a:r>
              <a:rPr lang="en-US" sz="3900" dirty="0">
                <a:solidFill>
                  <a:schemeClr val="accent5"/>
                </a:solidFill>
                <a:latin typeface="Gotham Book"/>
              </a:rPr>
              <a:t>.</a:t>
            </a:r>
          </a:p>
          <a:p>
            <a:pPr marL="457200" indent="-457200">
              <a:buFont typeface="Arial" panose="020B0604020202020204" pitchFamily="34" charset="0"/>
              <a:buChar char="•"/>
            </a:pPr>
            <a:r>
              <a:rPr lang="es-ES" sz="3900" dirty="0">
                <a:solidFill>
                  <a:schemeClr val="accent2">
                    <a:lumMod val="75000"/>
                  </a:schemeClr>
                </a:solidFill>
                <a:latin typeface="Gotham Book"/>
              </a:rPr>
              <a:t>y ofrecer dos puntos de vista diferentes sobre el tema</a:t>
            </a:r>
            <a:r>
              <a:rPr lang="en-US" sz="3900" dirty="0">
                <a:solidFill>
                  <a:schemeClr val="accent2">
                    <a:lumMod val="75000"/>
                  </a:schemeClr>
                </a:solidFill>
                <a:latin typeface="Gotham Book"/>
              </a:rPr>
              <a:t>.</a:t>
            </a:r>
          </a:p>
          <a:p>
            <a:pPr marL="457200" indent="-457200">
              <a:buFont typeface="Arial" panose="020B0604020202020204" pitchFamily="34" charset="0"/>
              <a:buChar char="•"/>
            </a:pPr>
            <a:r>
              <a:rPr lang="en-US" sz="3900" dirty="0" err="1">
                <a:solidFill>
                  <a:schemeClr val="accent6">
                    <a:lumMod val="75000"/>
                  </a:schemeClr>
                </a:solidFill>
                <a:latin typeface="Gotham Book"/>
              </a:rPr>
              <a:t>Comparte</a:t>
            </a:r>
            <a:r>
              <a:rPr lang="en-US" sz="3900" dirty="0">
                <a:solidFill>
                  <a:schemeClr val="accent6">
                    <a:lumMod val="75000"/>
                  </a:schemeClr>
                </a:solidFill>
                <a:latin typeface="Gotham Book"/>
              </a:rPr>
              <a:t> con </a:t>
            </a:r>
            <a:r>
              <a:rPr lang="en-US" sz="3900" dirty="0" err="1">
                <a:solidFill>
                  <a:schemeClr val="accent6">
                    <a:lumMod val="75000"/>
                  </a:schemeClr>
                </a:solidFill>
                <a:latin typeface="Gotham Book"/>
              </a:rPr>
              <a:t>una</a:t>
            </a:r>
            <a:r>
              <a:rPr lang="en-US" sz="3900" dirty="0">
                <a:solidFill>
                  <a:schemeClr val="accent6">
                    <a:lumMod val="75000"/>
                  </a:schemeClr>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850448" y="1055913"/>
            <a:ext cx="6999513" cy="2267909"/>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800" dirty="0">
                <a:latin typeface="Gotham Book"/>
              </a:rPr>
              <a:t>Uno de los temas presentados hoy en los materiales de fuentes primarias fue ________.</a:t>
            </a:r>
            <a:endParaRPr lang="en-US" sz="3800" dirty="0">
              <a:latin typeface="Gotham Book"/>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1417" y="1913860"/>
            <a:ext cx="1268449" cy="1268449"/>
          </a:xfrm>
          <a:prstGeom prst="rect">
            <a:avLst/>
          </a:prstGeom>
        </p:spPr>
      </p:pic>
      <p:sp>
        <p:nvSpPr>
          <p:cNvPr id="5" name="Speech Bubble: Rectangle with Corners Rounded 4">
            <a:extLst>
              <a:ext uri="{FF2B5EF4-FFF2-40B4-BE49-F238E27FC236}">
                <a16:creationId xmlns:a16="http://schemas.microsoft.com/office/drawing/2014/main" id="{24C17BDB-FF1A-8D1B-B6A7-E3DC222C4B01}"/>
              </a:ext>
            </a:extLst>
          </p:cNvPr>
          <p:cNvSpPr/>
          <p:nvPr/>
        </p:nvSpPr>
        <p:spPr>
          <a:xfrm>
            <a:off x="1717287" y="3534179"/>
            <a:ext cx="7794171" cy="2803334"/>
          </a:xfrm>
          <a:prstGeom prst="wedgeRoundRectCallout">
            <a:avLst>
              <a:gd name="adj1" fmla="val 62119"/>
              <a:gd name="adj2" fmla="val 3100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Un punto de vista sobre este tema era _________,
aunque un punto de vista diferente sobre el tema era _________</a:t>
            </a:r>
            <a:endParaRPr lang="en-US" sz="4000" dirty="0">
              <a:solidFill>
                <a:prstClr val="white"/>
              </a:solidFill>
              <a:latin typeface="Gotham Book"/>
            </a:endParaRPr>
          </a:p>
        </p:txBody>
      </p:sp>
      <p:pic>
        <p:nvPicPr>
          <p:cNvPr id="6" name="Graphic 5">
            <a:extLst>
              <a:ext uri="{FF2B5EF4-FFF2-40B4-BE49-F238E27FC236}">
                <a16:creationId xmlns:a16="http://schemas.microsoft.com/office/drawing/2014/main" id="{92F35E1F-483D-B1DD-8027-4C689B1D457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81512" y="4935846"/>
            <a:ext cx="1268449" cy="1268449"/>
          </a:xfrm>
          <a:prstGeom prst="rect">
            <a:avLst/>
          </a:prstGeom>
        </p:spPr>
      </p:pic>
    </p:spTree>
    <p:extLst>
      <p:ext uri="{BB962C8B-B14F-4D97-AF65-F5344CB8AC3E}">
        <p14:creationId xmlns:p14="http://schemas.microsoft.com/office/powerpoint/2010/main" val="3086287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3B9F15-8BC7-4542-8BAD-490F7D338F6C}"/>
</file>

<file path=customXml/itemProps2.xml><?xml version="1.0" encoding="utf-8"?>
<ds:datastoreItem xmlns:ds="http://schemas.openxmlformats.org/officeDocument/2006/customXml" ds:itemID="{5FA841D2-B3E3-4A06-907A-5E19E73FADFD}">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3.xml><?xml version="1.0" encoding="utf-8"?>
<ds:datastoreItem xmlns:ds="http://schemas.openxmlformats.org/officeDocument/2006/customXml" ds:itemID="{4E922507-D6AB-4EF0-BFC9-251BE2CACD24}">
  <ds:schemaRefs>
    <ds:schemaRef ds:uri="http://schemas.microsoft.com/sharepoint/v3/contenttype/forms"/>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168</TotalTime>
  <Words>385</Words>
  <Application>Microsoft Office PowerPoint</Application>
  <PresentationFormat>Widescreen</PresentationFormat>
  <Paragraphs>29</Paragraphs>
  <Slides>11</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7:  Primeros años como Estado</vt:lpstr>
      <vt:lpstr>Calentamiento:  Usa la imagen para completar tu calentamiento</vt:lpstr>
      <vt:lpstr>Comparte con la clase</vt:lpstr>
      <vt:lpstr>Pregunta esencial</vt:lpstr>
      <vt:lpstr>En la lección de hoy...</vt:lpstr>
      <vt:lpstr>Seccionalismo: Una nación dividida</vt:lpstr>
      <vt:lpstr>Veamos juntos un material de fuente primaria</vt:lpstr>
      <vt:lpstr>Análisis de fuentes primarias</vt:lpstr>
      <vt:lpstr>Comparte tus hallazgos</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Abubakar, Courtney</dc:creator>
  <cp:lastModifiedBy>Wilkinson, Ulises</cp:lastModifiedBy>
  <cp:revision>3</cp:revision>
  <dcterms:created xsi:type="dcterms:W3CDTF">2025-08-05T19:26:29Z</dcterms:created>
  <dcterms:modified xsi:type="dcterms:W3CDTF">2026-02-04T23:09:43Z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