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A194-0D56-73C8-A22C-58ABBB5ED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62BC-7DE6-639C-4768-409DBB3AB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6E5B1-3DFF-853C-3011-92054886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2D36E-D73B-53E3-32FF-3FF8305D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08BA-0811-1C4C-702B-AA9281C4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9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713A-506D-E3B5-517D-BCFD07B8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1AA89-1200-76AC-F2B2-1A3BA686E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8BEC6-8FFF-8C2A-C32D-DFD8FAFD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F7BC-982F-5C4E-03CB-A22765AD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FDC81-2736-D7C2-2337-86195D20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4A62F9-06B3-217C-AD2F-5AA6BE328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D973F-855D-5F9A-9DB8-C860B3092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03A50-AE51-A6BF-9641-044A78DF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830B4-66A6-4907-149E-ED9DE06E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1D375-6634-ACF4-C25C-4A25F9CB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5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57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0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09BE-4885-A85C-3E5E-D69B95BD5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E10F-DB2D-2731-D6D2-3266A05D5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BD0AD-168F-0413-D3F4-D33A52E9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7662E-2266-3624-6C38-C21C6EB8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50F-F894-BEE6-142F-28A34380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09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4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32EF-262B-2119-97A1-B2A10493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C3EFD-609B-E0EA-9FCD-A97C272BB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703F5-4B8F-E6C5-D8CD-482AAC7C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3507-D6B0-CD4A-DCC0-8231138D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F25AD-6977-0BB8-2E01-B3579716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8934C-51DD-412E-71E1-D934E8FB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31F-EC36-42EF-B3FD-22D39D59A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38F12-39B2-CE4A-E232-6EE8F4E88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E00B-9992-AD77-BB46-E6BABABA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D8CBA-D92B-5892-EF19-BC4D3F72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FFA74-DEF0-3CA9-6A38-EC8E52D4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37E9-9360-01AA-B0F4-99B6F2DE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0CC72-BD69-0C77-3988-CE941293B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B035F-46A2-C3E0-9ED5-301418A69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E1E48-E761-1A6E-153A-CCF31D1A5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40D3F-17A7-274B-E339-9EC46A7D6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0145C-6687-8631-10E0-78C0B2D1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709F4-3069-B6FC-425C-074D24D9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8FAEE-468B-B57B-18D5-979B8E9C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2931-8A98-D30A-BC2D-4A1F51AE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EC070-745F-E191-531B-BE48DB47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7F853-028F-C78A-AD97-227FD2F6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C271F-96FD-2A94-5200-27C9AB56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EC94F-5C44-BDE0-58DB-DE94645D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4685A-AF14-39D5-2CFC-504F86D6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85676-F99E-F6CD-6027-54351224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9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A041-BC38-947F-26F5-CE5731A4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0515-6BB5-D0E6-78EE-1BFDA54E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D3D99-448C-52A1-9D56-CA296F8ED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EE20B-50A6-407E-1393-4920B403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5DEF3-2D29-9D1B-C176-E7D79E83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9A9-A4DE-F051-3A57-1A03E3CC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0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6E1A-53AA-ED3C-AF04-DB68DDA6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8F930-DEAE-21F6-D526-6C849CF5F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20ABE-500D-CF0D-F716-4D8CE7A70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D2764-8C28-B204-4C84-56482560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82741-13B5-1D97-5118-79CAB482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C7256-D00C-ED37-2933-96159B64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2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02E10-603E-5CC8-AA0B-7FD9FEAE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8D220-270C-5ACB-6EA0-BEB39722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9452-9234-9FBF-127A-BCDD24DE0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13DEAC-C556-438C-AD17-222DB3D0D140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E1CA2-C831-60CA-0F87-74583D2E9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D6C9-3553-A15F-F9D4-92E220235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29678-DA29-4DEB-8D68-6693DAE0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7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1" y="1371600"/>
            <a:ext cx="9296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teacher will call out clues related to each term.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think you know which term the clue is referring to, raise your hand.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correct, everyone who has the term can cover it on their Bingo Card.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Unit 6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75314"/>
              </p:ext>
            </p:extLst>
          </p:nvPr>
        </p:nvGraphicFramePr>
        <p:xfrm>
          <a:off x="119743" y="2027832"/>
          <a:ext cx="11930741" cy="4343790"/>
        </p:xfrm>
        <a:graphic>
          <a:graphicData uri="http://schemas.openxmlformats.org/drawingml/2006/table">
            <a:tbl>
              <a:tblPr firstRow="1" firstCol="1" bandRow="1"/>
              <a:tblGrid>
                <a:gridCol w="2398031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420547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251671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554253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306239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U.S.-Mexico War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</a:t>
                      </a:r>
                      <a:r>
                        <a:rPr lang="en-US" sz="21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Treaty of Guadalupe Hidalgo</a:t>
                      </a:r>
                      <a:endParaRPr lang="en-US" sz="21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</a:t>
                      </a:r>
                      <a:r>
                        <a:rPr lang="en-US" sz="21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Compromise of 1850</a:t>
                      </a:r>
                      <a:endParaRPr lang="en-US" sz="21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Mexican Cession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Plantation Agriculture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Sectionalism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Constitution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Slavery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The North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The South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Manifest Destiny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Texas Rangers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Border disputes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Westward Expansion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Fugitive Slave Law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Gold Rush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California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Statehood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Annexation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Frontier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$15 million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$10 million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James Polk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Henry Clay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Comanches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Reservations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Rio Grande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Cede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Federalism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34. Republic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Popular Sovereignty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Sam Houston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Immigration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Migration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35. Germany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430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Unit 7 Bingo Review Game</vt:lpstr>
      <vt:lpstr>Fill In Your Card</vt:lpstr>
      <vt:lpstr>How to Play:</vt:lpstr>
      <vt:lpstr>How do you win? </vt:lpstr>
      <vt:lpstr>Unit 6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2</cp:revision>
  <dcterms:created xsi:type="dcterms:W3CDTF">2025-07-31T15:42:40Z</dcterms:created>
  <dcterms:modified xsi:type="dcterms:W3CDTF">2025-08-11T22:17:56Z</dcterms:modified>
</cp:coreProperties>
</file>