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8"/>
  </p:notesMasterIdLst>
  <p:sldIdLst>
    <p:sldId id="256" r:id="rId3"/>
    <p:sldId id="314" r:id="rId4"/>
    <p:sldId id="315" r:id="rId5"/>
    <p:sldId id="316" r:id="rId6"/>
    <p:sldId id="317" r:id="rId7"/>
    <p:sldId id="322" r:id="rId8"/>
    <p:sldId id="319" r:id="rId9"/>
    <p:sldId id="321" r:id="rId10"/>
    <p:sldId id="323" r:id="rId11"/>
    <p:sldId id="324" r:id="rId12"/>
    <p:sldId id="325" r:id="rId13"/>
    <p:sldId id="326" r:id="rId14"/>
    <p:sldId id="331" r:id="rId15"/>
    <p:sldId id="332" r:id="rId16"/>
    <p:sldId id="33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12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FCFB5E-1702-41E5-AD1C-713BFA4A183F}" type="datetimeFigureOut">
              <a:rPr lang="en-US" smtClean="0"/>
              <a:t>8/8/2025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82A7FE-A52E-46BB-B1B1-B53369FA8E10}" type="slidenum">
              <a:rPr lang="en-US" smtClean="0"/>
              <a:t>‹#›</a:t>
            </a:fld>
            <a:endParaRPr lang="en-US"/>
          </a:p>
        </p:txBody>
      </p:sp>
    </p:spTree>
    <p:extLst>
      <p:ext uri="{BB962C8B-B14F-4D97-AF65-F5344CB8AC3E}">
        <p14:creationId xmlns:p14="http://schemas.microsoft.com/office/powerpoint/2010/main" val="1095341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reativecommons.org/licenses/by/4.0/deed.en"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commons.wikimedia.org/wiki/File:Texas_folklife_festival_german1_2013.jpg" TargetMode="External"/><Relationship Id="rId4" Type="http://schemas.openxmlformats.org/officeDocument/2006/relationships/hyperlink" Target="https://en.wikipedia.org/wiki/en:Creative_Commons"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commons.wikimedia.org/wiki/File:20230519193449!A_large_blank_world_map_with_oceans_marked_in_blue_(1).png" TargetMode="External"/><Relationship Id="rId4" Type="http://schemas.openxmlformats.org/officeDocument/2006/relationships/hyperlink" Target="https://creativecommons.org/licenses/by-sa/4.0/deed.en"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reativecommons.org/licenses/by/4.0/deed.en"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commons.wikimedia.org/wiki/File:Texas_folklife_festival_german1_2013.jpg" TargetMode="External"/><Relationship Id="rId4" Type="http://schemas.openxmlformats.org/officeDocument/2006/relationships/hyperlink" Target="https://en.wikipedia.org/wiki/en:Creative_Commons"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texashistory.unt.edu/ark:/67531/metapth227967/"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texashistory.unt.edu/"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texashistory.unt.edu/ark:/67531/metapth300827/"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texashistory.unt.edu/"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texashistory.unt.edu/ark:/67531/metapth300787/"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texashistory.unt.edu/"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Texas German folklife festival, 2013. The German Folk dancers of San Antonio perform at the 42nd Texas Folklife Festival in San Antonio, Texas, United States. © 2013 Larry D. Moore. Licensed under </a:t>
            </a:r>
            <a:r>
              <a:rPr lang="en-US" sz="1200" u="sng" kern="1200" dirty="0">
                <a:solidFill>
                  <a:schemeClr val="tx1"/>
                </a:solidFill>
                <a:effectLst/>
                <a:latin typeface="+mn-lt"/>
                <a:ea typeface="+mn-ea"/>
                <a:cs typeface="+mn-cs"/>
                <a:hlinkClick r:id="rId3"/>
              </a:rPr>
              <a:t>CC BY 4.0</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Attribution Specification:</a:t>
            </a:r>
            <a:r>
              <a:rPr lang="en-US" sz="1200" kern="1200" dirty="0">
                <a:solidFill>
                  <a:schemeClr val="tx1"/>
                </a:solidFill>
                <a:effectLst/>
                <a:latin typeface="+mn-lt"/>
                <a:ea typeface="+mn-ea"/>
                <a:cs typeface="+mn-cs"/>
              </a:rPr>
              <a:t> Reuse without attribution is a violation of the license. The photographer's name and the link to the license are required. A link back to this source is requested. Example: </a:t>
            </a:r>
            <a:r>
              <a:rPr lang="en-US" sz="1200" i="1" kern="1200" dirty="0">
                <a:solidFill>
                  <a:schemeClr val="tx1"/>
                </a:solidFill>
                <a:effectLst/>
                <a:latin typeface="+mn-lt"/>
                <a:ea typeface="+mn-ea"/>
                <a:cs typeface="+mn-cs"/>
              </a:rPr>
              <a:t>Larry D. Moore, </a:t>
            </a:r>
            <a:r>
              <a:rPr lang="en-US" sz="1200" i="1" u="sng" kern="1200" dirty="0">
                <a:solidFill>
                  <a:schemeClr val="tx1"/>
                </a:solidFill>
                <a:effectLst/>
                <a:latin typeface="+mn-lt"/>
                <a:ea typeface="+mn-ea"/>
                <a:cs typeface="+mn-cs"/>
                <a:hlinkClick r:id="rId3"/>
              </a:rPr>
              <a:t>CC BY 4.0</a:t>
            </a:r>
            <a:r>
              <a:rPr lang="en-US" sz="1200" i="1" kern="1200" dirty="0">
                <a:solidFill>
                  <a:schemeClr val="tx1"/>
                </a:solidFill>
                <a:effectLst/>
                <a:latin typeface="+mn-lt"/>
                <a:ea typeface="+mn-ea"/>
                <a:cs typeface="+mn-cs"/>
              </a:rPr>
              <a:t>, Wikimedia Commons</a:t>
            </a:r>
            <a:r>
              <a:rPr lang="en-US" sz="1200" kern="1200" dirty="0">
                <a:solidFill>
                  <a:schemeClr val="tx1"/>
                </a:solidFill>
                <a:effectLst/>
                <a:latin typeface="+mn-lt"/>
                <a:ea typeface="+mn-ea"/>
                <a:cs typeface="+mn-cs"/>
              </a:rPr>
              <a:t>. This file is licensed under the </a:t>
            </a:r>
            <a:r>
              <a:rPr lang="en-US" sz="1200" u="sng" kern="1200" dirty="0">
                <a:solidFill>
                  <a:schemeClr val="tx1"/>
                </a:solidFill>
                <a:effectLst/>
                <a:latin typeface="+mn-lt"/>
                <a:ea typeface="+mn-ea"/>
                <a:cs typeface="+mn-cs"/>
                <a:hlinkClick r:id="rId4" tooltip="w:en:Creative Commons"/>
              </a:rPr>
              <a:t>Creative Commons</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3" tooltip="creativecommons:by/4.0/deed.en"/>
              </a:rPr>
              <a:t>Attribution 4.0 International</a:t>
            </a:r>
            <a:r>
              <a:rPr lang="en-US" sz="1200" kern="1200" dirty="0">
                <a:solidFill>
                  <a:schemeClr val="tx1"/>
                </a:solidFill>
                <a:effectLst/>
                <a:latin typeface="+mn-lt"/>
                <a:ea typeface="+mn-ea"/>
                <a:cs typeface="+mn-cs"/>
              </a:rPr>
              <a:t> license. Accessed July 31, 2025. </a:t>
            </a:r>
            <a:r>
              <a:rPr lang="en-US" sz="1200" u="sng" kern="1200" dirty="0">
                <a:solidFill>
                  <a:schemeClr val="tx1"/>
                </a:solidFill>
                <a:effectLst/>
                <a:latin typeface="+mn-lt"/>
                <a:ea typeface="+mn-ea"/>
                <a:cs typeface="+mn-cs"/>
                <a:hlinkClick r:id="rId5"/>
              </a:rPr>
              <a:t>https://commons.wikimedia.org/wiki/File:Texas_folklife_festival_german1_2013.jpg</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680DF-FBC2-44B2-B7B0-5E8793897DE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11918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large blank world map with oceans marked in blue. Edited to identify Germany, Poland, Mexico, and the location of American Indians in Texas. This file is licensed under the </a:t>
            </a:r>
            <a:r>
              <a:rPr lang="en-US" sz="1200" u="sng" kern="1200" dirty="0">
                <a:solidFill>
                  <a:schemeClr val="tx1"/>
                </a:solidFill>
                <a:effectLst/>
                <a:latin typeface="+mn-lt"/>
                <a:ea typeface="+mn-ea"/>
                <a:cs typeface="+mn-cs"/>
                <a:hlinkClick r:id="rId3" tooltip="w:en:Creative Commons"/>
              </a:rPr>
              <a:t>Creative Commons</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4" tooltip="creativecommons:by-sa/4.0/deed.en"/>
              </a:rPr>
              <a:t>Attribution-Share Alike 4.0 International</a:t>
            </a:r>
            <a:r>
              <a:rPr lang="en-US" sz="1200" kern="1200" dirty="0">
                <a:solidFill>
                  <a:schemeClr val="tx1"/>
                </a:solidFill>
                <a:effectLst/>
                <a:latin typeface="+mn-lt"/>
                <a:ea typeface="+mn-ea"/>
                <a:cs typeface="+mn-cs"/>
              </a:rPr>
              <a:t> license. Accessed Aug. 4, 2025. </a:t>
            </a:r>
            <a:r>
              <a:rPr lang="en-US" sz="1200" u="sng" kern="1200" dirty="0">
                <a:solidFill>
                  <a:schemeClr val="tx1"/>
                </a:solidFill>
                <a:effectLst/>
                <a:latin typeface="+mn-lt"/>
                <a:ea typeface="+mn-ea"/>
                <a:cs typeface="+mn-cs"/>
                <a:hlinkClick r:id="rId5"/>
              </a:rPr>
              <a:t>https://commons.wikimedia.org/wiki/File:20230519193449!A_large_blank_world_map_with_oceans_marked_in_blue_(1).png</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6182A7FE-A52E-46BB-B1B1-B53369FA8E10}" type="slidenum">
              <a:rPr lang="en-US" smtClean="0"/>
              <a:t>6</a:t>
            </a:fld>
            <a:endParaRPr lang="en-US"/>
          </a:p>
        </p:txBody>
      </p:sp>
    </p:spTree>
    <p:extLst>
      <p:ext uri="{BB962C8B-B14F-4D97-AF65-F5344CB8AC3E}">
        <p14:creationId xmlns:p14="http://schemas.microsoft.com/office/powerpoint/2010/main" val="2405789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Texas German folklife festival, 2013. The German Folk dancers of San Antonio perform at the 42nd Texas Folklife Festival in San Antonio, Texas, United States. © 2013 Larry D. Moore. Licensed under </a:t>
            </a:r>
            <a:r>
              <a:rPr lang="en-US" sz="1200" u="sng" kern="1200" dirty="0">
                <a:solidFill>
                  <a:schemeClr val="tx1"/>
                </a:solidFill>
                <a:effectLst/>
                <a:latin typeface="+mn-lt"/>
                <a:ea typeface="+mn-ea"/>
                <a:cs typeface="+mn-cs"/>
                <a:hlinkClick r:id="rId3"/>
              </a:rPr>
              <a:t>CC BY 4.0</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Attribution Specification:</a:t>
            </a:r>
            <a:r>
              <a:rPr lang="en-US" sz="1200" kern="1200" dirty="0">
                <a:solidFill>
                  <a:schemeClr val="tx1"/>
                </a:solidFill>
                <a:effectLst/>
                <a:latin typeface="+mn-lt"/>
                <a:ea typeface="+mn-ea"/>
                <a:cs typeface="+mn-cs"/>
              </a:rPr>
              <a:t> Reuse without attribution is a violation of the license. The photographer's name and the link to the license are required. A link back to this source is requested. Example: </a:t>
            </a:r>
            <a:r>
              <a:rPr lang="en-US" sz="1200" i="1" kern="1200" dirty="0">
                <a:solidFill>
                  <a:schemeClr val="tx1"/>
                </a:solidFill>
                <a:effectLst/>
                <a:latin typeface="+mn-lt"/>
                <a:ea typeface="+mn-ea"/>
                <a:cs typeface="+mn-cs"/>
              </a:rPr>
              <a:t>Larry D. Moore, </a:t>
            </a:r>
            <a:r>
              <a:rPr lang="en-US" sz="1200" i="1" u="sng" kern="1200" dirty="0">
                <a:solidFill>
                  <a:schemeClr val="tx1"/>
                </a:solidFill>
                <a:effectLst/>
                <a:latin typeface="+mn-lt"/>
                <a:ea typeface="+mn-ea"/>
                <a:cs typeface="+mn-cs"/>
                <a:hlinkClick r:id="rId3"/>
              </a:rPr>
              <a:t>CC BY 4.0</a:t>
            </a:r>
            <a:r>
              <a:rPr lang="en-US" sz="1200" i="1" kern="1200" dirty="0">
                <a:solidFill>
                  <a:schemeClr val="tx1"/>
                </a:solidFill>
                <a:effectLst/>
                <a:latin typeface="+mn-lt"/>
                <a:ea typeface="+mn-ea"/>
                <a:cs typeface="+mn-cs"/>
              </a:rPr>
              <a:t>, Wikimedia Commons</a:t>
            </a:r>
            <a:r>
              <a:rPr lang="en-US" sz="1200" kern="1200" dirty="0">
                <a:solidFill>
                  <a:schemeClr val="tx1"/>
                </a:solidFill>
                <a:effectLst/>
                <a:latin typeface="+mn-lt"/>
                <a:ea typeface="+mn-ea"/>
                <a:cs typeface="+mn-cs"/>
              </a:rPr>
              <a:t>. This file is licensed under the </a:t>
            </a:r>
            <a:r>
              <a:rPr lang="en-US" sz="1200" u="sng" kern="1200" dirty="0">
                <a:solidFill>
                  <a:schemeClr val="tx1"/>
                </a:solidFill>
                <a:effectLst/>
                <a:latin typeface="+mn-lt"/>
                <a:ea typeface="+mn-ea"/>
                <a:cs typeface="+mn-cs"/>
                <a:hlinkClick r:id="rId4" tooltip="w:en:Creative Commons"/>
              </a:rPr>
              <a:t>Creative Commons</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3" tooltip="creativecommons:by/4.0/deed.en"/>
              </a:rPr>
              <a:t>Attribution 4.0 International</a:t>
            </a:r>
            <a:r>
              <a:rPr lang="en-US" sz="1200" kern="1200" dirty="0">
                <a:solidFill>
                  <a:schemeClr val="tx1"/>
                </a:solidFill>
                <a:effectLst/>
                <a:latin typeface="+mn-lt"/>
                <a:ea typeface="+mn-ea"/>
                <a:cs typeface="+mn-cs"/>
              </a:rPr>
              <a:t> license. Accessed July 31, 2025. </a:t>
            </a:r>
            <a:r>
              <a:rPr lang="en-US" sz="1200" u="sng" kern="1200" dirty="0">
                <a:solidFill>
                  <a:schemeClr val="tx1"/>
                </a:solidFill>
                <a:effectLst/>
                <a:latin typeface="+mn-lt"/>
                <a:ea typeface="+mn-ea"/>
                <a:cs typeface="+mn-cs"/>
                <a:hlinkClick r:id="rId5"/>
              </a:rPr>
              <a:t>https://commons.wikimedia.org/wiki/File:Texas_folklife_festival_german1_2013.jpg</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6182A7FE-A52E-46BB-B1B1-B53369FA8E10}" type="slidenum">
              <a:rPr lang="en-US" smtClean="0"/>
              <a:t>8</a:t>
            </a:fld>
            <a:endParaRPr lang="en-US"/>
          </a:p>
        </p:txBody>
      </p:sp>
    </p:spTree>
    <p:extLst>
      <p:ext uri="{BB962C8B-B14F-4D97-AF65-F5344CB8AC3E}">
        <p14:creationId xmlns:p14="http://schemas.microsoft.com/office/powerpoint/2010/main" val="3801337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[Austin Polish Folk Dance Performance at the Texas Folklife Festival - August 1975], photograph, [1975-08-07..1975-08-10]; (</a:t>
            </a:r>
            <a:r>
              <a:rPr lang="en-US" sz="1200" u="sng" kern="1200" dirty="0">
                <a:solidFill>
                  <a:schemeClr val="tx1"/>
                </a:solidFill>
                <a:effectLst/>
                <a:latin typeface="+mn-lt"/>
                <a:ea typeface="+mn-ea"/>
                <a:cs typeface="+mn-cs"/>
                <a:hlinkClick r:id="rId3"/>
              </a:rPr>
              <a:t>https://texashistory.unt.edu/ark:/67531/metapth227967/</a:t>
            </a:r>
            <a:r>
              <a:rPr lang="en-US" sz="1200" kern="1200" dirty="0">
                <a:solidFill>
                  <a:schemeClr val="tx1"/>
                </a:solidFill>
                <a:effectLst/>
                <a:latin typeface="+mn-lt"/>
                <a:ea typeface="+mn-ea"/>
                <a:cs typeface="+mn-cs"/>
              </a:rPr>
              <a:t>: accessed July 31, 2025), University of North Texas Libraries, The Portal to Texas History, </a:t>
            </a:r>
            <a:r>
              <a:rPr lang="en-US" sz="1200" u="sng" kern="1200" dirty="0">
                <a:solidFill>
                  <a:schemeClr val="tx1"/>
                </a:solidFill>
                <a:effectLst/>
                <a:latin typeface="+mn-lt"/>
                <a:ea typeface="+mn-ea"/>
                <a:cs typeface="+mn-cs"/>
                <a:hlinkClick r:id="rId4"/>
              </a:rPr>
              <a:t>https://texashistory.unt.edu</a:t>
            </a:r>
            <a:r>
              <a:rPr lang="en-US" sz="1200" kern="1200" dirty="0">
                <a:solidFill>
                  <a:schemeClr val="tx1"/>
                </a:solidFill>
                <a:effectLst/>
                <a:latin typeface="+mn-lt"/>
                <a:ea typeface="+mn-ea"/>
                <a:cs typeface="+mn-cs"/>
              </a:rPr>
              <a:t>; crediting UT San Antonio Libraries Special Collections.</a:t>
            </a:r>
          </a:p>
          <a:p>
            <a:endParaRPr lang="en-US" dirty="0"/>
          </a:p>
        </p:txBody>
      </p:sp>
      <p:sp>
        <p:nvSpPr>
          <p:cNvPr id="4" name="Slide Number Placeholder 3"/>
          <p:cNvSpPr>
            <a:spLocks noGrp="1"/>
          </p:cNvSpPr>
          <p:nvPr>
            <p:ph type="sldNum" sz="quarter" idx="5"/>
          </p:nvPr>
        </p:nvSpPr>
        <p:spPr/>
        <p:txBody>
          <a:bodyPr/>
          <a:lstStyle/>
          <a:p>
            <a:fld id="{6182A7FE-A52E-46BB-B1B1-B53369FA8E10}" type="slidenum">
              <a:rPr lang="en-US" smtClean="0"/>
              <a:t>9</a:t>
            </a:fld>
            <a:endParaRPr lang="en-US"/>
          </a:p>
        </p:txBody>
      </p:sp>
    </p:spTree>
    <p:extLst>
      <p:ext uri="{BB962C8B-B14F-4D97-AF65-F5344CB8AC3E}">
        <p14:creationId xmlns:p14="http://schemas.microsoft.com/office/powerpoint/2010/main" val="3670713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mn-lt"/>
                <a:ea typeface="+mn-ea"/>
                <a:cs typeface="+mn-cs"/>
              </a:rPr>
              <a:t>Informedia</a:t>
            </a:r>
            <a:r>
              <a:rPr lang="en-US" sz="1200" b="0" i="0" kern="1200" dirty="0">
                <a:solidFill>
                  <a:schemeClr val="tx1"/>
                </a:solidFill>
                <a:effectLst/>
                <a:latin typeface="+mn-lt"/>
                <a:ea typeface="+mn-ea"/>
                <a:cs typeface="+mn-cs"/>
              </a:rPr>
              <a:t>. [Ballet Folklorico Dancers], photograph, [1990-08-02..1990-08-05]; (</a:t>
            </a:r>
            <a:r>
              <a:rPr lang="en-US" sz="1200" b="0" i="0" u="none" strike="noStrike" kern="1200" dirty="0">
                <a:solidFill>
                  <a:schemeClr val="tx1"/>
                </a:solidFill>
                <a:effectLst/>
                <a:latin typeface="+mn-lt"/>
                <a:ea typeface="+mn-ea"/>
                <a:cs typeface="+mn-cs"/>
                <a:hlinkClick r:id="rId3"/>
              </a:rPr>
              <a:t>https://texashistory.unt.edu/ark:/67531/metapth300827/</a:t>
            </a:r>
            <a:r>
              <a:rPr lang="en-US" sz="1200" b="0" i="0" kern="1200" dirty="0">
                <a:solidFill>
                  <a:schemeClr val="tx1"/>
                </a:solidFill>
                <a:effectLst/>
                <a:latin typeface="+mn-lt"/>
                <a:ea typeface="+mn-ea"/>
                <a:cs typeface="+mn-cs"/>
              </a:rPr>
              <a:t>: accessed August 4, 2025), University of North Texas Libraries, The Portal to Texas History, </a:t>
            </a:r>
            <a:r>
              <a:rPr lang="en-US" sz="1200" b="0" i="0" u="none" strike="noStrike" kern="1200" dirty="0">
                <a:solidFill>
                  <a:schemeClr val="tx1"/>
                </a:solidFill>
                <a:effectLst/>
                <a:latin typeface="+mn-lt"/>
                <a:ea typeface="+mn-ea"/>
                <a:cs typeface="+mn-cs"/>
                <a:hlinkClick r:id="rId4"/>
              </a:rPr>
              <a:t>https://texashistory.unt.edu</a:t>
            </a:r>
            <a:r>
              <a:rPr lang="en-US" sz="1200" b="0" i="0" kern="1200" dirty="0">
                <a:solidFill>
                  <a:schemeClr val="tx1"/>
                </a:solidFill>
                <a:effectLst/>
                <a:latin typeface="+mn-lt"/>
                <a:ea typeface="+mn-ea"/>
                <a:cs typeface="+mn-cs"/>
              </a:rPr>
              <a:t>; crediting UT San Antonio Libraries Special Collections.</a:t>
            </a:r>
            <a:endParaRPr lang="en-US" dirty="0"/>
          </a:p>
        </p:txBody>
      </p:sp>
      <p:sp>
        <p:nvSpPr>
          <p:cNvPr id="4" name="Slide Number Placeholder 3"/>
          <p:cNvSpPr>
            <a:spLocks noGrp="1"/>
          </p:cNvSpPr>
          <p:nvPr>
            <p:ph type="sldNum" sz="quarter" idx="5"/>
          </p:nvPr>
        </p:nvSpPr>
        <p:spPr/>
        <p:txBody>
          <a:bodyPr/>
          <a:lstStyle/>
          <a:p>
            <a:fld id="{6182A7FE-A52E-46BB-B1B1-B53369FA8E10}" type="slidenum">
              <a:rPr lang="en-US" smtClean="0"/>
              <a:t>10</a:t>
            </a:fld>
            <a:endParaRPr lang="en-US"/>
          </a:p>
        </p:txBody>
      </p:sp>
    </p:spTree>
    <p:extLst>
      <p:ext uri="{BB962C8B-B14F-4D97-AF65-F5344CB8AC3E}">
        <p14:creationId xmlns:p14="http://schemas.microsoft.com/office/powerpoint/2010/main" val="3749430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mn-lt"/>
                <a:ea typeface="+mn-ea"/>
                <a:cs typeface="+mn-cs"/>
              </a:rPr>
              <a:t>Informedia</a:t>
            </a:r>
            <a:r>
              <a:rPr lang="en-US" sz="1200" b="0" i="0" kern="1200" dirty="0">
                <a:solidFill>
                  <a:schemeClr val="tx1"/>
                </a:solidFill>
                <a:effectLst/>
                <a:latin typeface="+mn-lt"/>
                <a:ea typeface="+mn-ea"/>
                <a:cs typeface="+mn-cs"/>
              </a:rPr>
              <a:t>. [Alabama-Coushatta Dancing Demonstration], photograph, [1990-08-02..1990-08-05]; (</a:t>
            </a:r>
            <a:r>
              <a:rPr lang="en-US" sz="1200" b="0" i="0" u="none" strike="noStrike" kern="1200" dirty="0">
                <a:solidFill>
                  <a:schemeClr val="tx1"/>
                </a:solidFill>
                <a:effectLst/>
                <a:latin typeface="+mn-lt"/>
                <a:ea typeface="+mn-ea"/>
                <a:cs typeface="+mn-cs"/>
                <a:hlinkClick r:id="rId3"/>
              </a:rPr>
              <a:t>https://texashistory.unt.edu/ark:/67531/metapth300787/</a:t>
            </a:r>
            <a:r>
              <a:rPr lang="en-US" sz="1200" b="0" i="0" kern="1200" dirty="0">
                <a:solidFill>
                  <a:schemeClr val="tx1"/>
                </a:solidFill>
                <a:effectLst/>
                <a:latin typeface="+mn-lt"/>
                <a:ea typeface="+mn-ea"/>
                <a:cs typeface="+mn-cs"/>
              </a:rPr>
              <a:t>: accessed August 4, 2025), University of North Texas Libraries, The Portal to Texas History, </a:t>
            </a:r>
            <a:r>
              <a:rPr lang="en-US" sz="1200" b="0" i="0" u="none" strike="noStrike" kern="1200" dirty="0">
                <a:solidFill>
                  <a:schemeClr val="tx1"/>
                </a:solidFill>
                <a:effectLst/>
                <a:latin typeface="+mn-lt"/>
                <a:ea typeface="+mn-ea"/>
                <a:cs typeface="+mn-cs"/>
                <a:hlinkClick r:id="rId4"/>
              </a:rPr>
              <a:t>https://texashistory.unt.edu</a:t>
            </a:r>
            <a:r>
              <a:rPr lang="en-US" sz="1200" b="0" i="0" kern="1200" dirty="0">
                <a:solidFill>
                  <a:schemeClr val="tx1"/>
                </a:solidFill>
                <a:effectLst/>
                <a:latin typeface="+mn-lt"/>
                <a:ea typeface="+mn-ea"/>
                <a:cs typeface="+mn-cs"/>
              </a:rPr>
              <a:t>; crediting UT San Antonio Libraries Special Collections.</a:t>
            </a:r>
            <a:endParaRPr lang="en-US" dirty="0"/>
          </a:p>
        </p:txBody>
      </p:sp>
      <p:sp>
        <p:nvSpPr>
          <p:cNvPr id="4" name="Slide Number Placeholder 3"/>
          <p:cNvSpPr>
            <a:spLocks noGrp="1"/>
          </p:cNvSpPr>
          <p:nvPr>
            <p:ph type="sldNum" sz="quarter" idx="5"/>
          </p:nvPr>
        </p:nvSpPr>
        <p:spPr/>
        <p:txBody>
          <a:bodyPr/>
          <a:lstStyle/>
          <a:p>
            <a:fld id="{6182A7FE-A52E-46BB-B1B1-B53369FA8E10}" type="slidenum">
              <a:rPr lang="en-US" smtClean="0"/>
              <a:t>11</a:t>
            </a:fld>
            <a:endParaRPr lang="en-US"/>
          </a:p>
        </p:txBody>
      </p:sp>
    </p:spTree>
    <p:extLst>
      <p:ext uri="{BB962C8B-B14F-4D97-AF65-F5344CB8AC3E}">
        <p14:creationId xmlns:p14="http://schemas.microsoft.com/office/powerpoint/2010/main" val="1917348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3F69B-6526-ABF3-DB6D-167791AA23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09E88F-D1CC-682A-BDF1-30C0B8A4EB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22E45F-07CB-506C-E6DC-A3CAC9E77700}"/>
              </a:ext>
            </a:extLst>
          </p:cNvPr>
          <p:cNvSpPr>
            <a:spLocks noGrp="1"/>
          </p:cNvSpPr>
          <p:nvPr>
            <p:ph type="dt" sz="half" idx="10"/>
          </p:nvPr>
        </p:nvSpPr>
        <p:spPr/>
        <p:txBody>
          <a:bodyPr/>
          <a:lstStyle/>
          <a:p>
            <a:fld id="{0945B0AC-0EBB-4AC3-8EFE-D09711C0DAA3}" type="datetimeFigureOut">
              <a:rPr lang="en-US" smtClean="0"/>
              <a:t>8/8/2025</a:t>
            </a:fld>
            <a:endParaRPr lang="en-US"/>
          </a:p>
        </p:txBody>
      </p:sp>
      <p:sp>
        <p:nvSpPr>
          <p:cNvPr id="5" name="Footer Placeholder 4">
            <a:extLst>
              <a:ext uri="{FF2B5EF4-FFF2-40B4-BE49-F238E27FC236}">
                <a16:creationId xmlns:a16="http://schemas.microsoft.com/office/drawing/2014/main" id="{8B31E811-3291-DA3D-71C4-E9DADEC4DC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D1B626-1D9B-36C9-56A3-156A226F53FB}"/>
              </a:ext>
            </a:extLst>
          </p:cNvPr>
          <p:cNvSpPr>
            <a:spLocks noGrp="1"/>
          </p:cNvSpPr>
          <p:nvPr>
            <p:ph type="sldNum" sz="quarter" idx="12"/>
          </p:nvPr>
        </p:nvSpPr>
        <p:spPr/>
        <p:txBody>
          <a:bodyPr/>
          <a:lstStyle/>
          <a:p>
            <a:fld id="{7955DFB2-F1A2-43D9-8E06-70A66600C94D}" type="slidenum">
              <a:rPr lang="en-US" smtClean="0"/>
              <a:t>‹#›</a:t>
            </a:fld>
            <a:endParaRPr lang="en-US"/>
          </a:p>
        </p:txBody>
      </p:sp>
    </p:spTree>
    <p:extLst>
      <p:ext uri="{BB962C8B-B14F-4D97-AF65-F5344CB8AC3E}">
        <p14:creationId xmlns:p14="http://schemas.microsoft.com/office/powerpoint/2010/main" val="3278116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2C973-CBEC-2AB1-BBE7-393FC2F31F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7A70C79-BE02-259C-F84B-8A0DE96B80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A659F0-033A-806B-E7F6-8DDFF2FBB1A9}"/>
              </a:ext>
            </a:extLst>
          </p:cNvPr>
          <p:cNvSpPr>
            <a:spLocks noGrp="1"/>
          </p:cNvSpPr>
          <p:nvPr>
            <p:ph type="dt" sz="half" idx="10"/>
          </p:nvPr>
        </p:nvSpPr>
        <p:spPr/>
        <p:txBody>
          <a:bodyPr/>
          <a:lstStyle/>
          <a:p>
            <a:fld id="{0945B0AC-0EBB-4AC3-8EFE-D09711C0DAA3}" type="datetimeFigureOut">
              <a:rPr lang="en-US" smtClean="0"/>
              <a:t>8/8/2025</a:t>
            </a:fld>
            <a:endParaRPr lang="en-US"/>
          </a:p>
        </p:txBody>
      </p:sp>
      <p:sp>
        <p:nvSpPr>
          <p:cNvPr id="5" name="Footer Placeholder 4">
            <a:extLst>
              <a:ext uri="{FF2B5EF4-FFF2-40B4-BE49-F238E27FC236}">
                <a16:creationId xmlns:a16="http://schemas.microsoft.com/office/drawing/2014/main" id="{9A4A2654-F09E-8F87-77E6-B64700F1C5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BE4219-E13B-79B0-B523-82AB5BF63B34}"/>
              </a:ext>
            </a:extLst>
          </p:cNvPr>
          <p:cNvSpPr>
            <a:spLocks noGrp="1"/>
          </p:cNvSpPr>
          <p:nvPr>
            <p:ph type="sldNum" sz="quarter" idx="12"/>
          </p:nvPr>
        </p:nvSpPr>
        <p:spPr/>
        <p:txBody>
          <a:bodyPr/>
          <a:lstStyle/>
          <a:p>
            <a:fld id="{7955DFB2-F1A2-43D9-8E06-70A66600C94D}" type="slidenum">
              <a:rPr lang="en-US" smtClean="0"/>
              <a:t>‹#›</a:t>
            </a:fld>
            <a:endParaRPr lang="en-US"/>
          </a:p>
        </p:txBody>
      </p:sp>
    </p:spTree>
    <p:extLst>
      <p:ext uri="{BB962C8B-B14F-4D97-AF65-F5344CB8AC3E}">
        <p14:creationId xmlns:p14="http://schemas.microsoft.com/office/powerpoint/2010/main" val="4101890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DC86F9-EA04-3063-EC1F-36FB9CADF51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2BB7B1B-DBF6-20B9-A934-B1B4E526E5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F65C96-3140-2A9C-64FD-66412DCC6AF0}"/>
              </a:ext>
            </a:extLst>
          </p:cNvPr>
          <p:cNvSpPr>
            <a:spLocks noGrp="1"/>
          </p:cNvSpPr>
          <p:nvPr>
            <p:ph type="dt" sz="half" idx="10"/>
          </p:nvPr>
        </p:nvSpPr>
        <p:spPr/>
        <p:txBody>
          <a:bodyPr/>
          <a:lstStyle/>
          <a:p>
            <a:fld id="{0945B0AC-0EBB-4AC3-8EFE-D09711C0DAA3}" type="datetimeFigureOut">
              <a:rPr lang="en-US" smtClean="0"/>
              <a:t>8/8/2025</a:t>
            </a:fld>
            <a:endParaRPr lang="en-US"/>
          </a:p>
        </p:txBody>
      </p:sp>
      <p:sp>
        <p:nvSpPr>
          <p:cNvPr id="5" name="Footer Placeholder 4">
            <a:extLst>
              <a:ext uri="{FF2B5EF4-FFF2-40B4-BE49-F238E27FC236}">
                <a16:creationId xmlns:a16="http://schemas.microsoft.com/office/drawing/2014/main" id="{B6541F32-F72D-8C0C-53E4-D647173F28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33B7B2-A86E-CE81-87CF-28483DD90DD6}"/>
              </a:ext>
            </a:extLst>
          </p:cNvPr>
          <p:cNvSpPr>
            <a:spLocks noGrp="1"/>
          </p:cNvSpPr>
          <p:nvPr>
            <p:ph type="sldNum" sz="quarter" idx="12"/>
          </p:nvPr>
        </p:nvSpPr>
        <p:spPr/>
        <p:txBody>
          <a:bodyPr/>
          <a:lstStyle/>
          <a:p>
            <a:fld id="{7955DFB2-F1A2-43D9-8E06-70A66600C94D}" type="slidenum">
              <a:rPr lang="en-US" smtClean="0"/>
              <a:t>‹#›</a:t>
            </a:fld>
            <a:endParaRPr lang="en-US"/>
          </a:p>
        </p:txBody>
      </p:sp>
    </p:spTree>
    <p:extLst>
      <p:ext uri="{BB962C8B-B14F-4D97-AF65-F5344CB8AC3E}">
        <p14:creationId xmlns:p14="http://schemas.microsoft.com/office/powerpoint/2010/main" val="1820973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A118E-67FF-DB74-CD3E-4AA52B4A3C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726F93-75BC-5986-3BF1-F4D859F509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D7F858-2769-E5BE-B10C-7DE4293C434C}"/>
              </a:ext>
            </a:extLst>
          </p:cNvPr>
          <p:cNvSpPr>
            <a:spLocks noGrp="1"/>
          </p:cNvSpPr>
          <p:nvPr>
            <p:ph type="dt" sz="half" idx="10"/>
          </p:nvPr>
        </p:nvSpPr>
        <p:spPr/>
        <p:txBody>
          <a:bodyPr/>
          <a:lstStyle/>
          <a:p>
            <a:fld id="{359898E3-56FB-4C46-82D2-B0509E395835}" type="datetimeFigureOut">
              <a:rPr lang="en-US" smtClean="0"/>
              <a:t>8/8/2025</a:t>
            </a:fld>
            <a:endParaRPr lang="en-US"/>
          </a:p>
        </p:txBody>
      </p:sp>
      <p:sp>
        <p:nvSpPr>
          <p:cNvPr id="5" name="Footer Placeholder 4">
            <a:extLst>
              <a:ext uri="{FF2B5EF4-FFF2-40B4-BE49-F238E27FC236}">
                <a16:creationId xmlns:a16="http://schemas.microsoft.com/office/drawing/2014/main" id="{061A99E8-D50A-20FC-FCB2-588E76E2B4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0332D3-5A48-BBAA-2BEC-AB3B03A748B2}"/>
              </a:ext>
            </a:extLst>
          </p:cNvPr>
          <p:cNvSpPr>
            <a:spLocks noGrp="1"/>
          </p:cNvSpPr>
          <p:nvPr>
            <p:ph type="sldNum" sz="quarter" idx="12"/>
          </p:nvPr>
        </p:nvSpPr>
        <p:spPr/>
        <p:txBody>
          <a:bodyPr/>
          <a:lstStyle/>
          <a:p>
            <a:fld id="{72C23F80-6D39-4679-BCBE-2C7A69BC6B8A}" type="slidenum">
              <a:rPr lang="en-US" smtClean="0"/>
              <a:t>‹#›</a:t>
            </a:fld>
            <a:endParaRPr lang="en-US"/>
          </a:p>
        </p:txBody>
      </p:sp>
    </p:spTree>
    <p:extLst>
      <p:ext uri="{BB962C8B-B14F-4D97-AF65-F5344CB8AC3E}">
        <p14:creationId xmlns:p14="http://schemas.microsoft.com/office/powerpoint/2010/main" val="34468006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96A24-C40C-4B90-F79F-90E41FE2AA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20058F-314D-8125-6346-6871F43D5B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5100F5-FF25-A1F4-F784-7D5624F48CD0}"/>
              </a:ext>
            </a:extLst>
          </p:cNvPr>
          <p:cNvSpPr>
            <a:spLocks noGrp="1"/>
          </p:cNvSpPr>
          <p:nvPr>
            <p:ph type="dt" sz="half" idx="10"/>
          </p:nvPr>
        </p:nvSpPr>
        <p:spPr/>
        <p:txBody>
          <a:bodyPr/>
          <a:lstStyle/>
          <a:p>
            <a:fld id="{359898E3-56FB-4C46-82D2-B0509E395835}" type="datetimeFigureOut">
              <a:rPr lang="en-US" smtClean="0"/>
              <a:t>8/8/2025</a:t>
            </a:fld>
            <a:endParaRPr lang="en-US"/>
          </a:p>
        </p:txBody>
      </p:sp>
      <p:sp>
        <p:nvSpPr>
          <p:cNvPr id="5" name="Footer Placeholder 4">
            <a:extLst>
              <a:ext uri="{FF2B5EF4-FFF2-40B4-BE49-F238E27FC236}">
                <a16:creationId xmlns:a16="http://schemas.microsoft.com/office/drawing/2014/main" id="{2E38B0F7-5E38-9B23-C404-828BD93291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EB14E0-4857-8C61-2EB0-50E46B6CC2CA}"/>
              </a:ext>
            </a:extLst>
          </p:cNvPr>
          <p:cNvSpPr>
            <a:spLocks noGrp="1"/>
          </p:cNvSpPr>
          <p:nvPr>
            <p:ph type="sldNum" sz="quarter" idx="12"/>
          </p:nvPr>
        </p:nvSpPr>
        <p:spPr/>
        <p:txBody>
          <a:bodyPr/>
          <a:lstStyle/>
          <a:p>
            <a:fld id="{72C23F80-6D39-4679-BCBE-2C7A69BC6B8A}" type="slidenum">
              <a:rPr lang="en-US" smtClean="0"/>
              <a:t>‹#›</a:t>
            </a:fld>
            <a:endParaRPr lang="en-US"/>
          </a:p>
        </p:txBody>
      </p:sp>
    </p:spTree>
    <p:extLst>
      <p:ext uri="{BB962C8B-B14F-4D97-AF65-F5344CB8AC3E}">
        <p14:creationId xmlns:p14="http://schemas.microsoft.com/office/powerpoint/2010/main" val="2756580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42FD9-6B47-DC62-0B0C-5F4CDB2DD2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C92707E-DCFF-884A-DA7C-994409B185B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16664D-7972-AFE6-C9AC-E9BB23373638}"/>
              </a:ext>
            </a:extLst>
          </p:cNvPr>
          <p:cNvSpPr>
            <a:spLocks noGrp="1"/>
          </p:cNvSpPr>
          <p:nvPr>
            <p:ph type="dt" sz="half" idx="10"/>
          </p:nvPr>
        </p:nvSpPr>
        <p:spPr/>
        <p:txBody>
          <a:bodyPr/>
          <a:lstStyle/>
          <a:p>
            <a:fld id="{359898E3-56FB-4C46-82D2-B0509E395835}" type="datetimeFigureOut">
              <a:rPr lang="en-US" smtClean="0"/>
              <a:t>8/8/2025</a:t>
            </a:fld>
            <a:endParaRPr lang="en-US"/>
          </a:p>
        </p:txBody>
      </p:sp>
      <p:sp>
        <p:nvSpPr>
          <p:cNvPr id="5" name="Footer Placeholder 4">
            <a:extLst>
              <a:ext uri="{FF2B5EF4-FFF2-40B4-BE49-F238E27FC236}">
                <a16:creationId xmlns:a16="http://schemas.microsoft.com/office/drawing/2014/main" id="{AA289BBE-35A0-7305-8941-263F46520C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BE2D6D-3BE9-9F54-D7E7-FC76BDBF6DB7}"/>
              </a:ext>
            </a:extLst>
          </p:cNvPr>
          <p:cNvSpPr>
            <a:spLocks noGrp="1"/>
          </p:cNvSpPr>
          <p:nvPr>
            <p:ph type="sldNum" sz="quarter" idx="12"/>
          </p:nvPr>
        </p:nvSpPr>
        <p:spPr/>
        <p:txBody>
          <a:bodyPr/>
          <a:lstStyle/>
          <a:p>
            <a:fld id="{72C23F80-6D39-4679-BCBE-2C7A69BC6B8A}" type="slidenum">
              <a:rPr lang="en-US" smtClean="0"/>
              <a:t>‹#›</a:t>
            </a:fld>
            <a:endParaRPr lang="en-US"/>
          </a:p>
        </p:txBody>
      </p:sp>
    </p:spTree>
    <p:extLst>
      <p:ext uri="{BB962C8B-B14F-4D97-AF65-F5344CB8AC3E}">
        <p14:creationId xmlns:p14="http://schemas.microsoft.com/office/powerpoint/2010/main" val="3229849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6FFC5-419D-F646-6419-3A38393C0E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374D6A-D5C4-C427-C548-4083264DB5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6A5C45-451D-DE9C-62C2-39A6CC2097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7AD90B-EE52-7EE1-E432-DE137B36EF18}"/>
              </a:ext>
            </a:extLst>
          </p:cNvPr>
          <p:cNvSpPr>
            <a:spLocks noGrp="1"/>
          </p:cNvSpPr>
          <p:nvPr>
            <p:ph type="dt" sz="half" idx="10"/>
          </p:nvPr>
        </p:nvSpPr>
        <p:spPr/>
        <p:txBody>
          <a:bodyPr/>
          <a:lstStyle/>
          <a:p>
            <a:fld id="{359898E3-56FB-4C46-82D2-B0509E395835}" type="datetimeFigureOut">
              <a:rPr lang="en-US" smtClean="0"/>
              <a:t>8/8/2025</a:t>
            </a:fld>
            <a:endParaRPr lang="en-US"/>
          </a:p>
        </p:txBody>
      </p:sp>
      <p:sp>
        <p:nvSpPr>
          <p:cNvPr id="6" name="Footer Placeholder 5">
            <a:extLst>
              <a:ext uri="{FF2B5EF4-FFF2-40B4-BE49-F238E27FC236}">
                <a16:creationId xmlns:a16="http://schemas.microsoft.com/office/drawing/2014/main" id="{2E946B80-7AE8-DF05-064C-704BC17A4C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AD0855-7D38-28A7-773F-D4B53A3DB0CA}"/>
              </a:ext>
            </a:extLst>
          </p:cNvPr>
          <p:cNvSpPr>
            <a:spLocks noGrp="1"/>
          </p:cNvSpPr>
          <p:nvPr>
            <p:ph type="sldNum" sz="quarter" idx="12"/>
          </p:nvPr>
        </p:nvSpPr>
        <p:spPr/>
        <p:txBody>
          <a:bodyPr/>
          <a:lstStyle/>
          <a:p>
            <a:fld id="{72C23F80-6D39-4679-BCBE-2C7A69BC6B8A}" type="slidenum">
              <a:rPr lang="en-US" smtClean="0"/>
              <a:t>‹#›</a:t>
            </a:fld>
            <a:endParaRPr lang="en-US"/>
          </a:p>
        </p:txBody>
      </p:sp>
    </p:spTree>
    <p:extLst>
      <p:ext uri="{BB962C8B-B14F-4D97-AF65-F5344CB8AC3E}">
        <p14:creationId xmlns:p14="http://schemas.microsoft.com/office/powerpoint/2010/main" val="26908430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2AC72-F99A-E845-3A1F-6A8716D880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FB23B81-EEB7-D9A5-D8B0-BB3FD7A785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86E16D-3840-81AD-FA0E-6A584B0BC8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7514BD-6267-993E-15DA-B4485710AF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B68CF5-2AEA-C3F1-5E7E-B0CDEEB6C9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3A60F0-379A-AFE7-9485-5AC2074A94B1}"/>
              </a:ext>
            </a:extLst>
          </p:cNvPr>
          <p:cNvSpPr>
            <a:spLocks noGrp="1"/>
          </p:cNvSpPr>
          <p:nvPr>
            <p:ph type="dt" sz="half" idx="10"/>
          </p:nvPr>
        </p:nvSpPr>
        <p:spPr/>
        <p:txBody>
          <a:bodyPr/>
          <a:lstStyle/>
          <a:p>
            <a:fld id="{359898E3-56FB-4C46-82D2-B0509E395835}" type="datetimeFigureOut">
              <a:rPr lang="en-US" smtClean="0"/>
              <a:t>8/8/2025</a:t>
            </a:fld>
            <a:endParaRPr lang="en-US"/>
          </a:p>
        </p:txBody>
      </p:sp>
      <p:sp>
        <p:nvSpPr>
          <p:cNvPr id="8" name="Footer Placeholder 7">
            <a:extLst>
              <a:ext uri="{FF2B5EF4-FFF2-40B4-BE49-F238E27FC236}">
                <a16:creationId xmlns:a16="http://schemas.microsoft.com/office/drawing/2014/main" id="{6419532D-C328-0347-7770-4E29566A70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A5643A-2C84-390D-98DF-08EA00AD31A6}"/>
              </a:ext>
            </a:extLst>
          </p:cNvPr>
          <p:cNvSpPr>
            <a:spLocks noGrp="1"/>
          </p:cNvSpPr>
          <p:nvPr>
            <p:ph type="sldNum" sz="quarter" idx="12"/>
          </p:nvPr>
        </p:nvSpPr>
        <p:spPr/>
        <p:txBody>
          <a:bodyPr/>
          <a:lstStyle/>
          <a:p>
            <a:fld id="{72C23F80-6D39-4679-BCBE-2C7A69BC6B8A}" type="slidenum">
              <a:rPr lang="en-US" smtClean="0"/>
              <a:t>‹#›</a:t>
            </a:fld>
            <a:endParaRPr lang="en-US"/>
          </a:p>
        </p:txBody>
      </p:sp>
    </p:spTree>
    <p:extLst>
      <p:ext uri="{BB962C8B-B14F-4D97-AF65-F5344CB8AC3E}">
        <p14:creationId xmlns:p14="http://schemas.microsoft.com/office/powerpoint/2010/main" val="4184701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2C325-073A-15A6-B396-211D75A92A7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DFD385-26B1-6A31-898B-A7339BAFD758}"/>
              </a:ext>
            </a:extLst>
          </p:cNvPr>
          <p:cNvSpPr>
            <a:spLocks noGrp="1"/>
          </p:cNvSpPr>
          <p:nvPr>
            <p:ph type="dt" sz="half" idx="10"/>
          </p:nvPr>
        </p:nvSpPr>
        <p:spPr/>
        <p:txBody>
          <a:bodyPr/>
          <a:lstStyle/>
          <a:p>
            <a:fld id="{359898E3-56FB-4C46-82D2-B0509E395835}" type="datetimeFigureOut">
              <a:rPr lang="en-US" smtClean="0"/>
              <a:t>8/8/2025</a:t>
            </a:fld>
            <a:endParaRPr lang="en-US"/>
          </a:p>
        </p:txBody>
      </p:sp>
      <p:sp>
        <p:nvSpPr>
          <p:cNvPr id="4" name="Footer Placeholder 3">
            <a:extLst>
              <a:ext uri="{FF2B5EF4-FFF2-40B4-BE49-F238E27FC236}">
                <a16:creationId xmlns:a16="http://schemas.microsoft.com/office/drawing/2014/main" id="{75F794BC-C5C5-77DA-B667-4AF00241F9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7E43E86-8501-EB05-E2D2-5AA1E3F49771}"/>
              </a:ext>
            </a:extLst>
          </p:cNvPr>
          <p:cNvSpPr>
            <a:spLocks noGrp="1"/>
          </p:cNvSpPr>
          <p:nvPr>
            <p:ph type="sldNum" sz="quarter" idx="12"/>
          </p:nvPr>
        </p:nvSpPr>
        <p:spPr/>
        <p:txBody>
          <a:bodyPr/>
          <a:lstStyle/>
          <a:p>
            <a:fld id="{72C23F80-6D39-4679-BCBE-2C7A69BC6B8A}" type="slidenum">
              <a:rPr lang="en-US" smtClean="0"/>
              <a:t>‹#›</a:t>
            </a:fld>
            <a:endParaRPr lang="en-US"/>
          </a:p>
        </p:txBody>
      </p:sp>
    </p:spTree>
    <p:extLst>
      <p:ext uri="{BB962C8B-B14F-4D97-AF65-F5344CB8AC3E}">
        <p14:creationId xmlns:p14="http://schemas.microsoft.com/office/powerpoint/2010/main" val="3329197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AA0636-B025-C43F-846A-11AC72A4D23C}"/>
              </a:ext>
            </a:extLst>
          </p:cNvPr>
          <p:cNvSpPr>
            <a:spLocks noGrp="1"/>
          </p:cNvSpPr>
          <p:nvPr>
            <p:ph type="dt" sz="half" idx="10"/>
          </p:nvPr>
        </p:nvSpPr>
        <p:spPr/>
        <p:txBody>
          <a:bodyPr/>
          <a:lstStyle/>
          <a:p>
            <a:fld id="{359898E3-56FB-4C46-82D2-B0509E395835}" type="datetimeFigureOut">
              <a:rPr lang="en-US" smtClean="0"/>
              <a:t>8/8/2025</a:t>
            </a:fld>
            <a:endParaRPr lang="en-US"/>
          </a:p>
        </p:txBody>
      </p:sp>
      <p:sp>
        <p:nvSpPr>
          <p:cNvPr id="3" name="Footer Placeholder 2">
            <a:extLst>
              <a:ext uri="{FF2B5EF4-FFF2-40B4-BE49-F238E27FC236}">
                <a16:creationId xmlns:a16="http://schemas.microsoft.com/office/drawing/2014/main" id="{CAF8094F-BB09-E91B-4F91-F7F57BCC82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6AFEAB-A1AD-12BF-14E3-E35E86263502}"/>
              </a:ext>
            </a:extLst>
          </p:cNvPr>
          <p:cNvSpPr>
            <a:spLocks noGrp="1"/>
          </p:cNvSpPr>
          <p:nvPr>
            <p:ph type="sldNum" sz="quarter" idx="12"/>
          </p:nvPr>
        </p:nvSpPr>
        <p:spPr/>
        <p:txBody>
          <a:bodyPr/>
          <a:lstStyle/>
          <a:p>
            <a:fld id="{72C23F80-6D39-4679-BCBE-2C7A69BC6B8A}" type="slidenum">
              <a:rPr lang="en-US" smtClean="0"/>
              <a:t>‹#›</a:t>
            </a:fld>
            <a:endParaRPr lang="en-US"/>
          </a:p>
        </p:txBody>
      </p:sp>
    </p:spTree>
    <p:extLst>
      <p:ext uri="{BB962C8B-B14F-4D97-AF65-F5344CB8AC3E}">
        <p14:creationId xmlns:p14="http://schemas.microsoft.com/office/powerpoint/2010/main" val="22977225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36838-3EE8-DE0B-A15D-743CDBB0FC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2CD2EA6-C5FE-1CB9-F637-BA4221B5F5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DD41C2-C434-4CAD-B02A-EFC4E63D1D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90EDF0-926F-7A6B-D472-30642A8FA73E}"/>
              </a:ext>
            </a:extLst>
          </p:cNvPr>
          <p:cNvSpPr>
            <a:spLocks noGrp="1"/>
          </p:cNvSpPr>
          <p:nvPr>
            <p:ph type="dt" sz="half" idx="10"/>
          </p:nvPr>
        </p:nvSpPr>
        <p:spPr/>
        <p:txBody>
          <a:bodyPr/>
          <a:lstStyle/>
          <a:p>
            <a:fld id="{359898E3-56FB-4C46-82D2-B0509E395835}" type="datetimeFigureOut">
              <a:rPr lang="en-US" smtClean="0"/>
              <a:t>8/8/2025</a:t>
            </a:fld>
            <a:endParaRPr lang="en-US"/>
          </a:p>
        </p:txBody>
      </p:sp>
      <p:sp>
        <p:nvSpPr>
          <p:cNvPr id="6" name="Footer Placeholder 5">
            <a:extLst>
              <a:ext uri="{FF2B5EF4-FFF2-40B4-BE49-F238E27FC236}">
                <a16:creationId xmlns:a16="http://schemas.microsoft.com/office/drawing/2014/main" id="{A4039CED-E0F2-4EB2-9A87-558BB4C7C0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72ECBB-62FB-594D-CE57-ECB5C1A49220}"/>
              </a:ext>
            </a:extLst>
          </p:cNvPr>
          <p:cNvSpPr>
            <a:spLocks noGrp="1"/>
          </p:cNvSpPr>
          <p:nvPr>
            <p:ph type="sldNum" sz="quarter" idx="12"/>
          </p:nvPr>
        </p:nvSpPr>
        <p:spPr/>
        <p:txBody>
          <a:bodyPr/>
          <a:lstStyle/>
          <a:p>
            <a:fld id="{72C23F80-6D39-4679-BCBE-2C7A69BC6B8A}" type="slidenum">
              <a:rPr lang="en-US" smtClean="0"/>
              <a:t>‹#›</a:t>
            </a:fld>
            <a:endParaRPr lang="en-US"/>
          </a:p>
        </p:txBody>
      </p:sp>
    </p:spTree>
    <p:extLst>
      <p:ext uri="{BB962C8B-B14F-4D97-AF65-F5344CB8AC3E}">
        <p14:creationId xmlns:p14="http://schemas.microsoft.com/office/powerpoint/2010/main" val="2426405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FF189-0E7F-1BB8-3F02-37FE9C33D6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0F7D35-BB50-CD50-47F4-E4C0F36AFF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266412-66E2-E487-ADD8-5D9382BB5F62}"/>
              </a:ext>
            </a:extLst>
          </p:cNvPr>
          <p:cNvSpPr>
            <a:spLocks noGrp="1"/>
          </p:cNvSpPr>
          <p:nvPr>
            <p:ph type="dt" sz="half" idx="10"/>
          </p:nvPr>
        </p:nvSpPr>
        <p:spPr/>
        <p:txBody>
          <a:bodyPr/>
          <a:lstStyle/>
          <a:p>
            <a:fld id="{0945B0AC-0EBB-4AC3-8EFE-D09711C0DAA3}" type="datetimeFigureOut">
              <a:rPr lang="en-US" smtClean="0"/>
              <a:t>8/8/2025</a:t>
            </a:fld>
            <a:endParaRPr lang="en-US"/>
          </a:p>
        </p:txBody>
      </p:sp>
      <p:sp>
        <p:nvSpPr>
          <p:cNvPr id="5" name="Footer Placeholder 4">
            <a:extLst>
              <a:ext uri="{FF2B5EF4-FFF2-40B4-BE49-F238E27FC236}">
                <a16:creationId xmlns:a16="http://schemas.microsoft.com/office/drawing/2014/main" id="{59FBD8EA-4CDF-CA8A-8AB5-FFB6644AEF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B1DF67-55CB-2623-F711-CDE432C3D3FC}"/>
              </a:ext>
            </a:extLst>
          </p:cNvPr>
          <p:cNvSpPr>
            <a:spLocks noGrp="1"/>
          </p:cNvSpPr>
          <p:nvPr>
            <p:ph type="sldNum" sz="quarter" idx="12"/>
          </p:nvPr>
        </p:nvSpPr>
        <p:spPr/>
        <p:txBody>
          <a:bodyPr/>
          <a:lstStyle/>
          <a:p>
            <a:fld id="{7955DFB2-F1A2-43D9-8E06-70A66600C94D}" type="slidenum">
              <a:rPr lang="en-US" smtClean="0"/>
              <a:t>‹#›</a:t>
            </a:fld>
            <a:endParaRPr lang="en-US"/>
          </a:p>
        </p:txBody>
      </p:sp>
    </p:spTree>
    <p:extLst>
      <p:ext uri="{BB962C8B-B14F-4D97-AF65-F5344CB8AC3E}">
        <p14:creationId xmlns:p14="http://schemas.microsoft.com/office/powerpoint/2010/main" val="15110230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DA024-2FCE-E34E-F9CD-E7B21D9601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50C396-A8B2-FDBD-9D34-42BB727413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069B3DD-0EEB-113C-80AE-701E5C73B5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CA1C99-6367-F139-3F8E-6B083956F15B}"/>
              </a:ext>
            </a:extLst>
          </p:cNvPr>
          <p:cNvSpPr>
            <a:spLocks noGrp="1"/>
          </p:cNvSpPr>
          <p:nvPr>
            <p:ph type="dt" sz="half" idx="10"/>
          </p:nvPr>
        </p:nvSpPr>
        <p:spPr/>
        <p:txBody>
          <a:bodyPr/>
          <a:lstStyle/>
          <a:p>
            <a:fld id="{359898E3-56FB-4C46-82D2-B0509E395835}" type="datetimeFigureOut">
              <a:rPr lang="en-US" smtClean="0"/>
              <a:t>8/8/2025</a:t>
            </a:fld>
            <a:endParaRPr lang="en-US"/>
          </a:p>
        </p:txBody>
      </p:sp>
      <p:sp>
        <p:nvSpPr>
          <p:cNvPr id="6" name="Footer Placeholder 5">
            <a:extLst>
              <a:ext uri="{FF2B5EF4-FFF2-40B4-BE49-F238E27FC236}">
                <a16:creationId xmlns:a16="http://schemas.microsoft.com/office/drawing/2014/main" id="{FC4797B0-2866-EB64-EBAC-FDEBFBD0A1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CB9E4A-0379-D687-1CA7-F9E3381BDE75}"/>
              </a:ext>
            </a:extLst>
          </p:cNvPr>
          <p:cNvSpPr>
            <a:spLocks noGrp="1"/>
          </p:cNvSpPr>
          <p:nvPr>
            <p:ph type="sldNum" sz="quarter" idx="12"/>
          </p:nvPr>
        </p:nvSpPr>
        <p:spPr/>
        <p:txBody>
          <a:bodyPr/>
          <a:lstStyle/>
          <a:p>
            <a:fld id="{72C23F80-6D39-4679-BCBE-2C7A69BC6B8A}" type="slidenum">
              <a:rPr lang="en-US" smtClean="0"/>
              <a:t>‹#›</a:t>
            </a:fld>
            <a:endParaRPr lang="en-US"/>
          </a:p>
        </p:txBody>
      </p:sp>
    </p:spTree>
    <p:extLst>
      <p:ext uri="{BB962C8B-B14F-4D97-AF65-F5344CB8AC3E}">
        <p14:creationId xmlns:p14="http://schemas.microsoft.com/office/powerpoint/2010/main" val="26069730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0B869-C5B0-CBA3-E22D-3733C320F2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7B43B3-A950-2F38-5BCA-7070B5C2B9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C5A635-A366-62B6-8C7D-49AFD638155E}"/>
              </a:ext>
            </a:extLst>
          </p:cNvPr>
          <p:cNvSpPr>
            <a:spLocks noGrp="1"/>
          </p:cNvSpPr>
          <p:nvPr>
            <p:ph type="dt" sz="half" idx="10"/>
          </p:nvPr>
        </p:nvSpPr>
        <p:spPr/>
        <p:txBody>
          <a:bodyPr/>
          <a:lstStyle/>
          <a:p>
            <a:fld id="{359898E3-56FB-4C46-82D2-B0509E395835}" type="datetimeFigureOut">
              <a:rPr lang="en-US" smtClean="0"/>
              <a:t>8/8/2025</a:t>
            </a:fld>
            <a:endParaRPr lang="en-US"/>
          </a:p>
        </p:txBody>
      </p:sp>
      <p:sp>
        <p:nvSpPr>
          <p:cNvPr id="5" name="Footer Placeholder 4">
            <a:extLst>
              <a:ext uri="{FF2B5EF4-FFF2-40B4-BE49-F238E27FC236}">
                <a16:creationId xmlns:a16="http://schemas.microsoft.com/office/drawing/2014/main" id="{AE06B186-6C0F-6E94-8A7C-C5FBA7C6E0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669ADD-8BBF-DE02-9473-58EC5A84B53C}"/>
              </a:ext>
            </a:extLst>
          </p:cNvPr>
          <p:cNvSpPr>
            <a:spLocks noGrp="1"/>
          </p:cNvSpPr>
          <p:nvPr>
            <p:ph type="sldNum" sz="quarter" idx="12"/>
          </p:nvPr>
        </p:nvSpPr>
        <p:spPr/>
        <p:txBody>
          <a:bodyPr/>
          <a:lstStyle/>
          <a:p>
            <a:fld id="{72C23F80-6D39-4679-BCBE-2C7A69BC6B8A}" type="slidenum">
              <a:rPr lang="en-US" smtClean="0"/>
              <a:t>‹#›</a:t>
            </a:fld>
            <a:endParaRPr lang="en-US"/>
          </a:p>
        </p:txBody>
      </p:sp>
    </p:spTree>
    <p:extLst>
      <p:ext uri="{BB962C8B-B14F-4D97-AF65-F5344CB8AC3E}">
        <p14:creationId xmlns:p14="http://schemas.microsoft.com/office/powerpoint/2010/main" val="2722150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00ED2A-5D03-FA42-4F0E-6A7F1737186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D7351D-A6F3-E648-2471-97BE8065C5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298881-6151-512B-F630-F40F15ADFE6A}"/>
              </a:ext>
            </a:extLst>
          </p:cNvPr>
          <p:cNvSpPr>
            <a:spLocks noGrp="1"/>
          </p:cNvSpPr>
          <p:nvPr>
            <p:ph type="dt" sz="half" idx="10"/>
          </p:nvPr>
        </p:nvSpPr>
        <p:spPr/>
        <p:txBody>
          <a:bodyPr/>
          <a:lstStyle/>
          <a:p>
            <a:fld id="{359898E3-56FB-4C46-82D2-B0509E395835}" type="datetimeFigureOut">
              <a:rPr lang="en-US" smtClean="0"/>
              <a:t>8/8/2025</a:t>
            </a:fld>
            <a:endParaRPr lang="en-US"/>
          </a:p>
        </p:txBody>
      </p:sp>
      <p:sp>
        <p:nvSpPr>
          <p:cNvPr id="5" name="Footer Placeholder 4">
            <a:extLst>
              <a:ext uri="{FF2B5EF4-FFF2-40B4-BE49-F238E27FC236}">
                <a16:creationId xmlns:a16="http://schemas.microsoft.com/office/drawing/2014/main" id="{14E355B4-6539-1D23-0789-89C07C4D6A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2798C-A992-C6D3-8E02-9942B4882B2C}"/>
              </a:ext>
            </a:extLst>
          </p:cNvPr>
          <p:cNvSpPr>
            <a:spLocks noGrp="1"/>
          </p:cNvSpPr>
          <p:nvPr>
            <p:ph type="sldNum" sz="quarter" idx="12"/>
          </p:nvPr>
        </p:nvSpPr>
        <p:spPr/>
        <p:txBody>
          <a:bodyPr/>
          <a:lstStyle/>
          <a:p>
            <a:fld id="{72C23F80-6D39-4679-BCBE-2C7A69BC6B8A}" type="slidenum">
              <a:rPr lang="en-US" smtClean="0"/>
              <a:t>‹#›</a:t>
            </a:fld>
            <a:endParaRPr lang="en-US"/>
          </a:p>
        </p:txBody>
      </p:sp>
    </p:spTree>
    <p:extLst>
      <p:ext uri="{BB962C8B-B14F-4D97-AF65-F5344CB8AC3E}">
        <p14:creationId xmlns:p14="http://schemas.microsoft.com/office/powerpoint/2010/main" val="1362352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A8AF5-40D0-CEF9-8679-D1424A9512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21FE98-F337-D0AE-C97F-E8FBA80EF5B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B46E7D-C4A1-DC86-A850-4F4E61CB966A}"/>
              </a:ext>
            </a:extLst>
          </p:cNvPr>
          <p:cNvSpPr>
            <a:spLocks noGrp="1"/>
          </p:cNvSpPr>
          <p:nvPr>
            <p:ph type="dt" sz="half" idx="10"/>
          </p:nvPr>
        </p:nvSpPr>
        <p:spPr/>
        <p:txBody>
          <a:bodyPr/>
          <a:lstStyle/>
          <a:p>
            <a:fld id="{0945B0AC-0EBB-4AC3-8EFE-D09711C0DAA3}" type="datetimeFigureOut">
              <a:rPr lang="en-US" smtClean="0"/>
              <a:t>8/8/2025</a:t>
            </a:fld>
            <a:endParaRPr lang="en-US"/>
          </a:p>
        </p:txBody>
      </p:sp>
      <p:sp>
        <p:nvSpPr>
          <p:cNvPr id="5" name="Footer Placeholder 4">
            <a:extLst>
              <a:ext uri="{FF2B5EF4-FFF2-40B4-BE49-F238E27FC236}">
                <a16:creationId xmlns:a16="http://schemas.microsoft.com/office/drawing/2014/main" id="{3EEA47DB-207B-425A-6866-DDC448CEC2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83737F-88A2-F2A1-3B51-A5395D513AF8}"/>
              </a:ext>
            </a:extLst>
          </p:cNvPr>
          <p:cNvSpPr>
            <a:spLocks noGrp="1"/>
          </p:cNvSpPr>
          <p:nvPr>
            <p:ph type="sldNum" sz="quarter" idx="12"/>
          </p:nvPr>
        </p:nvSpPr>
        <p:spPr/>
        <p:txBody>
          <a:bodyPr/>
          <a:lstStyle/>
          <a:p>
            <a:fld id="{7955DFB2-F1A2-43D9-8E06-70A66600C94D}" type="slidenum">
              <a:rPr lang="en-US" smtClean="0"/>
              <a:t>‹#›</a:t>
            </a:fld>
            <a:endParaRPr lang="en-US"/>
          </a:p>
        </p:txBody>
      </p:sp>
    </p:spTree>
    <p:extLst>
      <p:ext uri="{BB962C8B-B14F-4D97-AF65-F5344CB8AC3E}">
        <p14:creationId xmlns:p14="http://schemas.microsoft.com/office/powerpoint/2010/main" val="1870901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42B4-79E7-5C40-1A44-28A6AFF884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AF70F0-317B-B146-287C-70BAFF1677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C7655A-708E-D0B4-43A8-D85EDDFBAE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D77F0B-207F-1E21-5FA2-1AB016B33DBE}"/>
              </a:ext>
            </a:extLst>
          </p:cNvPr>
          <p:cNvSpPr>
            <a:spLocks noGrp="1"/>
          </p:cNvSpPr>
          <p:nvPr>
            <p:ph type="dt" sz="half" idx="10"/>
          </p:nvPr>
        </p:nvSpPr>
        <p:spPr/>
        <p:txBody>
          <a:bodyPr/>
          <a:lstStyle/>
          <a:p>
            <a:fld id="{0945B0AC-0EBB-4AC3-8EFE-D09711C0DAA3}" type="datetimeFigureOut">
              <a:rPr lang="en-US" smtClean="0"/>
              <a:t>8/8/2025</a:t>
            </a:fld>
            <a:endParaRPr lang="en-US"/>
          </a:p>
        </p:txBody>
      </p:sp>
      <p:sp>
        <p:nvSpPr>
          <p:cNvPr id="6" name="Footer Placeholder 5">
            <a:extLst>
              <a:ext uri="{FF2B5EF4-FFF2-40B4-BE49-F238E27FC236}">
                <a16:creationId xmlns:a16="http://schemas.microsoft.com/office/drawing/2014/main" id="{FC02162E-9FCA-6B64-901B-294B40BE73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676878-6FC8-E0BF-EACA-32AB796C5E7F}"/>
              </a:ext>
            </a:extLst>
          </p:cNvPr>
          <p:cNvSpPr>
            <a:spLocks noGrp="1"/>
          </p:cNvSpPr>
          <p:nvPr>
            <p:ph type="sldNum" sz="quarter" idx="12"/>
          </p:nvPr>
        </p:nvSpPr>
        <p:spPr/>
        <p:txBody>
          <a:bodyPr/>
          <a:lstStyle/>
          <a:p>
            <a:fld id="{7955DFB2-F1A2-43D9-8E06-70A66600C94D}" type="slidenum">
              <a:rPr lang="en-US" smtClean="0"/>
              <a:t>‹#›</a:t>
            </a:fld>
            <a:endParaRPr lang="en-US"/>
          </a:p>
        </p:txBody>
      </p:sp>
    </p:spTree>
    <p:extLst>
      <p:ext uri="{BB962C8B-B14F-4D97-AF65-F5344CB8AC3E}">
        <p14:creationId xmlns:p14="http://schemas.microsoft.com/office/powerpoint/2010/main" val="3388979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2C78C-4199-CA32-3E03-4E0DC2E265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88A2AF-6F00-196D-0F13-A4D10B7ED6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E3BCF3-C6C5-59AB-B224-4D54EAB921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977827-B6A6-3F62-ACCD-58B89AFF34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886A88-E170-862F-C24E-893981061B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DA8E5A-3A45-749C-7E25-E4A370E3ABBF}"/>
              </a:ext>
            </a:extLst>
          </p:cNvPr>
          <p:cNvSpPr>
            <a:spLocks noGrp="1"/>
          </p:cNvSpPr>
          <p:nvPr>
            <p:ph type="dt" sz="half" idx="10"/>
          </p:nvPr>
        </p:nvSpPr>
        <p:spPr/>
        <p:txBody>
          <a:bodyPr/>
          <a:lstStyle/>
          <a:p>
            <a:fld id="{0945B0AC-0EBB-4AC3-8EFE-D09711C0DAA3}" type="datetimeFigureOut">
              <a:rPr lang="en-US" smtClean="0"/>
              <a:t>8/8/2025</a:t>
            </a:fld>
            <a:endParaRPr lang="en-US"/>
          </a:p>
        </p:txBody>
      </p:sp>
      <p:sp>
        <p:nvSpPr>
          <p:cNvPr id="8" name="Footer Placeholder 7">
            <a:extLst>
              <a:ext uri="{FF2B5EF4-FFF2-40B4-BE49-F238E27FC236}">
                <a16:creationId xmlns:a16="http://schemas.microsoft.com/office/drawing/2014/main" id="{580FCEFA-EF14-E686-CF29-7F9D1CFE86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A72D65C-C6D3-2AE0-1ABE-AED70D202B5B}"/>
              </a:ext>
            </a:extLst>
          </p:cNvPr>
          <p:cNvSpPr>
            <a:spLocks noGrp="1"/>
          </p:cNvSpPr>
          <p:nvPr>
            <p:ph type="sldNum" sz="quarter" idx="12"/>
          </p:nvPr>
        </p:nvSpPr>
        <p:spPr/>
        <p:txBody>
          <a:bodyPr/>
          <a:lstStyle/>
          <a:p>
            <a:fld id="{7955DFB2-F1A2-43D9-8E06-70A66600C94D}" type="slidenum">
              <a:rPr lang="en-US" smtClean="0"/>
              <a:t>‹#›</a:t>
            </a:fld>
            <a:endParaRPr lang="en-US"/>
          </a:p>
        </p:txBody>
      </p:sp>
    </p:spTree>
    <p:extLst>
      <p:ext uri="{BB962C8B-B14F-4D97-AF65-F5344CB8AC3E}">
        <p14:creationId xmlns:p14="http://schemas.microsoft.com/office/powerpoint/2010/main" val="2621796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AA026-5545-04EC-C313-80C172BA65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B87FE4-8971-26E2-5447-9AF0DBC4EFD1}"/>
              </a:ext>
            </a:extLst>
          </p:cNvPr>
          <p:cNvSpPr>
            <a:spLocks noGrp="1"/>
          </p:cNvSpPr>
          <p:nvPr>
            <p:ph type="dt" sz="half" idx="10"/>
          </p:nvPr>
        </p:nvSpPr>
        <p:spPr/>
        <p:txBody>
          <a:bodyPr/>
          <a:lstStyle/>
          <a:p>
            <a:fld id="{0945B0AC-0EBB-4AC3-8EFE-D09711C0DAA3}" type="datetimeFigureOut">
              <a:rPr lang="en-US" smtClean="0"/>
              <a:t>8/8/2025</a:t>
            </a:fld>
            <a:endParaRPr lang="en-US"/>
          </a:p>
        </p:txBody>
      </p:sp>
      <p:sp>
        <p:nvSpPr>
          <p:cNvPr id="4" name="Footer Placeholder 3">
            <a:extLst>
              <a:ext uri="{FF2B5EF4-FFF2-40B4-BE49-F238E27FC236}">
                <a16:creationId xmlns:a16="http://schemas.microsoft.com/office/drawing/2014/main" id="{A92634E4-E657-F2BA-0D66-5C51466E0D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995B7D5-7A23-DA0D-9C26-B2EFAAA46823}"/>
              </a:ext>
            </a:extLst>
          </p:cNvPr>
          <p:cNvSpPr>
            <a:spLocks noGrp="1"/>
          </p:cNvSpPr>
          <p:nvPr>
            <p:ph type="sldNum" sz="quarter" idx="12"/>
          </p:nvPr>
        </p:nvSpPr>
        <p:spPr/>
        <p:txBody>
          <a:bodyPr/>
          <a:lstStyle/>
          <a:p>
            <a:fld id="{7955DFB2-F1A2-43D9-8E06-70A66600C94D}" type="slidenum">
              <a:rPr lang="en-US" smtClean="0"/>
              <a:t>‹#›</a:t>
            </a:fld>
            <a:endParaRPr lang="en-US"/>
          </a:p>
        </p:txBody>
      </p:sp>
    </p:spTree>
    <p:extLst>
      <p:ext uri="{BB962C8B-B14F-4D97-AF65-F5344CB8AC3E}">
        <p14:creationId xmlns:p14="http://schemas.microsoft.com/office/powerpoint/2010/main" val="419646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205D9B-39B3-334E-C47C-F99BD5AFF4C3}"/>
              </a:ext>
            </a:extLst>
          </p:cNvPr>
          <p:cNvSpPr>
            <a:spLocks noGrp="1"/>
          </p:cNvSpPr>
          <p:nvPr>
            <p:ph type="dt" sz="half" idx="10"/>
          </p:nvPr>
        </p:nvSpPr>
        <p:spPr/>
        <p:txBody>
          <a:bodyPr/>
          <a:lstStyle/>
          <a:p>
            <a:fld id="{0945B0AC-0EBB-4AC3-8EFE-D09711C0DAA3}" type="datetimeFigureOut">
              <a:rPr lang="en-US" smtClean="0"/>
              <a:t>8/8/2025</a:t>
            </a:fld>
            <a:endParaRPr lang="en-US"/>
          </a:p>
        </p:txBody>
      </p:sp>
      <p:sp>
        <p:nvSpPr>
          <p:cNvPr id="3" name="Footer Placeholder 2">
            <a:extLst>
              <a:ext uri="{FF2B5EF4-FFF2-40B4-BE49-F238E27FC236}">
                <a16:creationId xmlns:a16="http://schemas.microsoft.com/office/drawing/2014/main" id="{51315CC5-74E1-FBD1-52A2-435CD723D5E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CCE3B1-0C99-5C36-AE6B-DC3D9D57D5AD}"/>
              </a:ext>
            </a:extLst>
          </p:cNvPr>
          <p:cNvSpPr>
            <a:spLocks noGrp="1"/>
          </p:cNvSpPr>
          <p:nvPr>
            <p:ph type="sldNum" sz="quarter" idx="12"/>
          </p:nvPr>
        </p:nvSpPr>
        <p:spPr/>
        <p:txBody>
          <a:bodyPr/>
          <a:lstStyle/>
          <a:p>
            <a:fld id="{7955DFB2-F1A2-43D9-8E06-70A66600C94D}" type="slidenum">
              <a:rPr lang="en-US" smtClean="0"/>
              <a:t>‹#›</a:t>
            </a:fld>
            <a:endParaRPr lang="en-US"/>
          </a:p>
        </p:txBody>
      </p:sp>
    </p:spTree>
    <p:extLst>
      <p:ext uri="{BB962C8B-B14F-4D97-AF65-F5344CB8AC3E}">
        <p14:creationId xmlns:p14="http://schemas.microsoft.com/office/powerpoint/2010/main" val="4035946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C269A-DCAA-B239-BAFF-2160458D35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E5D38B-3DE2-02EA-B730-8350CE42AA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EC01CF-CC79-D2EA-3362-2400920098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CC5BFE-A441-9885-5BFF-7A3A53CE767A}"/>
              </a:ext>
            </a:extLst>
          </p:cNvPr>
          <p:cNvSpPr>
            <a:spLocks noGrp="1"/>
          </p:cNvSpPr>
          <p:nvPr>
            <p:ph type="dt" sz="half" idx="10"/>
          </p:nvPr>
        </p:nvSpPr>
        <p:spPr/>
        <p:txBody>
          <a:bodyPr/>
          <a:lstStyle/>
          <a:p>
            <a:fld id="{0945B0AC-0EBB-4AC3-8EFE-D09711C0DAA3}" type="datetimeFigureOut">
              <a:rPr lang="en-US" smtClean="0"/>
              <a:t>8/8/2025</a:t>
            </a:fld>
            <a:endParaRPr lang="en-US"/>
          </a:p>
        </p:txBody>
      </p:sp>
      <p:sp>
        <p:nvSpPr>
          <p:cNvPr id="6" name="Footer Placeholder 5">
            <a:extLst>
              <a:ext uri="{FF2B5EF4-FFF2-40B4-BE49-F238E27FC236}">
                <a16:creationId xmlns:a16="http://schemas.microsoft.com/office/drawing/2014/main" id="{E459C847-4A9F-0E37-2DF2-7494776493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CF37C3-661D-0D39-984D-09618DB4694E}"/>
              </a:ext>
            </a:extLst>
          </p:cNvPr>
          <p:cNvSpPr>
            <a:spLocks noGrp="1"/>
          </p:cNvSpPr>
          <p:nvPr>
            <p:ph type="sldNum" sz="quarter" idx="12"/>
          </p:nvPr>
        </p:nvSpPr>
        <p:spPr/>
        <p:txBody>
          <a:bodyPr/>
          <a:lstStyle/>
          <a:p>
            <a:fld id="{7955DFB2-F1A2-43D9-8E06-70A66600C94D}" type="slidenum">
              <a:rPr lang="en-US" smtClean="0"/>
              <a:t>‹#›</a:t>
            </a:fld>
            <a:endParaRPr lang="en-US"/>
          </a:p>
        </p:txBody>
      </p:sp>
    </p:spTree>
    <p:extLst>
      <p:ext uri="{BB962C8B-B14F-4D97-AF65-F5344CB8AC3E}">
        <p14:creationId xmlns:p14="http://schemas.microsoft.com/office/powerpoint/2010/main" val="3564077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5D9AF-EC2D-D50F-9355-4027B780A7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0387489-CEBF-749D-06CF-FA2E212EBE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E54AE51-4C5A-7823-9BD2-FABE502CD8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CD4B96-4FD5-D51F-4954-84333E2F42E5}"/>
              </a:ext>
            </a:extLst>
          </p:cNvPr>
          <p:cNvSpPr>
            <a:spLocks noGrp="1"/>
          </p:cNvSpPr>
          <p:nvPr>
            <p:ph type="dt" sz="half" idx="10"/>
          </p:nvPr>
        </p:nvSpPr>
        <p:spPr/>
        <p:txBody>
          <a:bodyPr/>
          <a:lstStyle/>
          <a:p>
            <a:fld id="{0945B0AC-0EBB-4AC3-8EFE-D09711C0DAA3}" type="datetimeFigureOut">
              <a:rPr lang="en-US" smtClean="0"/>
              <a:t>8/8/2025</a:t>
            </a:fld>
            <a:endParaRPr lang="en-US"/>
          </a:p>
        </p:txBody>
      </p:sp>
      <p:sp>
        <p:nvSpPr>
          <p:cNvPr id="6" name="Footer Placeholder 5">
            <a:extLst>
              <a:ext uri="{FF2B5EF4-FFF2-40B4-BE49-F238E27FC236}">
                <a16:creationId xmlns:a16="http://schemas.microsoft.com/office/drawing/2014/main" id="{CB3491F5-C37A-15D5-5413-1F76C9B9FD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8F825C-39B6-AE4C-E750-7CCD15856014}"/>
              </a:ext>
            </a:extLst>
          </p:cNvPr>
          <p:cNvSpPr>
            <a:spLocks noGrp="1"/>
          </p:cNvSpPr>
          <p:nvPr>
            <p:ph type="sldNum" sz="quarter" idx="12"/>
          </p:nvPr>
        </p:nvSpPr>
        <p:spPr/>
        <p:txBody>
          <a:bodyPr/>
          <a:lstStyle/>
          <a:p>
            <a:fld id="{7955DFB2-F1A2-43D9-8E06-70A66600C94D}" type="slidenum">
              <a:rPr lang="en-US" smtClean="0"/>
              <a:t>‹#›</a:t>
            </a:fld>
            <a:endParaRPr lang="en-US"/>
          </a:p>
        </p:txBody>
      </p:sp>
    </p:spTree>
    <p:extLst>
      <p:ext uri="{BB962C8B-B14F-4D97-AF65-F5344CB8AC3E}">
        <p14:creationId xmlns:p14="http://schemas.microsoft.com/office/powerpoint/2010/main" val="1757159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DCB3BD-7FED-69A7-00AC-7F1A9BC42E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0E4A55-07D7-5D49-52E1-28F7B5D865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E7092D-D797-B7DA-34DC-75E1DEDDC6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945B0AC-0EBB-4AC3-8EFE-D09711C0DAA3}" type="datetimeFigureOut">
              <a:rPr lang="en-US" smtClean="0"/>
              <a:t>8/8/2025</a:t>
            </a:fld>
            <a:endParaRPr lang="en-US"/>
          </a:p>
        </p:txBody>
      </p:sp>
      <p:sp>
        <p:nvSpPr>
          <p:cNvPr id="5" name="Footer Placeholder 4">
            <a:extLst>
              <a:ext uri="{FF2B5EF4-FFF2-40B4-BE49-F238E27FC236}">
                <a16:creationId xmlns:a16="http://schemas.microsoft.com/office/drawing/2014/main" id="{983FCA6E-244A-06AB-887C-ACA8B5831E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1927793-F008-75B9-037D-F56D8B09CA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955DFB2-F1A2-43D9-8E06-70A66600C94D}" type="slidenum">
              <a:rPr lang="en-US" smtClean="0"/>
              <a:t>‹#›</a:t>
            </a:fld>
            <a:endParaRPr lang="en-US"/>
          </a:p>
        </p:txBody>
      </p:sp>
    </p:spTree>
    <p:extLst>
      <p:ext uri="{BB962C8B-B14F-4D97-AF65-F5344CB8AC3E}">
        <p14:creationId xmlns:p14="http://schemas.microsoft.com/office/powerpoint/2010/main" val="19550265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A8FA6A-D21B-EF31-6CED-122188617B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BE7EA2-3D77-F040-9755-B3CBDE09E4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A857C9-E837-8BB7-EFB3-780DF32C0C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59898E3-56FB-4C46-82D2-B0509E395835}" type="datetimeFigureOut">
              <a:rPr lang="en-US" smtClean="0"/>
              <a:t>8/8/2025</a:t>
            </a:fld>
            <a:endParaRPr lang="en-US"/>
          </a:p>
        </p:txBody>
      </p:sp>
      <p:sp>
        <p:nvSpPr>
          <p:cNvPr id="5" name="Footer Placeholder 4">
            <a:extLst>
              <a:ext uri="{FF2B5EF4-FFF2-40B4-BE49-F238E27FC236}">
                <a16:creationId xmlns:a16="http://schemas.microsoft.com/office/drawing/2014/main" id="{3184878E-A89D-BCFB-F0C9-89DB8FCA3A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E911281-8CDA-CE81-F032-58B09752C0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2C23F80-6D39-4679-BCBE-2C7A69BC6B8A}" type="slidenum">
              <a:rPr lang="en-US" smtClean="0"/>
              <a:t>‹#›</a:t>
            </a:fld>
            <a:endParaRPr lang="en-US"/>
          </a:p>
        </p:txBody>
      </p:sp>
    </p:spTree>
    <p:extLst>
      <p:ext uri="{BB962C8B-B14F-4D97-AF65-F5344CB8AC3E}">
        <p14:creationId xmlns:p14="http://schemas.microsoft.com/office/powerpoint/2010/main" val="35018431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18.xml"/><Relationship Id="rId4" Type="http://schemas.openxmlformats.org/officeDocument/2006/relationships/image" Target="../media/image6.svg"/></Relationships>
</file>

<file path=ppt/slides/_rels/slide1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6.sv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8.xml"/><Relationship Id="rId4" Type="http://schemas.openxmlformats.org/officeDocument/2006/relationships/image" Target="../media/image6.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8.xml"/><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ontemporary photograph of people wearing traditional German clothes dancing in partners.">
            <a:extLst>
              <a:ext uri="{FF2B5EF4-FFF2-40B4-BE49-F238E27FC236}">
                <a16:creationId xmlns:a16="http://schemas.microsoft.com/office/drawing/2014/main" id="{0BFDD516-9D9A-3495-BDA4-23A1C02CE4D1}"/>
              </a:ext>
            </a:extLst>
          </p:cNvPr>
          <p:cNvPicPr>
            <a:picLocks noChangeAspect="1"/>
          </p:cNvPicPr>
          <p:nvPr/>
        </p:nvPicPr>
        <p:blipFill>
          <a:blip r:embed="rId3" cstate="print">
            <a:extLst>
              <a:ext uri="{28A0092B-C50C-407E-A947-70E740481C1C}">
                <a14:useLocalDpi xmlns:a14="http://schemas.microsoft.com/office/drawing/2010/main" val="0"/>
              </a:ext>
            </a:extLst>
          </a:blip>
          <a:srcRect r="5882" b="-1"/>
          <a:stretch>
            <a:fillRect/>
          </a:stretch>
        </p:blipFill>
        <p:spPr bwMode="auto">
          <a:xfrm>
            <a:off x="2522358" y="10"/>
            <a:ext cx="9669642" cy="6857990"/>
          </a:xfrm>
          <a:prstGeom prst="rect">
            <a:avLst/>
          </a:prstGeom>
          <a:noFill/>
        </p:spPr>
      </p:pic>
      <p:sp>
        <p:nvSpPr>
          <p:cNvPr id="1038" name="Rectangle 1037">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7C0AF97-B1C7-ACDC-AA84-18DD3E14F324}"/>
              </a:ext>
            </a:extLst>
          </p:cNvPr>
          <p:cNvSpPr>
            <a:spLocks noGrp="1"/>
          </p:cNvSpPr>
          <p:nvPr>
            <p:ph type="ctrTitle"/>
          </p:nvPr>
        </p:nvSpPr>
        <p:spPr>
          <a:xfrm>
            <a:off x="587830" y="743447"/>
            <a:ext cx="4337784" cy="3692028"/>
          </a:xfrm>
          <a:noFill/>
        </p:spPr>
        <p:txBody>
          <a:bodyPr>
            <a:normAutofit/>
          </a:bodyPr>
          <a:lstStyle/>
          <a:p>
            <a:pPr algn="l"/>
            <a:r>
              <a:rPr lang="en-US" b="1" i="1" dirty="0">
                <a:solidFill>
                  <a:schemeClr val="bg2">
                    <a:lumMod val="50000"/>
                  </a:schemeClr>
                </a:solidFill>
                <a:latin typeface="Gotham book"/>
              </a:rPr>
              <a:t>Unit 7:</a:t>
            </a:r>
            <a:br>
              <a:rPr lang="en-US" b="1" i="1" dirty="0">
                <a:latin typeface="Gotham book"/>
              </a:rPr>
            </a:br>
            <a:r>
              <a:rPr lang="en-US" b="1" dirty="0">
                <a:latin typeface="Gotham book"/>
              </a:rPr>
              <a:t>Early Statehood</a:t>
            </a:r>
          </a:p>
        </p:txBody>
      </p:sp>
      <p:sp>
        <p:nvSpPr>
          <p:cNvPr id="3" name="Subtitle 2">
            <a:extLst>
              <a:ext uri="{FF2B5EF4-FFF2-40B4-BE49-F238E27FC236}">
                <a16:creationId xmlns:a16="http://schemas.microsoft.com/office/drawing/2014/main" id="{DE5E7D88-B411-0667-9CA2-7DAF8B9F01D0}"/>
              </a:ext>
            </a:extLst>
          </p:cNvPr>
          <p:cNvSpPr>
            <a:spLocks noGrp="1"/>
          </p:cNvSpPr>
          <p:nvPr>
            <p:ph type="subTitle" idx="1"/>
          </p:nvPr>
        </p:nvSpPr>
        <p:spPr>
          <a:xfrm>
            <a:off x="587830" y="4629234"/>
            <a:ext cx="4337785" cy="1485319"/>
          </a:xfrm>
          <a:noFill/>
        </p:spPr>
        <p:txBody>
          <a:bodyPr>
            <a:normAutofit/>
          </a:bodyPr>
          <a:lstStyle/>
          <a:p>
            <a:pPr algn="l"/>
            <a:r>
              <a:rPr lang="en-US" sz="3200" b="1" i="1" dirty="0">
                <a:solidFill>
                  <a:schemeClr val="bg2">
                    <a:lumMod val="50000"/>
                  </a:schemeClr>
                </a:solidFill>
                <a:latin typeface="Gotham book"/>
              </a:rPr>
              <a:t>Lesson 10: </a:t>
            </a:r>
          </a:p>
          <a:p>
            <a:pPr algn="l"/>
            <a:r>
              <a:rPr lang="en-US" sz="3200" b="1" dirty="0">
                <a:latin typeface="Gotham book"/>
              </a:rPr>
              <a:t>Texas Today</a:t>
            </a:r>
          </a:p>
        </p:txBody>
      </p:sp>
    </p:spTree>
    <p:extLst>
      <p:ext uri="{BB962C8B-B14F-4D97-AF65-F5344CB8AC3E}">
        <p14:creationId xmlns:p14="http://schemas.microsoft.com/office/powerpoint/2010/main" val="2126282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5A6C63F-2BA0-F356-7EAB-E68192E4F667}"/>
            </a:ext>
          </a:extLst>
        </p:cNvPr>
        <p:cNvGrpSpPr/>
        <p:nvPr/>
      </p:nvGrpSpPr>
      <p:grpSpPr>
        <a:xfrm>
          <a:off x="0" y="0"/>
          <a:ext cx="0" cy="0"/>
          <a:chOff x="0" y="0"/>
          <a:chExt cx="0" cy="0"/>
        </a:xfrm>
      </p:grpSpPr>
      <p:pic>
        <p:nvPicPr>
          <p:cNvPr id="7" name="Picture 6" descr="A group of young Tejana women dancing in the traditional Ballet Folklorico style of dance. They are wearing brightly colored dresses with wide skirts that they twirl around them with their arms. A crowd of spectators watches their performance in the background.">
            <a:extLst>
              <a:ext uri="{FF2B5EF4-FFF2-40B4-BE49-F238E27FC236}">
                <a16:creationId xmlns:a16="http://schemas.microsoft.com/office/drawing/2014/main" id="{C45AD0BB-2C7C-DC18-9E15-3A97ED822D77}"/>
              </a:ext>
            </a:extLst>
          </p:cNvPr>
          <p:cNvPicPr>
            <a:picLocks noChangeAspect="1"/>
          </p:cNvPicPr>
          <p:nvPr/>
        </p:nvPicPr>
        <p:blipFill>
          <a:blip r:embed="rId3">
            <a:extLst>
              <a:ext uri="{28A0092B-C50C-407E-A947-70E740481C1C}">
                <a14:useLocalDpi xmlns:a14="http://schemas.microsoft.com/office/drawing/2010/main" val="0"/>
              </a:ext>
            </a:extLst>
          </a:blip>
          <a:srcRect b="13793"/>
          <a:stretch>
            <a:fillRect/>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5">
            <a:extLst>
              <a:ext uri="{FF2B5EF4-FFF2-40B4-BE49-F238E27FC236}">
                <a16:creationId xmlns:a16="http://schemas.microsoft.com/office/drawing/2014/main" id="{98E35D37-E0A5-6A6F-5AE4-1E150F79C7EC}"/>
              </a:ext>
            </a:extLst>
          </p:cNvPr>
          <p:cNvSpPr txBox="1">
            <a:spLocks noGrp="1"/>
          </p:cNvSpPr>
          <p:nvPr>
            <p:ph type="title" idx="4294967295"/>
          </p:nvPr>
        </p:nvSpPr>
        <p:spPr>
          <a:xfrm>
            <a:off x="523875" y="5317240"/>
            <a:ext cx="11210925" cy="744836"/>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fontAlgn="auto">
              <a:spcAft>
                <a:spcPts val="0"/>
              </a:spcAft>
              <a:buClrTx/>
              <a:buSzTx/>
              <a:tabLst/>
              <a:defRPr/>
            </a:pPr>
            <a:r>
              <a:rPr kumimoji="0" lang="en-US" sz="4000" b="0" i="0" u="none" strike="noStrike" cap="none" spc="0" normalizeH="0" baseline="0" noProof="0" dirty="0">
                <a:ln>
                  <a:noFill/>
                </a:ln>
                <a:solidFill>
                  <a:schemeClr val="accent6">
                    <a:lumMod val="75000"/>
                  </a:schemeClr>
                </a:solidFill>
                <a:effectLst/>
                <a:uLnTx/>
                <a:uFillTx/>
                <a:latin typeface="Gotham book"/>
              </a:rPr>
              <a:t>Preserving</a:t>
            </a:r>
            <a:r>
              <a:rPr kumimoji="0" lang="en-US" sz="4000" b="0" i="0" u="none" strike="noStrike" cap="none" spc="0" normalizeH="0" noProof="0" dirty="0">
                <a:ln>
                  <a:noFill/>
                </a:ln>
                <a:solidFill>
                  <a:schemeClr val="accent6">
                    <a:lumMod val="75000"/>
                  </a:schemeClr>
                </a:solidFill>
                <a:effectLst/>
                <a:uLnTx/>
                <a:uFillTx/>
                <a:latin typeface="Gotham book"/>
              </a:rPr>
              <a:t> Mexican Culture and Heritage</a:t>
            </a:r>
            <a:endParaRPr kumimoji="0" lang="en-US" sz="4000" b="0" i="0" u="none" strike="noStrike" cap="none" spc="0" normalizeH="0" baseline="0" noProof="0" dirty="0">
              <a:ln>
                <a:noFill/>
              </a:ln>
              <a:solidFill>
                <a:schemeClr val="accent6">
                  <a:lumMod val="75000"/>
                </a:schemeClr>
              </a:solidFill>
              <a:effectLst/>
              <a:uLnTx/>
              <a:uFillTx/>
              <a:latin typeface="Gotham book"/>
            </a:endParaRPr>
          </a:p>
        </p:txBody>
      </p:sp>
      <p:cxnSp>
        <p:nvCxnSpPr>
          <p:cNvPr id="14" name="Straight Connector 1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1823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CACF6C2-A10D-B1E3-84CF-3D756233504C}"/>
            </a:ext>
          </a:extLst>
        </p:cNvPr>
        <p:cNvGrpSpPr/>
        <p:nvPr/>
      </p:nvGrpSpPr>
      <p:grpSpPr>
        <a:xfrm>
          <a:off x="0" y="0"/>
          <a:ext cx="0" cy="0"/>
          <a:chOff x="0" y="0"/>
          <a:chExt cx="0" cy="0"/>
        </a:xfrm>
      </p:grpSpPr>
      <p:pic>
        <p:nvPicPr>
          <p:cNvPr id="6" name="Picture 5" descr="An Alabama-Coushatta man dressed in traditional ceremonial attire from his tribe. The clothing includes a beaded top, with lots of feathers. He is dancing holding striped sticks.">
            <a:extLst>
              <a:ext uri="{FF2B5EF4-FFF2-40B4-BE49-F238E27FC236}">
                <a16:creationId xmlns:a16="http://schemas.microsoft.com/office/drawing/2014/main" id="{3ABE0838-6EB5-6F73-63E5-960F396F14E9}"/>
              </a:ext>
            </a:extLst>
          </p:cNvPr>
          <p:cNvPicPr>
            <a:picLocks noChangeAspect="1"/>
          </p:cNvPicPr>
          <p:nvPr/>
        </p:nvPicPr>
        <p:blipFill>
          <a:blip r:embed="rId3">
            <a:extLst>
              <a:ext uri="{28A0092B-C50C-407E-A947-70E740481C1C}">
                <a14:useLocalDpi xmlns:a14="http://schemas.microsoft.com/office/drawing/2010/main" val="0"/>
              </a:ext>
            </a:extLst>
          </a:blip>
          <a:srcRect t="30547" b="33453"/>
          <a:stretch>
            <a:fillRect/>
          </a:stretch>
        </p:blipFill>
        <p:spPr>
          <a:xfrm>
            <a:off x="20" y="10"/>
            <a:ext cx="12191980" cy="6857990"/>
          </a:xfrm>
          <a:prstGeom prst="rect">
            <a:avLst/>
          </a:prstGeom>
        </p:spPr>
      </p:pic>
      <p:sp>
        <p:nvSpPr>
          <p:cNvPr id="18" name="Rectangle 1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5">
            <a:extLst>
              <a:ext uri="{FF2B5EF4-FFF2-40B4-BE49-F238E27FC236}">
                <a16:creationId xmlns:a16="http://schemas.microsoft.com/office/drawing/2014/main" id="{46AA5DC7-0514-A7BF-2FFD-59E4C241A607}"/>
              </a:ext>
            </a:extLst>
          </p:cNvPr>
          <p:cNvSpPr txBox="1">
            <a:spLocks noGrp="1"/>
          </p:cNvSpPr>
          <p:nvPr>
            <p:ph type="title" idx="4294967295"/>
          </p:nvPr>
        </p:nvSpPr>
        <p:spPr>
          <a:xfrm>
            <a:off x="523875" y="5317240"/>
            <a:ext cx="11210925" cy="744836"/>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fontAlgn="auto">
              <a:spcAft>
                <a:spcPts val="0"/>
              </a:spcAft>
              <a:buClrTx/>
              <a:buSzTx/>
              <a:tabLst/>
              <a:defRPr/>
            </a:pPr>
            <a:r>
              <a:rPr lang="en-US" sz="3600" dirty="0">
                <a:solidFill>
                  <a:schemeClr val="accent2">
                    <a:lumMod val="75000"/>
                  </a:schemeClr>
                </a:solidFill>
                <a:latin typeface="Gotham book"/>
              </a:rPr>
              <a:t>Preserving American Indian Culture and Heritage</a:t>
            </a:r>
            <a:endParaRPr kumimoji="0" lang="en-US" sz="3600" b="0" i="0" u="none" strike="noStrike" cap="none" spc="0" normalizeH="0" baseline="0" noProof="0" dirty="0">
              <a:ln>
                <a:noFill/>
              </a:ln>
              <a:solidFill>
                <a:schemeClr val="accent2">
                  <a:lumMod val="75000"/>
                </a:schemeClr>
              </a:solidFill>
              <a:effectLst/>
              <a:uLnTx/>
              <a:uFillTx/>
              <a:latin typeface="Gotham book"/>
            </a:endParaRPr>
          </a:p>
        </p:txBody>
      </p:sp>
      <p:cxnSp>
        <p:nvCxnSpPr>
          <p:cNvPr id="20" name="Straight Connector 1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6851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8FC0964-044B-174E-26BA-FC06CFD085D6}"/>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ABED45B8-5A47-2ADC-5474-1888BE6669A0}"/>
              </a:ext>
            </a:extLst>
          </p:cNvPr>
          <p:cNvSpPr txBox="1">
            <a:spLocks noGrp="1"/>
          </p:cNvSpPr>
          <p:nvPr>
            <p:ph type="title" idx="4294967295"/>
          </p:nvPr>
        </p:nvSpPr>
        <p:spPr>
          <a:xfrm>
            <a:off x="2172587" y="2161833"/>
            <a:ext cx="8240486" cy="185499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schemeClr val="accent2">
                    <a:lumMod val="20000"/>
                    <a:lumOff val="80000"/>
                  </a:schemeClr>
                </a:solidFill>
                <a:effectLst/>
                <a:uLnTx/>
                <a:uFillTx/>
                <a:latin typeface="Gotham Medium"/>
                <a:ea typeface="+mj-ea"/>
                <a:cs typeface="+mj-cs"/>
              </a:rPr>
              <a:t>Teach &amp; Learn from </a:t>
            </a:r>
            <a:br>
              <a:rPr kumimoji="0" lang="en-US" sz="6000" b="0" i="0" u="none" strike="noStrike" kern="1200" cap="none" spc="0" normalizeH="0" baseline="0" noProof="0" dirty="0">
                <a:ln>
                  <a:noFill/>
                </a:ln>
                <a:solidFill>
                  <a:schemeClr val="accent2">
                    <a:lumMod val="20000"/>
                    <a:lumOff val="80000"/>
                  </a:schemeClr>
                </a:solidFill>
                <a:effectLst/>
                <a:uLnTx/>
                <a:uFillTx/>
                <a:latin typeface="Gotham Medium"/>
                <a:ea typeface="+mj-ea"/>
                <a:cs typeface="+mj-cs"/>
              </a:rPr>
            </a:br>
            <a:r>
              <a:rPr kumimoji="0" lang="en-US" sz="6000" b="0" i="0" u="none" strike="noStrike" kern="1200" cap="none" spc="0" normalizeH="0" baseline="0" noProof="0" dirty="0">
                <a:ln>
                  <a:noFill/>
                </a:ln>
                <a:solidFill>
                  <a:schemeClr val="accent2">
                    <a:lumMod val="20000"/>
                    <a:lumOff val="80000"/>
                  </a:schemeClr>
                </a:solidFill>
                <a:effectLst/>
                <a:uLnTx/>
                <a:uFillTx/>
                <a:latin typeface="Gotham Medium"/>
                <a:ea typeface="+mj-ea"/>
                <a:cs typeface="+mj-cs"/>
              </a:rPr>
              <a:t>your classmates . . . </a:t>
            </a:r>
          </a:p>
        </p:txBody>
      </p:sp>
    </p:spTree>
    <p:extLst>
      <p:ext uri="{BB962C8B-B14F-4D97-AF65-F5344CB8AC3E}">
        <p14:creationId xmlns:p14="http://schemas.microsoft.com/office/powerpoint/2010/main" val="2855569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a:extLst>
            <a:ext uri="{FF2B5EF4-FFF2-40B4-BE49-F238E27FC236}">
              <a16:creationId xmlns:a16="http://schemas.microsoft.com/office/drawing/2014/main" id="{AFC4986C-5F40-AEBF-3877-1C22FD5E069F}"/>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E9D215F4-91EC-81F0-F114-972D723D7775}"/>
              </a:ext>
            </a:extLst>
          </p:cNvPr>
          <p:cNvSpPr txBox="1">
            <a:spLocks noGrp="1"/>
          </p:cNvSpPr>
          <p:nvPr>
            <p:ph type="title" idx="4294967295"/>
          </p:nvPr>
        </p:nvSpPr>
        <p:spPr>
          <a:xfrm>
            <a:off x="1939550" y="-79956"/>
            <a:ext cx="9944100" cy="9508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322E50"/>
                </a:solidFill>
                <a:effectLst/>
                <a:uLnTx/>
                <a:uFillTx/>
                <a:latin typeface="Gotham Medium" pitchFamily="2" charset="0"/>
                <a:ea typeface="+mj-ea"/>
                <a:cs typeface="Gotham Medium" pitchFamily="2" charset="0"/>
              </a:rPr>
              <a:t>Share what you learned </a:t>
            </a:r>
            <a:endParaRPr kumimoji="0" lang="en-US" sz="4800" b="0" i="0" u="none" strike="noStrike" kern="1200" cap="none" spc="0" normalizeH="0" baseline="0" noProof="0" dirty="0">
              <a:ln>
                <a:noFill/>
              </a:ln>
              <a:solidFill>
                <a:schemeClr val="tx1"/>
              </a:solidFill>
              <a:effectLst/>
              <a:uLnTx/>
              <a:uFillTx/>
              <a:latin typeface="Gotham Medium"/>
              <a:ea typeface="+mj-ea"/>
              <a:cs typeface="+mj-cs"/>
            </a:endParaRPr>
          </a:p>
        </p:txBody>
      </p:sp>
      <p:sp>
        <p:nvSpPr>
          <p:cNvPr id="3" name="Speech Bubble: Rectangle with Corners Rounded 2">
            <a:extLst>
              <a:ext uri="{FF2B5EF4-FFF2-40B4-BE49-F238E27FC236}">
                <a16:creationId xmlns:a16="http://schemas.microsoft.com/office/drawing/2014/main" id="{D919D6A4-C18D-8C97-D4FA-A37D3C47F792}"/>
              </a:ext>
            </a:extLst>
          </p:cNvPr>
          <p:cNvSpPr/>
          <p:nvPr/>
        </p:nvSpPr>
        <p:spPr>
          <a:xfrm>
            <a:off x="3704930" y="1262743"/>
            <a:ext cx="8178720" cy="3918857"/>
          </a:xfrm>
          <a:prstGeom prst="wedgeRoundRectCallout">
            <a:avLst>
              <a:gd name="adj1" fmla="val -58065"/>
              <a:gd name="adj2" fmla="val 33691"/>
              <a:gd name="adj3" fmla="val 16667"/>
            </a:avLst>
          </a:prstGeom>
          <a:solidFill>
            <a:schemeClr val="bg1">
              <a:lumMod val="95000"/>
            </a:schemeClr>
          </a:solidFill>
          <a:ln w="38100">
            <a:solidFill>
              <a:srgbClr val="002060"/>
            </a:solidFill>
          </a:ln>
          <a:effectLst>
            <a:outerShdw blurRad="50800" dist="50800" dir="786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lvl="0" indent="31750">
              <a:lnSpc>
                <a:spcPct val="110000"/>
              </a:lnSpc>
              <a:spcAft>
                <a:spcPts val="600"/>
              </a:spcAft>
              <a:defRPr/>
            </a:pPr>
            <a:r>
              <a:rPr kumimoji="0" lang="en-US" sz="4400" b="0" i="0" u="none" strike="noStrike" kern="1200" cap="none" spc="0" normalizeH="0" baseline="0" noProof="0" dirty="0">
                <a:ln>
                  <a:noFill/>
                </a:ln>
                <a:solidFill>
                  <a:srgbClr val="C00000"/>
                </a:solidFill>
                <a:effectLst/>
                <a:uLnTx/>
                <a:uFillTx/>
                <a:latin typeface="Aptos" panose="020B0004020202020204" pitchFamily="34" charset="0"/>
                <a:ea typeface="Times New Roman" panose="02020603050405020304" pitchFamily="18" charset="0"/>
                <a:cs typeface="Times New Roman" panose="02020603050405020304" pitchFamily="18" charset="0"/>
              </a:rPr>
              <a:t>One thing I learned about </a:t>
            </a:r>
            <a:r>
              <a:rPr lang="en-US" sz="4400" dirty="0">
                <a:solidFill>
                  <a:srgbClr val="C00000"/>
                </a:solidFill>
                <a:latin typeface="Gotham book"/>
              </a:rPr>
              <a:t>/ </a:t>
            </a:r>
            <a:r>
              <a:rPr lang="en-US" sz="4400" b="1" i="1" u="sng" dirty="0">
                <a:solidFill>
                  <a:srgbClr val="C00000"/>
                </a:solidFill>
                <a:latin typeface="Gotham book"/>
              </a:rPr>
              <a:t>German</a:t>
            </a:r>
            <a:r>
              <a:rPr lang="en-US" sz="4400" dirty="0">
                <a:solidFill>
                  <a:srgbClr val="C00000"/>
                </a:solidFill>
                <a:latin typeface="Gotham book"/>
              </a:rPr>
              <a:t>  /  </a:t>
            </a:r>
            <a:r>
              <a:rPr lang="en-US" sz="4400" b="1" i="1" u="sng" dirty="0">
                <a:solidFill>
                  <a:srgbClr val="C00000"/>
                </a:solidFill>
                <a:latin typeface="Gotham book"/>
              </a:rPr>
              <a:t>Polish</a:t>
            </a:r>
            <a:r>
              <a:rPr lang="en-US" sz="4400" dirty="0">
                <a:solidFill>
                  <a:srgbClr val="C00000"/>
                </a:solidFill>
                <a:latin typeface="Gotham book"/>
              </a:rPr>
              <a:t>  /  </a:t>
            </a:r>
            <a:r>
              <a:rPr lang="en-US" sz="4400" b="1" i="1" u="sng" dirty="0">
                <a:solidFill>
                  <a:srgbClr val="C00000"/>
                </a:solidFill>
                <a:latin typeface="Gotham book"/>
              </a:rPr>
              <a:t>Tejano</a:t>
            </a:r>
            <a:r>
              <a:rPr lang="en-US" sz="4400" dirty="0">
                <a:solidFill>
                  <a:srgbClr val="C00000"/>
                </a:solidFill>
                <a:latin typeface="Gotham book"/>
              </a:rPr>
              <a:t>  /  </a:t>
            </a:r>
            <a:r>
              <a:rPr lang="en-US" sz="4400" b="1" i="1" u="sng" dirty="0">
                <a:solidFill>
                  <a:srgbClr val="C00000"/>
                </a:solidFill>
                <a:latin typeface="Gotham book"/>
              </a:rPr>
              <a:t>American Indian</a:t>
            </a:r>
            <a:r>
              <a:rPr kumimoji="0" lang="en-US" sz="4400" b="0" i="0" u="none" strike="noStrike" kern="1200" cap="none" spc="0" normalizeH="0" baseline="0" noProof="0" dirty="0">
                <a:ln>
                  <a:noFill/>
                </a:ln>
                <a:solidFill>
                  <a:srgbClr val="C00000"/>
                </a:solidFill>
                <a:effectLst/>
                <a:uLnTx/>
                <a:uFillTx/>
                <a:latin typeface="Aptos" panose="020B0004020202020204" pitchFamily="34" charset="0"/>
                <a:ea typeface="Times New Roman" panose="02020603050405020304" pitchFamily="18" charset="0"/>
                <a:cs typeface="Times New Roman" panose="02020603050405020304" pitchFamily="18" charset="0"/>
              </a:rPr>
              <a:t> culture in Texas today  is that _________</a:t>
            </a:r>
          </a:p>
        </p:txBody>
      </p:sp>
      <p:pic>
        <p:nvPicPr>
          <p:cNvPr id="4" name="Graphic 3">
            <a:extLst>
              <a:ext uri="{FF2B5EF4-FFF2-40B4-BE49-F238E27FC236}">
                <a16:creationId xmlns:a16="http://schemas.microsoft.com/office/drawing/2014/main" id="{171E7F0B-72D3-27EB-12C6-23D3565F7D5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35090" y="3429000"/>
            <a:ext cx="1370657" cy="1370657"/>
          </a:xfrm>
          <a:prstGeom prst="rect">
            <a:avLst/>
          </a:prstGeom>
        </p:spPr>
      </p:pic>
    </p:spTree>
    <p:extLst>
      <p:ext uri="{BB962C8B-B14F-4D97-AF65-F5344CB8AC3E}">
        <p14:creationId xmlns:p14="http://schemas.microsoft.com/office/powerpoint/2010/main" val="3046547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A1A479C-5B8F-A975-9E90-27580417931B}"/>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C7EBFFB0-6F04-D008-7BAF-92EC92C53337}"/>
              </a:ext>
            </a:extLst>
          </p:cNvPr>
          <p:cNvSpPr txBox="1">
            <a:spLocks noGrp="1"/>
          </p:cNvSpPr>
          <p:nvPr>
            <p:ph type="title" idx="4294967295"/>
          </p:nvPr>
        </p:nvSpPr>
        <p:spPr>
          <a:xfrm>
            <a:off x="1685775" y="-39979"/>
            <a:ext cx="10285536" cy="15834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dirty="0">
                <a:ln>
                  <a:noFill/>
                </a:ln>
                <a:solidFill>
                  <a:srgbClr val="322E50"/>
                </a:solidFill>
                <a:effectLst/>
                <a:uLnTx/>
                <a:uFillTx/>
                <a:latin typeface="Gotham Medium" pitchFamily="2" charset="0"/>
                <a:ea typeface="+mj-ea"/>
                <a:cs typeface="Gotham Medium" pitchFamily="2" charset="0"/>
              </a:rPr>
              <a:t>Exit Ticket</a:t>
            </a:r>
            <a:br>
              <a:rPr kumimoji="0" lang="en-US" sz="6600" b="0" i="0" u="none" strike="noStrike" kern="1200" cap="none" spc="0" normalizeH="0" baseline="0" noProof="0" dirty="0">
                <a:ln>
                  <a:noFill/>
                </a:ln>
                <a:solidFill>
                  <a:srgbClr val="322E50"/>
                </a:solidFill>
                <a:effectLst/>
                <a:uLnTx/>
                <a:uFillTx/>
                <a:latin typeface="Gotham Medium" pitchFamily="2" charset="0"/>
                <a:ea typeface="+mj-ea"/>
                <a:cs typeface="Gotham Medium" pitchFamily="2" charset="0"/>
              </a:rPr>
            </a:br>
            <a:r>
              <a:rPr kumimoji="0" lang="en-US" sz="4000" b="0" i="0" u="none" strike="noStrike" kern="1200" cap="none" spc="0" normalizeH="0" baseline="0" noProof="0" dirty="0">
                <a:ln>
                  <a:noFill/>
                </a:ln>
                <a:solidFill>
                  <a:schemeClr val="tx1"/>
                </a:solidFill>
                <a:effectLst/>
                <a:uLnTx/>
                <a:uFillTx/>
                <a:latin typeface="Gotham Medium"/>
                <a:ea typeface="+mj-ea"/>
                <a:cs typeface="+mj-cs"/>
              </a:rPr>
              <a:t>Follow the directions to complete your exit ticket</a:t>
            </a:r>
            <a:endParaRPr kumimoji="0" lang="en-US" sz="4400" b="0" i="0" u="none" strike="noStrike" kern="1200" cap="none" spc="0" normalizeH="0" baseline="0" noProof="0" dirty="0">
              <a:ln>
                <a:noFill/>
              </a:ln>
              <a:solidFill>
                <a:schemeClr val="tx1"/>
              </a:solidFill>
              <a:effectLst/>
              <a:uLnTx/>
              <a:uFillTx/>
              <a:latin typeface="Gotham Medium"/>
              <a:ea typeface="+mj-ea"/>
              <a:cs typeface="+mj-cs"/>
            </a:endParaRPr>
          </a:p>
        </p:txBody>
      </p:sp>
      <p:sp>
        <p:nvSpPr>
          <p:cNvPr id="4" name="TextBox 3">
            <a:extLst>
              <a:ext uri="{FF2B5EF4-FFF2-40B4-BE49-F238E27FC236}">
                <a16:creationId xmlns:a16="http://schemas.microsoft.com/office/drawing/2014/main" id="{E907D7C2-78CF-665F-80AA-B473A78274FC}"/>
              </a:ext>
            </a:extLst>
          </p:cNvPr>
          <p:cNvSpPr txBox="1"/>
          <p:nvPr/>
        </p:nvSpPr>
        <p:spPr>
          <a:xfrm>
            <a:off x="3058886" y="1752600"/>
            <a:ext cx="5497285" cy="4401205"/>
          </a:xfrm>
          <a:prstGeom prst="rect">
            <a:avLst/>
          </a:prstGeom>
          <a:noFill/>
        </p:spPr>
        <p:txBody>
          <a:bodyPr wrap="square" rtlCol="0">
            <a:spAutoFit/>
          </a:bodyPr>
          <a:lstStyle/>
          <a:p>
            <a:pPr marL="571500" indent="-571500">
              <a:buFont typeface="Arial" panose="020B0604020202020204" pitchFamily="34" charset="0"/>
              <a:buChar char="•"/>
            </a:pPr>
            <a:r>
              <a:rPr lang="en-US" sz="4000" dirty="0">
                <a:solidFill>
                  <a:srgbClr val="C00000"/>
                </a:solidFill>
                <a:latin typeface="Gotham book"/>
              </a:rPr>
              <a:t>Complete the paragraph by filling in the blanks </a:t>
            </a:r>
            <a:r>
              <a:rPr lang="en-US" sz="4000" dirty="0">
                <a:solidFill>
                  <a:schemeClr val="accent5">
                    <a:lumMod val="75000"/>
                  </a:schemeClr>
                </a:solidFill>
                <a:latin typeface="Gotham book"/>
              </a:rPr>
              <a:t>and circling or highlighting information from given options.</a:t>
            </a:r>
          </a:p>
          <a:p>
            <a:pPr marL="571500" indent="-571500">
              <a:buFont typeface="Arial" panose="020B0604020202020204" pitchFamily="34" charset="0"/>
              <a:buChar char="•"/>
            </a:pPr>
            <a:r>
              <a:rPr lang="en-US" sz="4000" dirty="0">
                <a:solidFill>
                  <a:schemeClr val="accent6">
                    <a:lumMod val="75000"/>
                  </a:schemeClr>
                </a:solidFill>
                <a:latin typeface="Gotham book"/>
              </a:rPr>
              <a:t>Share with a partner. </a:t>
            </a:r>
          </a:p>
        </p:txBody>
      </p:sp>
      <p:pic>
        <p:nvPicPr>
          <p:cNvPr id="6" name="Graphic 5">
            <a:extLst>
              <a:ext uri="{FF2B5EF4-FFF2-40B4-BE49-F238E27FC236}">
                <a16:creationId xmlns:a16="http://schemas.microsoft.com/office/drawing/2014/main" id="{C1BCF06A-11EE-97DD-9756-FCB95CAEAE1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84148" y="1897156"/>
            <a:ext cx="925793" cy="925793"/>
          </a:xfrm>
          <a:prstGeom prst="rect">
            <a:avLst/>
          </a:prstGeom>
        </p:spPr>
      </p:pic>
      <p:pic>
        <p:nvPicPr>
          <p:cNvPr id="7" name="Graphic 6">
            <a:extLst>
              <a:ext uri="{FF2B5EF4-FFF2-40B4-BE49-F238E27FC236}">
                <a16:creationId xmlns:a16="http://schemas.microsoft.com/office/drawing/2014/main" id="{2B5FA7FA-F7FF-4FA7-63AE-7503EF4C98B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25817" y="5427687"/>
            <a:ext cx="842453" cy="842453"/>
          </a:xfrm>
          <a:prstGeom prst="rect">
            <a:avLst/>
          </a:prstGeom>
        </p:spPr>
      </p:pic>
      <p:pic>
        <p:nvPicPr>
          <p:cNvPr id="10" name="Graphic 9" descr="Scientific Thought with solid fill">
            <a:extLst>
              <a:ext uri="{FF2B5EF4-FFF2-40B4-BE49-F238E27FC236}">
                <a16:creationId xmlns:a16="http://schemas.microsoft.com/office/drawing/2014/main" id="{18B2080C-F6EB-9505-F2C0-59A937C991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46787" y="2522190"/>
            <a:ext cx="2670296" cy="2670296"/>
          </a:xfrm>
          <a:prstGeom prst="rect">
            <a:avLst/>
          </a:prstGeom>
        </p:spPr>
      </p:pic>
    </p:spTree>
    <p:extLst>
      <p:ext uri="{BB962C8B-B14F-4D97-AF65-F5344CB8AC3E}">
        <p14:creationId xmlns:p14="http://schemas.microsoft.com/office/powerpoint/2010/main" val="1039059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a:extLst>
            <a:ext uri="{FF2B5EF4-FFF2-40B4-BE49-F238E27FC236}">
              <a16:creationId xmlns:a16="http://schemas.microsoft.com/office/drawing/2014/main" id="{3D13E925-B76B-6385-5E38-4B07F2373A7F}"/>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31C22C2C-0575-A378-81B6-2F65B57B4537}"/>
              </a:ext>
            </a:extLst>
          </p:cNvPr>
          <p:cNvSpPr txBox="1">
            <a:spLocks noGrp="1"/>
          </p:cNvSpPr>
          <p:nvPr>
            <p:ph type="title" idx="4294967295"/>
          </p:nvPr>
        </p:nvSpPr>
        <p:spPr>
          <a:xfrm>
            <a:off x="2312079" y="133433"/>
            <a:ext cx="8405949" cy="13803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300" b="0" i="0" u="none" strike="noStrike" kern="1200" cap="none" spc="0" normalizeH="0" baseline="0" noProof="0" dirty="0">
                <a:ln>
                  <a:noFill/>
                </a:ln>
                <a:solidFill>
                  <a:schemeClr val="bg1"/>
                </a:solidFill>
                <a:effectLst/>
                <a:uLnTx/>
                <a:uFillTx/>
                <a:latin typeface="Gotham Medium"/>
                <a:ea typeface="+mj-ea"/>
                <a:cs typeface="+mj-cs"/>
              </a:rPr>
              <a:t>Share with the class </a:t>
            </a:r>
            <a:r>
              <a:rPr kumimoji="0" lang="en-US" sz="7300" b="0" i="0" u="none" strike="noStrike" kern="1200" cap="none" spc="0" normalizeH="0" baseline="0" noProof="0" dirty="0">
                <a:ln>
                  <a:noFill/>
                </a:ln>
                <a:solidFill>
                  <a:schemeClr val="bg2">
                    <a:lumMod val="25000"/>
                  </a:schemeClr>
                </a:solidFill>
                <a:effectLst/>
                <a:uLnTx/>
                <a:uFillTx/>
                <a:latin typeface="Gotham Medium"/>
                <a:ea typeface="+mj-ea"/>
                <a:cs typeface="+mj-cs"/>
              </a:rPr>
              <a:t>2</a:t>
            </a:r>
            <a:endParaRPr kumimoji="0" lang="en-US" sz="2800" b="0" i="0" u="none" strike="noStrike" kern="1200" cap="none" spc="0" normalizeH="0" baseline="0" noProof="0" dirty="0">
              <a:ln>
                <a:noFill/>
              </a:ln>
              <a:solidFill>
                <a:schemeClr val="bg2">
                  <a:lumMod val="25000"/>
                </a:schemeClr>
              </a:solidFill>
              <a:effectLst/>
              <a:uLnTx/>
              <a:uFillTx/>
              <a:latin typeface="Gotham Medium"/>
              <a:ea typeface="+mj-ea"/>
              <a:cs typeface="+mj-cs"/>
            </a:endParaRPr>
          </a:p>
        </p:txBody>
      </p:sp>
      <p:sp>
        <p:nvSpPr>
          <p:cNvPr id="3" name="Speech Bubble: Rectangle with Corners Rounded 2">
            <a:extLst>
              <a:ext uri="{FF2B5EF4-FFF2-40B4-BE49-F238E27FC236}">
                <a16:creationId xmlns:a16="http://schemas.microsoft.com/office/drawing/2014/main" id="{7D863127-388D-F09A-9043-FCE55B3F2588}"/>
              </a:ext>
            </a:extLst>
          </p:cNvPr>
          <p:cNvSpPr/>
          <p:nvPr/>
        </p:nvSpPr>
        <p:spPr>
          <a:xfrm>
            <a:off x="2623254" y="1654631"/>
            <a:ext cx="9296400" cy="2198913"/>
          </a:xfrm>
          <a:prstGeom prst="wedgeRoundRectCallout">
            <a:avLst>
              <a:gd name="adj1" fmla="val -59298"/>
              <a:gd name="adj2" fmla="val 32415"/>
              <a:gd name="adj3" fmla="val 16667"/>
            </a:avLst>
          </a:prstGeom>
          <a:solidFill>
            <a:schemeClr val="bg1">
              <a:lumMod val="95000"/>
            </a:schemeClr>
          </a:solidFill>
          <a:ln w="38100">
            <a:solidFill>
              <a:srgbClr val="002060"/>
            </a:solidFill>
          </a:ln>
          <a:effectLst>
            <a:outerShdw blurRad="50800" dist="50800" dir="786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3600" dirty="0">
                <a:solidFill>
                  <a:schemeClr val="accent6">
                    <a:lumMod val="75000"/>
                  </a:schemeClr>
                </a:solidFill>
                <a:latin typeface="Gotham book"/>
              </a:rPr>
              <a:t>People from various cultural groups in Texas today work to preserve their cultures and heritage in a number of ways, like __________ </a:t>
            </a:r>
            <a:endParaRPr kumimoji="0" lang="en-US" sz="6600" b="0" i="0" u="none" strike="noStrike" kern="1200" cap="none" spc="0" normalizeH="0" baseline="0" noProof="0" dirty="0">
              <a:ln>
                <a:noFill/>
              </a:ln>
              <a:solidFill>
                <a:schemeClr val="accent6">
                  <a:lumMod val="75000"/>
                </a:schemeClr>
              </a:solidFill>
              <a:effectLst/>
              <a:uLnTx/>
              <a:uFillTx/>
              <a:latin typeface="Gotham book"/>
            </a:endParaRPr>
          </a:p>
        </p:txBody>
      </p:sp>
      <p:pic>
        <p:nvPicPr>
          <p:cNvPr id="4" name="Graphic 3">
            <a:extLst>
              <a:ext uri="{FF2B5EF4-FFF2-40B4-BE49-F238E27FC236}">
                <a16:creationId xmlns:a16="http://schemas.microsoft.com/office/drawing/2014/main" id="{0237783D-F6E7-DBC1-E2C3-2E8862A9E9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2334739"/>
            <a:ext cx="1370657" cy="1370657"/>
          </a:xfrm>
          <a:prstGeom prst="rect">
            <a:avLst/>
          </a:prstGeom>
        </p:spPr>
      </p:pic>
      <p:sp>
        <p:nvSpPr>
          <p:cNvPr id="5" name="Speech Bubble: Rectangle with Corners Rounded 4">
            <a:extLst>
              <a:ext uri="{FF2B5EF4-FFF2-40B4-BE49-F238E27FC236}">
                <a16:creationId xmlns:a16="http://schemas.microsoft.com/office/drawing/2014/main" id="{794406EF-ABCA-AF5F-6F94-3C81C7EEE922}"/>
              </a:ext>
            </a:extLst>
          </p:cNvPr>
          <p:cNvSpPr/>
          <p:nvPr/>
        </p:nvSpPr>
        <p:spPr>
          <a:xfrm>
            <a:off x="576942" y="4198255"/>
            <a:ext cx="9002282" cy="2010228"/>
          </a:xfrm>
          <a:prstGeom prst="wedgeRoundRectCallout">
            <a:avLst>
              <a:gd name="adj1" fmla="val 58971"/>
              <a:gd name="adj2" fmla="val 31425"/>
              <a:gd name="adj3" fmla="val 16667"/>
            </a:avLst>
          </a:prstGeom>
          <a:solidFill>
            <a:schemeClr val="bg1">
              <a:lumMod val="95000"/>
            </a:schemeClr>
          </a:solidFill>
          <a:ln w="38100">
            <a:solidFill>
              <a:srgbClr val="002060"/>
            </a:solidFill>
          </a:ln>
          <a:effectLst>
            <a:outerShdw blurRad="50800" dist="50800" dir="786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3600" dirty="0">
                <a:solidFill>
                  <a:srgbClr val="C00000"/>
                </a:solidFill>
                <a:latin typeface="Gotham book"/>
              </a:rPr>
              <a:t>For example, many / </a:t>
            </a:r>
            <a:r>
              <a:rPr lang="en-US" sz="3600" b="1" i="1" u="sng" dirty="0">
                <a:solidFill>
                  <a:srgbClr val="C00000"/>
                </a:solidFill>
                <a:latin typeface="Gotham book"/>
              </a:rPr>
              <a:t>German</a:t>
            </a:r>
            <a:r>
              <a:rPr lang="en-US" sz="3600" dirty="0">
                <a:solidFill>
                  <a:srgbClr val="C00000"/>
                </a:solidFill>
                <a:latin typeface="Gotham book"/>
              </a:rPr>
              <a:t>  /  </a:t>
            </a:r>
            <a:r>
              <a:rPr lang="en-US" sz="3600" b="1" i="1" u="sng" dirty="0">
                <a:solidFill>
                  <a:srgbClr val="C00000"/>
                </a:solidFill>
                <a:latin typeface="Gotham book"/>
              </a:rPr>
              <a:t>Polish</a:t>
            </a:r>
            <a:r>
              <a:rPr lang="en-US" sz="3600" dirty="0">
                <a:solidFill>
                  <a:srgbClr val="C00000"/>
                </a:solidFill>
                <a:latin typeface="Gotham book"/>
              </a:rPr>
              <a:t>  /  </a:t>
            </a:r>
            <a:r>
              <a:rPr lang="en-US" sz="3600" b="1" i="1" u="sng" dirty="0">
                <a:solidFill>
                  <a:srgbClr val="C00000"/>
                </a:solidFill>
                <a:latin typeface="Gotham book"/>
              </a:rPr>
              <a:t>Tejano</a:t>
            </a:r>
            <a:r>
              <a:rPr lang="en-US" sz="3600" dirty="0">
                <a:solidFill>
                  <a:srgbClr val="C00000"/>
                </a:solidFill>
                <a:latin typeface="Gotham book"/>
              </a:rPr>
              <a:t>  /  </a:t>
            </a:r>
            <a:r>
              <a:rPr lang="en-US" sz="3600" b="1" i="1" u="sng" dirty="0">
                <a:solidFill>
                  <a:srgbClr val="C00000"/>
                </a:solidFill>
                <a:latin typeface="Gotham book"/>
              </a:rPr>
              <a:t>American Indian</a:t>
            </a:r>
            <a:r>
              <a:rPr lang="en-US" sz="3600" dirty="0">
                <a:solidFill>
                  <a:srgbClr val="C00000"/>
                </a:solidFill>
                <a:latin typeface="Gotham book"/>
              </a:rPr>
              <a:t>  people preserve their culture by _______________________</a:t>
            </a:r>
            <a:endParaRPr kumimoji="0" lang="en-US" sz="16600" b="0" i="0" u="none" strike="noStrike" kern="1200" cap="none" spc="0" normalizeH="0" baseline="0" noProof="0" dirty="0">
              <a:ln>
                <a:noFill/>
              </a:ln>
              <a:solidFill>
                <a:srgbClr val="C00000"/>
              </a:solidFill>
              <a:effectLst/>
              <a:uLnTx/>
              <a:uFillTx/>
              <a:latin typeface="Gotham book"/>
            </a:endParaRPr>
          </a:p>
        </p:txBody>
      </p:sp>
      <p:pic>
        <p:nvPicPr>
          <p:cNvPr id="6" name="Graphic 5">
            <a:extLst>
              <a:ext uri="{FF2B5EF4-FFF2-40B4-BE49-F238E27FC236}">
                <a16:creationId xmlns:a16="http://schemas.microsoft.com/office/drawing/2014/main" id="{98D093D2-981F-B5B6-F280-9686F3774D2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29254" y="4837826"/>
            <a:ext cx="1370657" cy="1370657"/>
          </a:xfrm>
          <a:prstGeom prst="rect">
            <a:avLst/>
          </a:prstGeom>
        </p:spPr>
      </p:pic>
    </p:spTree>
    <p:extLst>
      <p:ext uri="{BB962C8B-B14F-4D97-AF65-F5344CB8AC3E}">
        <p14:creationId xmlns:p14="http://schemas.microsoft.com/office/powerpoint/2010/main" val="254147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851A853-8D6A-BBD0-840C-11E1A297BC73}"/>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5F92B003-D3AF-0245-195D-C879C86EED6A}"/>
              </a:ext>
            </a:extLst>
          </p:cNvPr>
          <p:cNvSpPr txBox="1">
            <a:spLocks noGrp="1"/>
          </p:cNvSpPr>
          <p:nvPr>
            <p:ph type="title" idx="4294967295"/>
          </p:nvPr>
        </p:nvSpPr>
        <p:spPr>
          <a:xfrm>
            <a:off x="1685775" y="-39979"/>
            <a:ext cx="10285536" cy="15834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dirty="0">
                <a:ln>
                  <a:noFill/>
                </a:ln>
                <a:solidFill>
                  <a:srgbClr val="322E50"/>
                </a:solidFill>
                <a:effectLst/>
                <a:uLnTx/>
                <a:uFillTx/>
                <a:latin typeface="Gotham Medium" pitchFamily="2" charset="0"/>
                <a:ea typeface="+mj-ea"/>
                <a:cs typeface="Gotham Medium" pitchFamily="2" charset="0"/>
              </a:rPr>
              <a:t>Warm-up</a:t>
            </a:r>
            <a:br>
              <a:rPr kumimoji="0" lang="en-US" sz="6600" b="0" i="0" u="none" strike="noStrike" kern="1200" cap="none" spc="0" normalizeH="0" baseline="0" noProof="0" dirty="0">
                <a:ln>
                  <a:noFill/>
                </a:ln>
                <a:solidFill>
                  <a:srgbClr val="322E50"/>
                </a:solidFill>
                <a:effectLst/>
                <a:uLnTx/>
                <a:uFillTx/>
                <a:latin typeface="Gotham Medium" pitchFamily="2" charset="0"/>
                <a:ea typeface="+mj-ea"/>
                <a:cs typeface="Gotham Medium" pitchFamily="2" charset="0"/>
              </a:rPr>
            </a:br>
            <a:r>
              <a:rPr kumimoji="0" lang="en-US" sz="4000" b="0" i="0" u="none" strike="noStrike" kern="1200" cap="none" spc="0" normalizeH="0" baseline="0" noProof="0" dirty="0">
                <a:ln>
                  <a:noFill/>
                </a:ln>
                <a:solidFill>
                  <a:schemeClr val="tx1"/>
                </a:solidFill>
                <a:effectLst/>
                <a:uLnTx/>
                <a:uFillTx/>
                <a:latin typeface="Gotham Medium"/>
                <a:ea typeface="+mj-ea"/>
                <a:cs typeface="+mj-cs"/>
              </a:rPr>
              <a:t>Follow the directions to complete your warm-up</a:t>
            </a:r>
            <a:endParaRPr kumimoji="0" lang="en-US" sz="4400" b="0" i="0" u="none" strike="noStrike" kern="1200" cap="none" spc="0" normalizeH="0" baseline="0" noProof="0" dirty="0">
              <a:ln>
                <a:noFill/>
              </a:ln>
              <a:solidFill>
                <a:schemeClr val="tx1"/>
              </a:solidFill>
              <a:effectLst/>
              <a:uLnTx/>
              <a:uFillTx/>
              <a:latin typeface="Gotham Medium"/>
              <a:ea typeface="+mj-ea"/>
              <a:cs typeface="+mj-cs"/>
            </a:endParaRPr>
          </a:p>
        </p:txBody>
      </p:sp>
      <p:pic>
        <p:nvPicPr>
          <p:cNvPr id="3" name="Picture 2" descr="A group of Tejana dancers performing Ballet folklorico dances wearing brightly colored dresses with wide skirts.">
            <a:extLst>
              <a:ext uri="{FF2B5EF4-FFF2-40B4-BE49-F238E27FC236}">
                <a16:creationId xmlns:a16="http://schemas.microsoft.com/office/drawing/2014/main" id="{559D0C5C-C376-C293-2245-0EFB21B481C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4715" y="1621812"/>
            <a:ext cx="7251682" cy="4724560"/>
          </a:xfrm>
          <a:prstGeom prst="rect">
            <a:avLst/>
          </a:prstGeom>
          <a:noFill/>
          <a:ln>
            <a:noFill/>
          </a:ln>
        </p:spPr>
      </p:pic>
    </p:spTree>
    <p:extLst>
      <p:ext uri="{BB962C8B-B14F-4D97-AF65-F5344CB8AC3E}">
        <p14:creationId xmlns:p14="http://schemas.microsoft.com/office/powerpoint/2010/main" val="2600686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a:extLst>
            <a:ext uri="{FF2B5EF4-FFF2-40B4-BE49-F238E27FC236}">
              <a16:creationId xmlns:a16="http://schemas.microsoft.com/office/drawing/2014/main" id="{E84FF13F-930D-E61A-A70E-836A0CE120AE}"/>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F818E05C-6332-3810-C7FF-C2E4B4612CF7}"/>
              </a:ext>
            </a:extLst>
          </p:cNvPr>
          <p:cNvSpPr txBox="1">
            <a:spLocks noGrp="1"/>
          </p:cNvSpPr>
          <p:nvPr>
            <p:ph type="title" idx="4294967295"/>
          </p:nvPr>
        </p:nvSpPr>
        <p:spPr>
          <a:xfrm>
            <a:off x="1680707" y="133433"/>
            <a:ext cx="8405949" cy="13803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300" b="0" i="0" u="none" strike="noStrike" kern="1200" cap="none" spc="0" normalizeH="0" baseline="0" noProof="0" dirty="0">
                <a:ln>
                  <a:noFill/>
                </a:ln>
                <a:solidFill>
                  <a:schemeClr val="bg1"/>
                </a:solidFill>
                <a:effectLst/>
                <a:uLnTx/>
                <a:uFillTx/>
                <a:latin typeface="Gotham Medium"/>
                <a:ea typeface="+mj-ea"/>
                <a:cs typeface="+mj-cs"/>
              </a:rPr>
              <a:t>Share with the class</a:t>
            </a:r>
            <a:endParaRPr kumimoji="0" lang="en-US" sz="2800" b="0" i="0" u="none" strike="noStrike" kern="1200" cap="none" spc="0" normalizeH="0" baseline="0" noProof="0" dirty="0">
              <a:ln>
                <a:noFill/>
              </a:ln>
              <a:solidFill>
                <a:schemeClr val="bg1"/>
              </a:solidFill>
              <a:effectLst/>
              <a:uLnTx/>
              <a:uFillTx/>
              <a:latin typeface="Gotham Medium"/>
              <a:ea typeface="+mj-ea"/>
              <a:cs typeface="+mj-cs"/>
            </a:endParaRPr>
          </a:p>
        </p:txBody>
      </p:sp>
      <p:sp>
        <p:nvSpPr>
          <p:cNvPr id="3" name="Speech Bubble: Rectangle with Corners Rounded 2">
            <a:extLst>
              <a:ext uri="{FF2B5EF4-FFF2-40B4-BE49-F238E27FC236}">
                <a16:creationId xmlns:a16="http://schemas.microsoft.com/office/drawing/2014/main" id="{20817380-77CE-5137-18BE-264D6832C4E4}"/>
              </a:ext>
            </a:extLst>
          </p:cNvPr>
          <p:cNvSpPr/>
          <p:nvPr/>
        </p:nvSpPr>
        <p:spPr>
          <a:xfrm>
            <a:off x="2917372" y="1752602"/>
            <a:ext cx="9002282" cy="2198913"/>
          </a:xfrm>
          <a:prstGeom prst="wedgeRoundRectCallout">
            <a:avLst>
              <a:gd name="adj1" fmla="val -62918"/>
              <a:gd name="adj2" fmla="val 32415"/>
              <a:gd name="adj3" fmla="val 16667"/>
            </a:avLst>
          </a:prstGeom>
          <a:solidFill>
            <a:schemeClr val="bg1">
              <a:lumMod val="95000"/>
            </a:schemeClr>
          </a:solidFill>
          <a:ln w="38100">
            <a:solidFill>
              <a:srgbClr val="002060"/>
            </a:solidFill>
          </a:ln>
          <a:effectLst>
            <a:outerShdw blurRad="50800" dist="50800" dir="786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4000" dirty="0">
                <a:solidFill>
                  <a:srgbClr val="002060"/>
                </a:solidFill>
                <a:latin typeface="Gotham book"/>
              </a:rPr>
              <a:t>One observation I can you make about how people preserve their culture based on the image is __________________</a:t>
            </a:r>
          </a:p>
        </p:txBody>
      </p:sp>
      <p:pic>
        <p:nvPicPr>
          <p:cNvPr id="4" name="Graphic 3">
            <a:extLst>
              <a:ext uri="{FF2B5EF4-FFF2-40B4-BE49-F238E27FC236}">
                <a16:creationId xmlns:a16="http://schemas.microsoft.com/office/drawing/2014/main" id="{2BC4ACA1-D343-6981-47D6-2002B261B8E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3851" y="2312968"/>
            <a:ext cx="1370657" cy="1370657"/>
          </a:xfrm>
          <a:prstGeom prst="rect">
            <a:avLst/>
          </a:prstGeom>
        </p:spPr>
      </p:pic>
      <p:sp>
        <p:nvSpPr>
          <p:cNvPr id="5" name="Speech Bubble: Rectangle with Corners Rounded 4">
            <a:extLst>
              <a:ext uri="{FF2B5EF4-FFF2-40B4-BE49-F238E27FC236}">
                <a16:creationId xmlns:a16="http://schemas.microsoft.com/office/drawing/2014/main" id="{4A56F8F2-2BB0-79FC-DDEC-003B8B357051}"/>
              </a:ext>
            </a:extLst>
          </p:cNvPr>
          <p:cNvSpPr/>
          <p:nvPr/>
        </p:nvSpPr>
        <p:spPr>
          <a:xfrm>
            <a:off x="631371" y="4303486"/>
            <a:ext cx="9002282" cy="1857830"/>
          </a:xfrm>
          <a:prstGeom prst="wedgeRoundRectCallout">
            <a:avLst>
              <a:gd name="adj1" fmla="val 58971"/>
              <a:gd name="adj2" fmla="val 31425"/>
              <a:gd name="adj3" fmla="val 16667"/>
            </a:avLst>
          </a:prstGeom>
          <a:solidFill>
            <a:schemeClr val="bg1">
              <a:lumMod val="95000"/>
            </a:schemeClr>
          </a:solidFill>
          <a:ln w="38100">
            <a:solidFill>
              <a:srgbClr val="002060"/>
            </a:solidFill>
          </a:ln>
          <a:effectLst>
            <a:outerShdw blurRad="50800" dist="50800" dir="786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4400" dirty="0">
                <a:solidFill>
                  <a:srgbClr val="C00000"/>
                </a:solidFill>
                <a:latin typeface="Gotham book"/>
              </a:rPr>
              <a:t>One other way people can preserve their culture is _____________</a:t>
            </a:r>
            <a:endParaRPr lang="en-US" sz="8000" dirty="0">
              <a:solidFill>
                <a:srgbClr val="C00000"/>
              </a:solidFill>
              <a:latin typeface="Gotham book"/>
            </a:endParaRPr>
          </a:p>
        </p:txBody>
      </p:sp>
      <p:pic>
        <p:nvPicPr>
          <p:cNvPr id="6" name="Graphic 5">
            <a:extLst>
              <a:ext uri="{FF2B5EF4-FFF2-40B4-BE49-F238E27FC236}">
                <a16:creationId xmlns:a16="http://schemas.microsoft.com/office/drawing/2014/main" id="{4A60D3DA-07D4-9F4D-69E3-6BB73485AEA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48997" y="4790659"/>
            <a:ext cx="1370657" cy="1370657"/>
          </a:xfrm>
          <a:prstGeom prst="rect">
            <a:avLst/>
          </a:prstGeom>
        </p:spPr>
      </p:pic>
    </p:spTree>
    <p:extLst>
      <p:ext uri="{BB962C8B-B14F-4D97-AF65-F5344CB8AC3E}">
        <p14:creationId xmlns:p14="http://schemas.microsoft.com/office/powerpoint/2010/main" val="22198544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D80D5C1-3D5E-4689-2EAF-05D7F1F0032D}"/>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0C417AD0-7956-B912-9233-D27AC389CD80}"/>
              </a:ext>
            </a:extLst>
          </p:cNvPr>
          <p:cNvSpPr txBox="1">
            <a:spLocks noGrp="1"/>
          </p:cNvSpPr>
          <p:nvPr>
            <p:ph type="title" idx="4294967295"/>
          </p:nvPr>
        </p:nvSpPr>
        <p:spPr>
          <a:xfrm>
            <a:off x="2125050" y="13062"/>
            <a:ext cx="8240486" cy="13803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0" i="0" u="none" strike="noStrike" kern="1200" cap="none" spc="0" normalizeH="0" baseline="0" noProof="0" dirty="0">
                <a:ln>
                  <a:noFill/>
                </a:ln>
                <a:solidFill>
                  <a:schemeClr val="bg1"/>
                </a:solidFill>
                <a:effectLst/>
                <a:uLnTx/>
                <a:uFillTx/>
                <a:latin typeface="Gotham Medium"/>
                <a:ea typeface="+mj-ea"/>
                <a:cs typeface="+mj-cs"/>
              </a:rPr>
              <a:t>Essential Question</a:t>
            </a:r>
          </a:p>
        </p:txBody>
      </p:sp>
      <p:sp>
        <p:nvSpPr>
          <p:cNvPr id="3" name="TextBox 2">
            <a:extLst>
              <a:ext uri="{FF2B5EF4-FFF2-40B4-BE49-F238E27FC236}">
                <a16:creationId xmlns:a16="http://schemas.microsoft.com/office/drawing/2014/main" id="{4B6F5512-4672-385A-C669-616A4468A7C5}"/>
              </a:ext>
            </a:extLst>
          </p:cNvPr>
          <p:cNvSpPr txBox="1"/>
          <p:nvPr/>
        </p:nvSpPr>
        <p:spPr>
          <a:xfrm>
            <a:off x="552914" y="1997839"/>
            <a:ext cx="11086171"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2060"/>
                </a:solidFill>
                <a:effectLst/>
                <a:uLnTx/>
                <a:uFillTx/>
                <a:latin typeface="Calibri" panose="020F0502020204030204"/>
                <a:ea typeface="+mn-ea"/>
                <a:cs typeface="+mn-cs"/>
              </a:rPr>
              <a:t>How do different groups of people in Texas preserve their unique cultures and heritage today? </a:t>
            </a:r>
          </a:p>
        </p:txBody>
      </p:sp>
    </p:spTree>
    <p:extLst>
      <p:ext uri="{BB962C8B-B14F-4D97-AF65-F5344CB8AC3E}">
        <p14:creationId xmlns:p14="http://schemas.microsoft.com/office/powerpoint/2010/main" val="15756924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E7B7098-2390-3DD5-30F9-BC8BD8F6F7F5}"/>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1C857AD5-9C22-00C1-59F8-40297C37F889}"/>
              </a:ext>
            </a:extLst>
          </p:cNvPr>
          <p:cNvSpPr txBox="1">
            <a:spLocks noGrp="1"/>
          </p:cNvSpPr>
          <p:nvPr>
            <p:ph type="title" idx="4294967295"/>
          </p:nvPr>
        </p:nvSpPr>
        <p:spPr>
          <a:xfrm>
            <a:off x="1864854" y="13061"/>
            <a:ext cx="8493035" cy="14904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800" b="0" i="0" u="none" strike="noStrike" kern="1200" cap="none" spc="0" normalizeH="0" baseline="0" noProof="0" dirty="0">
                <a:ln>
                  <a:noFill/>
                </a:ln>
                <a:solidFill>
                  <a:schemeClr val="bg1"/>
                </a:solidFill>
                <a:effectLst/>
                <a:uLnTx/>
                <a:uFillTx/>
                <a:latin typeface="Gotham Medium"/>
                <a:ea typeface="+mj-ea"/>
                <a:cs typeface="+mj-cs"/>
              </a:rPr>
              <a:t>In today’s lesson…</a:t>
            </a:r>
          </a:p>
        </p:txBody>
      </p:sp>
      <p:sp>
        <p:nvSpPr>
          <p:cNvPr id="3" name="TextBox 2">
            <a:extLst>
              <a:ext uri="{FF2B5EF4-FFF2-40B4-BE49-F238E27FC236}">
                <a16:creationId xmlns:a16="http://schemas.microsoft.com/office/drawing/2014/main" id="{FE154717-6E1B-3150-9ACC-56DFB207DEE1}"/>
              </a:ext>
            </a:extLst>
          </p:cNvPr>
          <p:cNvSpPr txBox="1"/>
          <p:nvPr/>
        </p:nvSpPr>
        <p:spPr>
          <a:xfrm>
            <a:off x="97971" y="1654628"/>
            <a:ext cx="12094029" cy="4293483"/>
          </a:xfrm>
          <a:prstGeom prst="rect">
            <a:avLst/>
          </a:prstGeom>
          <a:noFill/>
        </p:spPr>
        <p:txBody>
          <a:bodyPr wrap="square" rtlCol="0">
            <a:spAutoFit/>
          </a:bodyPr>
          <a:lstStyle/>
          <a:p>
            <a:pPr marL="742950" marR="0" lvl="0" indent="-7429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900" b="1" i="1" u="sng" strike="noStrike" kern="1200" cap="none" spc="0" normalizeH="0" baseline="0" noProof="0" dirty="0">
                <a:ln>
                  <a:noFill/>
                </a:ln>
                <a:solidFill>
                  <a:srgbClr val="4472C4">
                    <a:lumMod val="50000"/>
                  </a:srgbClr>
                </a:solidFill>
                <a:effectLst/>
                <a:uLnTx/>
                <a:uFillTx/>
                <a:latin typeface="Gotham book"/>
              </a:rPr>
              <a:t>We will</a:t>
            </a:r>
            <a:r>
              <a:rPr kumimoji="0" lang="en-US" sz="3900" strike="noStrike" kern="1200" cap="none" spc="0" normalizeH="0" baseline="0" noProof="0" dirty="0">
                <a:ln>
                  <a:noFill/>
                </a:ln>
                <a:solidFill>
                  <a:srgbClr val="4472C4">
                    <a:lumMod val="50000"/>
                  </a:srgbClr>
                </a:solidFill>
                <a:effectLst/>
                <a:uLnTx/>
                <a:uFillTx/>
                <a:latin typeface="Gotham book"/>
              </a:rPr>
              <a:t> examine how different cultural groups in Texas including Tejanos, American Indians, and those with German and Polish ancestry work to preserve their unique cultures and heritage today.</a:t>
            </a:r>
            <a:endParaRPr kumimoji="0" lang="en-US" sz="3900" b="0" i="0" u="none" strike="noStrike" kern="1200" cap="none" spc="0" normalizeH="0" baseline="0" noProof="0" dirty="0">
              <a:ln>
                <a:noFill/>
              </a:ln>
              <a:solidFill>
                <a:prstClr val="black"/>
              </a:solidFill>
              <a:effectLst/>
              <a:uLnTx/>
              <a:uFillTx/>
              <a:latin typeface="Gotham book"/>
            </a:endParaRPr>
          </a:p>
          <a:p>
            <a:pPr marL="742950" marR="0" lvl="0" indent="-7429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900" b="1" i="1" u="sng" strike="noStrike" kern="1200" cap="none" spc="0" normalizeH="0" baseline="0" noProof="0" dirty="0">
                <a:ln>
                  <a:noFill/>
                </a:ln>
                <a:solidFill>
                  <a:srgbClr val="C00000"/>
                </a:solidFill>
                <a:effectLst/>
                <a:uLnTx/>
                <a:uFillTx/>
                <a:latin typeface="Gotham book"/>
              </a:rPr>
              <a:t>I will</a:t>
            </a:r>
            <a:r>
              <a:rPr kumimoji="0" lang="en-US" sz="3900" strike="noStrike" kern="1200" cap="none" spc="0" normalizeH="0" baseline="0" noProof="0" dirty="0">
                <a:ln>
                  <a:noFill/>
                </a:ln>
                <a:solidFill>
                  <a:srgbClr val="C00000"/>
                </a:solidFill>
                <a:effectLst/>
                <a:uLnTx/>
                <a:uFillTx/>
                <a:latin typeface="Gotham book"/>
              </a:rPr>
              <a:t> use a reading to research and record information about one cultural group. I will teach my classmates about my chosen group and learn about theirs.</a:t>
            </a:r>
            <a:endParaRPr kumimoji="0" lang="en-US" sz="3900" b="0" i="0" u="none" strike="noStrike" kern="1200" cap="none" spc="0" normalizeH="0" baseline="0" noProof="0" dirty="0">
              <a:ln>
                <a:noFill/>
              </a:ln>
              <a:solidFill>
                <a:srgbClr val="C00000"/>
              </a:solidFill>
              <a:effectLst/>
              <a:uLnTx/>
              <a:uFillTx/>
              <a:latin typeface="Gotham book"/>
            </a:endParaRPr>
          </a:p>
        </p:txBody>
      </p:sp>
    </p:spTree>
    <p:extLst>
      <p:ext uri="{BB962C8B-B14F-4D97-AF65-F5344CB8AC3E}">
        <p14:creationId xmlns:p14="http://schemas.microsoft.com/office/powerpoint/2010/main" val="1858437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A243993-E781-9B35-6FBC-BFFD3D3DE730}"/>
            </a:ext>
          </a:extLst>
        </p:cNvPr>
        <p:cNvGrpSpPr/>
        <p:nvPr/>
      </p:nvGrpSpPr>
      <p:grpSpPr>
        <a:xfrm>
          <a:off x="0" y="0"/>
          <a:ext cx="0" cy="0"/>
          <a:chOff x="0" y="0"/>
          <a:chExt cx="0" cy="0"/>
        </a:xfrm>
      </p:grpSpPr>
      <p:pic>
        <p:nvPicPr>
          <p:cNvPr id="3" name="Picture 2" descr="A map of the world with countries/regions&#10;&#10;On this map the following people groups are identified and marked with an approximation of their location:&#10;Poland, Germany, American Indian, and Mexico">
            <a:extLst>
              <a:ext uri="{FF2B5EF4-FFF2-40B4-BE49-F238E27FC236}">
                <a16:creationId xmlns:a16="http://schemas.microsoft.com/office/drawing/2014/main" id="{C403333A-BD5F-68D9-DA43-3E096199D385}"/>
              </a:ext>
            </a:extLst>
          </p:cNvPr>
          <p:cNvPicPr>
            <a:picLocks noChangeAspect="1"/>
          </p:cNvPicPr>
          <p:nvPr/>
        </p:nvPicPr>
        <p:blipFill>
          <a:blip r:embed="rId3"/>
          <a:srcRect l="1381" r="7063" b="-1"/>
          <a:stretch>
            <a:fillRect/>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5">
            <a:extLst>
              <a:ext uri="{FF2B5EF4-FFF2-40B4-BE49-F238E27FC236}">
                <a16:creationId xmlns:a16="http://schemas.microsoft.com/office/drawing/2014/main" id="{05A6D08B-831E-7DED-4EB3-ABF8CC4F2CCF}"/>
              </a:ext>
            </a:extLst>
          </p:cNvPr>
          <p:cNvSpPr txBox="1">
            <a:spLocks noGrp="1"/>
          </p:cNvSpPr>
          <p:nvPr>
            <p:ph type="title" idx="4294967295"/>
          </p:nvPr>
        </p:nvSpPr>
        <p:spPr>
          <a:xfrm>
            <a:off x="523875" y="5317240"/>
            <a:ext cx="11210925" cy="744836"/>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fontAlgn="auto">
              <a:spcAft>
                <a:spcPts val="0"/>
              </a:spcAft>
              <a:buClrTx/>
              <a:buSzTx/>
              <a:tabLst/>
              <a:defRPr/>
            </a:pPr>
            <a:r>
              <a:rPr lang="en-US" sz="4400" dirty="0">
                <a:solidFill>
                  <a:schemeClr val="tx1">
                    <a:lumMod val="85000"/>
                    <a:lumOff val="15000"/>
                  </a:schemeClr>
                </a:solidFill>
                <a:latin typeface="Gotham book"/>
              </a:rPr>
              <a:t>Preserving Cultural Heritage in Texas Today</a:t>
            </a:r>
            <a:endParaRPr kumimoji="0" lang="en-US" sz="4400" b="0" i="0" u="none" strike="noStrike" cap="none" spc="0" normalizeH="0" baseline="0" noProof="0" dirty="0">
              <a:ln>
                <a:noFill/>
              </a:ln>
              <a:solidFill>
                <a:schemeClr val="tx1">
                  <a:lumMod val="85000"/>
                  <a:lumOff val="15000"/>
                </a:schemeClr>
              </a:solidFill>
              <a:effectLst/>
              <a:uLnTx/>
              <a:uFillTx/>
              <a:latin typeface="Gotham book"/>
            </a:endParaRPr>
          </a:p>
        </p:txBody>
      </p:sp>
      <p:cxnSp>
        <p:nvCxnSpPr>
          <p:cNvPr id="10" name="Straight Connector 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836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A2AF68C-B3EF-A7A7-0951-CDA88509C094}"/>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870D560E-8A04-4023-5CDD-F2E7AE9AF0DF}"/>
              </a:ext>
            </a:extLst>
          </p:cNvPr>
          <p:cNvSpPr txBox="1">
            <a:spLocks noGrp="1"/>
          </p:cNvSpPr>
          <p:nvPr>
            <p:ph type="title" idx="4294967295"/>
          </p:nvPr>
        </p:nvSpPr>
        <p:spPr>
          <a:xfrm>
            <a:off x="2172587" y="2161833"/>
            <a:ext cx="8240486" cy="185499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schemeClr val="accent2">
                    <a:lumMod val="20000"/>
                    <a:lumOff val="80000"/>
                  </a:schemeClr>
                </a:solidFill>
                <a:effectLst/>
                <a:uLnTx/>
                <a:uFillTx/>
                <a:latin typeface="Gotham Medium"/>
                <a:ea typeface="+mj-ea"/>
                <a:cs typeface="+mj-cs"/>
              </a:rPr>
              <a:t>Choose one People Group to Learn About . . . </a:t>
            </a:r>
          </a:p>
        </p:txBody>
      </p:sp>
    </p:spTree>
    <p:extLst>
      <p:ext uri="{BB962C8B-B14F-4D97-AF65-F5344CB8AC3E}">
        <p14:creationId xmlns:p14="http://schemas.microsoft.com/office/powerpoint/2010/main" val="32171318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BE0C5B4-C7F6-BD96-4FC3-51C4AAB1B009}"/>
            </a:ext>
          </a:extLst>
        </p:cNvPr>
        <p:cNvGrpSpPr/>
        <p:nvPr/>
      </p:nvGrpSpPr>
      <p:grpSpPr>
        <a:xfrm>
          <a:off x="0" y="0"/>
          <a:ext cx="0" cy="0"/>
          <a:chOff x="0" y="0"/>
          <a:chExt cx="0" cy="0"/>
        </a:xfrm>
      </p:grpSpPr>
      <p:pic>
        <p:nvPicPr>
          <p:cNvPr id="3" name="Picture 2" descr="A contemporary photograph of people wearing traditional German clothes dancing in partners.">
            <a:extLst>
              <a:ext uri="{FF2B5EF4-FFF2-40B4-BE49-F238E27FC236}">
                <a16:creationId xmlns:a16="http://schemas.microsoft.com/office/drawing/2014/main" id="{14A94219-D9C5-D910-8B8F-75A213EE6046}"/>
              </a:ext>
            </a:extLst>
          </p:cNvPr>
          <p:cNvPicPr>
            <a:picLocks noChangeAspect="1"/>
          </p:cNvPicPr>
          <p:nvPr/>
        </p:nvPicPr>
        <p:blipFill>
          <a:blip r:embed="rId3" cstate="print">
            <a:extLst>
              <a:ext uri="{28A0092B-C50C-407E-A947-70E740481C1C}">
                <a14:useLocalDpi xmlns:a14="http://schemas.microsoft.com/office/drawing/2010/main" val="0"/>
              </a:ext>
            </a:extLst>
          </a:blip>
          <a:srcRect t="7430" b="8301"/>
          <a:stretch>
            <a:fillRect/>
          </a:stretch>
        </p:blipFill>
        <p:spPr bwMode="auto">
          <a:xfrm>
            <a:off x="20" y="10"/>
            <a:ext cx="12191980" cy="6857990"/>
          </a:xfrm>
          <a:prstGeom prst="rect">
            <a:avLst/>
          </a:prstGeom>
          <a:noFill/>
        </p:spPr>
      </p:pic>
      <p:sp>
        <p:nvSpPr>
          <p:cNvPr id="8" name="Rectangle 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5">
            <a:extLst>
              <a:ext uri="{FF2B5EF4-FFF2-40B4-BE49-F238E27FC236}">
                <a16:creationId xmlns:a16="http://schemas.microsoft.com/office/drawing/2014/main" id="{99535725-B40C-2FBC-BBE8-DA22CA792BD7}"/>
              </a:ext>
            </a:extLst>
          </p:cNvPr>
          <p:cNvSpPr txBox="1">
            <a:spLocks noGrp="1"/>
          </p:cNvSpPr>
          <p:nvPr>
            <p:ph type="title" idx="4294967295"/>
          </p:nvPr>
        </p:nvSpPr>
        <p:spPr>
          <a:xfrm>
            <a:off x="523875" y="5317240"/>
            <a:ext cx="11210925" cy="744836"/>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fontAlgn="auto">
              <a:spcAft>
                <a:spcPts val="0"/>
              </a:spcAft>
              <a:buClrTx/>
              <a:buSzTx/>
              <a:tabLst/>
              <a:defRPr/>
            </a:pPr>
            <a:r>
              <a:rPr lang="en-US" sz="4000" dirty="0">
                <a:solidFill>
                  <a:srgbClr val="002060"/>
                </a:solidFill>
                <a:latin typeface="Gotham book"/>
              </a:rPr>
              <a:t>Preserving German Culture and Heritage</a:t>
            </a:r>
            <a:endParaRPr kumimoji="0" lang="en-US" sz="4000" b="0" i="0" u="none" strike="noStrike" cap="none" spc="0" normalizeH="0" baseline="0" noProof="0" dirty="0">
              <a:ln>
                <a:noFill/>
              </a:ln>
              <a:solidFill>
                <a:srgbClr val="002060"/>
              </a:solidFill>
              <a:effectLst/>
              <a:uLnTx/>
              <a:uFillTx/>
              <a:latin typeface="Gotham book"/>
            </a:endParaRPr>
          </a:p>
        </p:txBody>
      </p:sp>
      <p:cxnSp>
        <p:nvCxnSpPr>
          <p:cNvPr id="10" name="Straight Connector 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163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BE0C5B4-C7F6-BD96-4FC3-51C4AAB1B009}"/>
            </a:ext>
          </a:extLst>
        </p:cNvPr>
        <p:cNvGrpSpPr/>
        <p:nvPr/>
      </p:nvGrpSpPr>
      <p:grpSpPr>
        <a:xfrm>
          <a:off x="0" y="0"/>
          <a:ext cx="0" cy="0"/>
          <a:chOff x="0" y="0"/>
          <a:chExt cx="0" cy="0"/>
        </a:xfrm>
      </p:grpSpPr>
      <p:pic>
        <p:nvPicPr>
          <p:cNvPr id="5" name="Picture 4" descr="A group of people dancing">
            <a:extLst>
              <a:ext uri="{FF2B5EF4-FFF2-40B4-BE49-F238E27FC236}">
                <a16:creationId xmlns:a16="http://schemas.microsoft.com/office/drawing/2014/main" id="{CBF2889E-04CC-0FDB-7002-B8D73B09C7ED}"/>
              </a:ext>
            </a:extLst>
          </p:cNvPr>
          <p:cNvPicPr>
            <a:picLocks noChangeAspect="1"/>
          </p:cNvPicPr>
          <p:nvPr/>
        </p:nvPicPr>
        <p:blipFill>
          <a:blip r:embed="rId3">
            <a:extLst>
              <a:ext uri="{28A0092B-C50C-407E-A947-70E740481C1C}">
                <a14:useLocalDpi xmlns:a14="http://schemas.microsoft.com/office/drawing/2010/main" val="0"/>
              </a:ext>
            </a:extLst>
          </a:blip>
          <a:srcRect t="17721" r="-1" b="44029"/>
          <a:stretch>
            <a:fillRect/>
          </a:stretch>
        </p:blipFill>
        <p:spPr>
          <a:xfrm>
            <a:off x="20" y="10"/>
            <a:ext cx="12191980" cy="6857990"/>
          </a:xfrm>
          <a:prstGeom prst="rect">
            <a:avLst/>
          </a:prstGeom>
        </p:spPr>
      </p:pic>
      <p:sp>
        <p:nvSpPr>
          <p:cNvPr id="17" name="Rectangle 16">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5">
            <a:extLst>
              <a:ext uri="{FF2B5EF4-FFF2-40B4-BE49-F238E27FC236}">
                <a16:creationId xmlns:a16="http://schemas.microsoft.com/office/drawing/2014/main" id="{99535725-B40C-2FBC-BBE8-DA22CA792BD7}"/>
              </a:ext>
            </a:extLst>
          </p:cNvPr>
          <p:cNvSpPr txBox="1">
            <a:spLocks noGrp="1"/>
          </p:cNvSpPr>
          <p:nvPr>
            <p:ph type="title" idx="4294967295"/>
          </p:nvPr>
        </p:nvSpPr>
        <p:spPr>
          <a:xfrm>
            <a:off x="523875" y="5317240"/>
            <a:ext cx="11210925" cy="744836"/>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fontAlgn="auto">
              <a:spcAft>
                <a:spcPts val="0"/>
              </a:spcAft>
              <a:buClrTx/>
              <a:buSzTx/>
              <a:tabLst/>
              <a:defRPr/>
            </a:pPr>
            <a:r>
              <a:rPr kumimoji="0" lang="en-US" sz="3600" b="0" i="0" u="none" strike="noStrike" cap="none" spc="0" normalizeH="0" baseline="0" noProof="0">
                <a:ln>
                  <a:noFill/>
                </a:ln>
                <a:solidFill>
                  <a:schemeClr val="tx1">
                    <a:lumMod val="85000"/>
                    <a:lumOff val="15000"/>
                  </a:schemeClr>
                </a:solidFill>
                <a:effectLst/>
                <a:uLnTx/>
                <a:uFillTx/>
              </a:rPr>
              <a:t>Preserving Polish Culture</a:t>
            </a:r>
            <a:r>
              <a:rPr kumimoji="0" lang="en-US" sz="3600" b="0" i="0" u="none" strike="noStrike" cap="none" spc="0" normalizeH="0" noProof="0">
                <a:ln>
                  <a:noFill/>
                </a:ln>
                <a:solidFill>
                  <a:schemeClr val="tx1">
                    <a:lumMod val="85000"/>
                    <a:lumOff val="15000"/>
                  </a:schemeClr>
                </a:solidFill>
                <a:effectLst/>
                <a:uLnTx/>
                <a:uFillTx/>
              </a:rPr>
              <a:t> and Heritage</a:t>
            </a:r>
            <a:endParaRPr kumimoji="0" lang="en-US" sz="3600" b="0" i="0" u="none" strike="noStrike" cap="none" spc="0" normalizeH="0" baseline="0" noProof="0">
              <a:ln>
                <a:noFill/>
              </a:ln>
              <a:solidFill>
                <a:schemeClr val="tx1">
                  <a:lumMod val="85000"/>
                  <a:lumOff val="15000"/>
                </a:schemeClr>
              </a:solidFill>
              <a:effectLst/>
              <a:uLnTx/>
              <a:uFillTx/>
            </a:endParaRPr>
          </a:p>
        </p:txBody>
      </p:sp>
      <p:cxnSp>
        <p:nvCxnSpPr>
          <p:cNvPr id="19" name="Straight Connector 18">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1104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37f4b8a2-ad4f-41b5-9a91-284d2cc38f56}" enabled="1" method="Standard" siteId="{70de1992-07c6-480f-a318-a1afcba03983}" contentBits="0" removed="0"/>
</clbl:labelList>
</file>

<file path=docProps/app.xml><?xml version="1.0" encoding="utf-8"?>
<Properties xmlns="http://schemas.openxmlformats.org/officeDocument/2006/extended-properties" xmlns:vt="http://schemas.openxmlformats.org/officeDocument/2006/docPropsVTypes">
  <TotalTime>220</TotalTime>
  <Words>841</Words>
  <Application>Microsoft Office PowerPoint</Application>
  <PresentationFormat>Widescreen</PresentationFormat>
  <Paragraphs>39</Paragraphs>
  <Slides>15</Slides>
  <Notes>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15</vt:i4>
      </vt:variant>
    </vt:vector>
  </HeadingPairs>
  <TitlesOfParts>
    <vt:vector size="23" baseType="lpstr">
      <vt:lpstr>Aptos</vt:lpstr>
      <vt:lpstr>Aptos Display</vt:lpstr>
      <vt:lpstr>Arial</vt:lpstr>
      <vt:lpstr>Calibri</vt:lpstr>
      <vt:lpstr>Gotham book</vt:lpstr>
      <vt:lpstr>Gotham Medium</vt:lpstr>
      <vt:lpstr>Office Theme</vt:lpstr>
      <vt:lpstr>1_Office Theme</vt:lpstr>
      <vt:lpstr>Unit 7: Early Statehood</vt:lpstr>
      <vt:lpstr>Warm-up Follow the directions to complete your warm-up</vt:lpstr>
      <vt:lpstr>Share with the class</vt:lpstr>
      <vt:lpstr>Essential Question</vt:lpstr>
      <vt:lpstr>In today’s lesson…</vt:lpstr>
      <vt:lpstr>Preserving Cultural Heritage in Texas Today</vt:lpstr>
      <vt:lpstr>Choose one People Group to Learn About . . . </vt:lpstr>
      <vt:lpstr>Preserving German Culture and Heritage</vt:lpstr>
      <vt:lpstr>Preserving Polish Culture and Heritage</vt:lpstr>
      <vt:lpstr>Preserving Mexican Culture and Heritage</vt:lpstr>
      <vt:lpstr>Preserving American Indian Culture and Heritage</vt:lpstr>
      <vt:lpstr>Teach &amp; Learn from  your classmates . . . </vt:lpstr>
      <vt:lpstr>Share what you learned </vt:lpstr>
      <vt:lpstr>Exit Ticket Follow the directions to complete your exit ticket</vt:lpstr>
      <vt:lpstr>Share with the class 2</vt:lpstr>
    </vt:vector>
  </TitlesOfParts>
  <Company>University of North Texas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Abubakar, Courtney</dc:creator>
  <cp:lastModifiedBy>Belden, Dreanna</cp:lastModifiedBy>
  <cp:revision>3</cp:revision>
  <dcterms:created xsi:type="dcterms:W3CDTF">2025-08-04T14:48:54Z</dcterms:created>
  <dcterms:modified xsi:type="dcterms:W3CDTF">2025-08-08T15:25:37Z</dcterms:modified>
</cp:coreProperties>
</file>