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1"/>
  </p:notesMasterIdLst>
  <p:sldIdLst>
    <p:sldId id="256" r:id="rId6"/>
    <p:sldId id="314" r:id="rId7"/>
    <p:sldId id="315" r:id="rId8"/>
    <p:sldId id="316" r:id="rId9"/>
    <p:sldId id="317" r:id="rId10"/>
    <p:sldId id="322" r:id="rId11"/>
    <p:sldId id="319" r:id="rId12"/>
    <p:sldId id="321" r:id="rId13"/>
    <p:sldId id="323" r:id="rId14"/>
    <p:sldId id="324" r:id="rId15"/>
    <p:sldId id="325" r:id="rId16"/>
    <p:sldId id="326" r:id="rId17"/>
    <p:sldId id="331" r:id="rId18"/>
    <p:sldId id="332" r:id="rId19"/>
    <p:sldId id="33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41365C-F541-4A40-B911-8C43D07FAF32}" v="38" dt="2026-02-10T23:38:37.3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custSel modSld">
      <pc:chgData name="Wilkinson, Ulises" userId="aece8d85-eb83-4e23-bf28-c30077cba893" providerId="ADAL" clId="{884F47B1-B553-4192-9126-1C112833296C}" dt="2026-02-10T23:38:54.186" v="45" actId="114"/>
      <pc:docMkLst>
        <pc:docMk/>
      </pc:docMkLst>
      <pc:sldChg chg="modSp mod">
        <pc:chgData name="Wilkinson, Ulises" userId="aece8d85-eb83-4e23-bf28-c30077cba893" providerId="ADAL" clId="{884F47B1-B553-4192-9126-1C112833296C}" dt="2026-02-10T23:32:52.108" v="0" actId="27636"/>
        <pc:sldMkLst>
          <pc:docMk/>
          <pc:sldMk cId="2126282052" sldId="256"/>
        </pc:sldMkLst>
        <pc:spChg chg="mod">
          <ac:chgData name="Wilkinson, Ulises" userId="aece8d85-eb83-4e23-bf28-c30077cba893" providerId="ADAL" clId="{884F47B1-B553-4192-9126-1C112833296C}" dt="2026-02-10T23:32:52.108" v="0" actId="27636"/>
          <ac:spMkLst>
            <pc:docMk/>
            <pc:sldMk cId="2126282052" sldId="256"/>
            <ac:spMk id="2" creationId="{67C0AF97-B1C7-ACDC-AA84-18DD3E14F324}"/>
          </ac:spMkLst>
        </pc:spChg>
      </pc:sldChg>
      <pc:sldChg chg="modSp mod">
        <pc:chgData name="Wilkinson, Ulises" userId="aece8d85-eb83-4e23-bf28-c30077cba893" providerId="ADAL" clId="{884F47B1-B553-4192-9126-1C112833296C}" dt="2026-02-10T23:33:37.810" v="2" actId="255"/>
        <pc:sldMkLst>
          <pc:docMk/>
          <pc:sldMk cId="2600686235" sldId="314"/>
        </pc:sldMkLst>
        <pc:spChg chg="mod">
          <ac:chgData name="Wilkinson, Ulises" userId="aece8d85-eb83-4e23-bf28-c30077cba893" providerId="ADAL" clId="{884F47B1-B553-4192-9126-1C112833296C}" dt="2026-02-10T23:33:37.810" v="2" actId="255"/>
          <ac:spMkLst>
            <pc:docMk/>
            <pc:sldMk cId="2600686235" sldId="314"/>
            <ac:spMk id="2" creationId="{5F92B003-D3AF-0245-195D-C879C86EED6A}"/>
          </ac:spMkLst>
        </pc:spChg>
      </pc:sldChg>
      <pc:sldChg chg="modSp mod">
        <pc:chgData name="Wilkinson, Ulises" userId="aece8d85-eb83-4e23-bf28-c30077cba893" providerId="ADAL" clId="{884F47B1-B553-4192-9126-1C112833296C}" dt="2026-02-10T23:33:55.634" v="5" actId="255"/>
        <pc:sldMkLst>
          <pc:docMk/>
          <pc:sldMk cId="2219854429" sldId="315"/>
        </pc:sldMkLst>
        <pc:spChg chg="mod">
          <ac:chgData name="Wilkinson, Ulises" userId="aece8d85-eb83-4e23-bf28-c30077cba893" providerId="ADAL" clId="{884F47B1-B553-4192-9126-1C112833296C}" dt="2026-02-10T23:33:42.207" v="3" actId="27636"/>
          <ac:spMkLst>
            <pc:docMk/>
            <pc:sldMk cId="2219854429" sldId="315"/>
            <ac:spMk id="2" creationId="{F818E05C-6332-3810-C7FF-C2E4B4612CF7}"/>
          </ac:spMkLst>
        </pc:spChg>
        <pc:spChg chg="mod">
          <ac:chgData name="Wilkinson, Ulises" userId="aece8d85-eb83-4e23-bf28-c30077cba893" providerId="ADAL" clId="{884F47B1-B553-4192-9126-1C112833296C}" dt="2026-02-10T23:33:49.967" v="4" actId="255"/>
          <ac:spMkLst>
            <pc:docMk/>
            <pc:sldMk cId="2219854429" sldId="315"/>
            <ac:spMk id="3" creationId="{20817380-77CE-5137-18BE-264D6832C4E4}"/>
          </ac:spMkLst>
        </pc:spChg>
        <pc:spChg chg="mod">
          <ac:chgData name="Wilkinson, Ulises" userId="aece8d85-eb83-4e23-bf28-c30077cba893" providerId="ADAL" clId="{884F47B1-B553-4192-9126-1C112833296C}" dt="2026-02-10T23:33:55.634" v="5" actId="255"/>
          <ac:spMkLst>
            <pc:docMk/>
            <pc:sldMk cId="2219854429" sldId="315"/>
            <ac:spMk id="5" creationId="{4A56F8F2-2BB0-79FC-DDEC-003B8B357051}"/>
          </ac:spMkLst>
        </pc:spChg>
      </pc:sldChg>
      <pc:sldChg chg="modSp mod">
        <pc:chgData name="Wilkinson, Ulises" userId="aece8d85-eb83-4e23-bf28-c30077cba893" providerId="ADAL" clId="{884F47B1-B553-4192-9126-1C112833296C}" dt="2026-02-10T23:34:04.474" v="8" actId="20577"/>
        <pc:sldMkLst>
          <pc:docMk/>
          <pc:sldMk cId="1575692462" sldId="316"/>
        </pc:sldMkLst>
        <pc:spChg chg="mod">
          <ac:chgData name="Wilkinson, Ulises" userId="aece8d85-eb83-4e23-bf28-c30077cba893" providerId="ADAL" clId="{884F47B1-B553-4192-9126-1C112833296C}" dt="2026-02-10T23:34:04.474" v="8" actId="20577"/>
          <ac:spMkLst>
            <pc:docMk/>
            <pc:sldMk cId="1575692462" sldId="316"/>
            <ac:spMk id="3" creationId="{4B6F5512-4672-385A-C669-616A4468A7C5}"/>
          </ac:spMkLst>
        </pc:spChg>
      </pc:sldChg>
      <pc:sldChg chg="modSp mod">
        <pc:chgData name="Wilkinson, Ulises" userId="aece8d85-eb83-4e23-bf28-c30077cba893" providerId="ADAL" clId="{884F47B1-B553-4192-9126-1C112833296C}" dt="2026-02-10T23:34:40.420" v="20" actId="255"/>
        <pc:sldMkLst>
          <pc:docMk/>
          <pc:sldMk cId="1858437118" sldId="317"/>
        </pc:sldMkLst>
        <pc:spChg chg="mod">
          <ac:chgData name="Wilkinson, Ulises" userId="aece8d85-eb83-4e23-bf28-c30077cba893" providerId="ADAL" clId="{884F47B1-B553-4192-9126-1C112833296C}" dt="2026-02-10T23:34:13.641" v="11" actId="27636"/>
          <ac:spMkLst>
            <pc:docMk/>
            <pc:sldMk cId="1858437118" sldId="317"/>
            <ac:spMk id="2" creationId="{1C857AD5-9C22-00C1-59F8-40297C37F889}"/>
          </ac:spMkLst>
        </pc:spChg>
        <pc:spChg chg="mod">
          <ac:chgData name="Wilkinson, Ulises" userId="aece8d85-eb83-4e23-bf28-c30077cba893" providerId="ADAL" clId="{884F47B1-B553-4192-9126-1C112833296C}" dt="2026-02-10T23:34:40.420" v="20" actId="255"/>
          <ac:spMkLst>
            <pc:docMk/>
            <pc:sldMk cId="1858437118" sldId="317"/>
            <ac:spMk id="3" creationId="{FE154717-6E1B-3150-9ACC-56DFB207DEE1}"/>
          </ac:spMkLst>
        </pc:spChg>
      </pc:sldChg>
      <pc:sldChg chg="modSp mod">
        <pc:chgData name="Wilkinson, Ulises" userId="aece8d85-eb83-4e23-bf28-c30077cba893" providerId="ADAL" clId="{884F47B1-B553-4192-9126-1C112833296C}" dt="2026-02-10T23:34:55.125" v="21" actId="27636"/>
        <pc:sldMkLst>
          <pc:docMk/>
          <pc:sldMk cId="3217131865" sldId="319"/>
        </pc:sldMkLst>
        <pc:spChg chg="mod">
          <ac:chgData name="Wilkinson, Ulises" userId="aece8d85-eb83-4e23-bf28-c30077cba893" providerId="ADAL" clId="{884F47B1-B553-4192-9126-1C112833296C}" dt="2026-02-10T23:34:55.125" v="21" actId="27636"/>
          <ac:spMkLst>
            <pc:docMk/>
            <pc:sldMk cId="3217131865" sldId="319"/>
            <ac:spMk id="2" creationId="{870D560E-8A04-4023-5CDD-F2E7AE9AF0DF}"/>
          </ac:spMkLst>
        </pc:spChg>
      </pc:sldChg>
      <pc:sldChg chg="modSp mod">
        <pc:chgData name="Wilkinson, Ulises" userId="aece8d85-eb83-4e23-bf28-c30077cba893" providerId="ADAL" clId="{884F47B1-B553-4192-9126-1C112833296C}" dt="2026-02-10T23:35:10.042" v="22" actId="27636"/>
        <pc:sldMkLst>
          <pc:docMk/>
          <pc:sldMk cId="3046851838" sldId="325"/>
        </pc:sldMkLst>
        <pc:spChg chg="mod">
          <ac:chgData name="Wilkinson, Ulises" userId="aece8d85-eb83-4e23-bf28-c30077cba893" providerId="ADAL" clId="{884F47B1-B553-4192-9126-1C112833296C}" dt="2026-02-10T23:35:10.042" v="22" actId="27636"/>
          <ac:spMkLst>
            <pc:docMk/>
            <pc:sldMk cId="3046851838" sldId="325"/>
            <ac:spMk id="2" creationId="{46AA5DC7-0514-A7BF-2FFD-59E4C241A607}"/>
          </ac:spMkLst>
        </pc:spChg>
      </pc:sldChg>
      <pc:sldChg chg="modSp mod">
        <pc:chgData name="Wilkinson, Ulises" userId="aece8d85-eb83-4e23-bf28-c30077cba893" providerId="ADAL" clId="{884F47B1-B553-4192-9126-1C112833296C}" dt="2026-02-10T23:36:08.321" v="27" actId="1076"/>
        <pc:sldMkLst>
          <pc:docMk/>
          <pc:sldMk cId="3046547428" sldId="331"/>
        </pc:sldMkLst>
        <pc:spChg chg="mod">
          <ac:chgData name="Wilkinson, Ulises" userId="aece8d85-eb83-4e23-bf28-c30077cba893" providerId="ADAL" clId="{884F47B1-B553-4192-9126-1C112833296C}" dt="2026-02-10T23:36:08.321" v="27" actId="1076"/>
          <ac:spMkLst>
            <pc:docMk/>
            <pc:sldMk cId="3046547428" sldId="331"/>
            <ac:spMk id="3" creationId="{D919D6A4-C18D-8C97-D4FA-A37D3C47F792}"/>
          </ac:spMkLst>
        </pc:spChg>
      </pc:sldChg>
      <pc:sldChg chg="modSp mod">
        <pc:chgData name="Wilkinson, Ulises" userId="aece8d85-eb83-4e23-bf28-c30077cba893" providerId="ADAL" clId="{884F47B1-B553-4192-9126-1C112833296C}" dt="2026-02-10T23:38:03.391" v="31"/>
        <pc:sldMkLst>
          <pc:docMk/>
          <pc:sldMk cId="1039059951" sldId="332"/>
        </pc:sldMkLst>
        <pc:spChg chg="mod">
          <ac:chgData name="Wilkinson, Ulises" userId="aece8d85-eb83-4e23-bf28-c30077cba893" providerId="ADAL" clId="{884F47B1-B553-4192-9126-1C112833296C}" dt="2026-02-10T23:37:49.504" v="29" actId="255"/>
          <ac:spMkLst>
            <pc:docMk/>
            <pc:sldMk cId="1039059951" sldId="332"/>
            <ac:spMk id="2" creationId="{C7EBFFB0-6F04-D008-7BAF-92EC92C53337}"/>
          </ac:spMkLst>
        </pc:spChg>
        <pc:spChg chg="mod">
          <ac:chgData name="Wilkinson, Ulises" userId="aece8d85-eb83-4e23-bf28-c30077cba893" providerId="ADAL" clId="{884F47B1-B553-4192-9126-1C112833296C}" dt="2026-02-10T23:38:03.391" v="31"/>
          <ac:spMkLst>
            <pc:docMk/>
            <pc:sldMk cId="1039059951" sldId="332"/>
            <ac:spMk id="4" creationId="{E907D7C2-78CF-665F-80AA-B473A78274FC}"/>
          </ac:spMkLst>
        </pc:spChg>
      </pc:sldChg>
      <pc:sldChg chg="modSp mod">
        <pc:chgData name="Wilkinson, Ulises" userId="aece8d85-eb83-4e23-bf28-c30077cba893" providerId="ADAL" clId="{884F47B1-B553-4192-9126-1C112833296C}" dt="2026-02-10T23:38:54.186" v="45" actId="114"/>
        <pc:sldMkLst>
          <pc:docMk/>
          <pc:sldMk cId="254147977" sldId="333"/>
        </pc:sldMkLst>
        <pc:spChg chg="mod">
          <ac:chgData name="Wilkinson, Ulises" userId="aece8d85-eb83-4e23-bf28-c30077cba893" providerId="ADAL" clId="{884F47B1-B553-4192-9126-1C112833296C}" dt="2026-02-10T23:38:13.078" v="32" actId="27636"/>
          <ac:spMkLst>
            <pc:docMk/>
            <pc:sldMk cId="254147977" sldId="333"/>
            <ac:spMk id="2" creationId="{31C22C2C-0575-A378-81B6-2F65B57B4537}"/>
          </ac:spMkLst>
        </pc:spChg>
        <pc:spChg chg="mod">
          <ac:chgData name="Wilkinson, Ulises" userId="aece8d85-eb83-4e23-bf28-c30077cba893" providerId="ADAL" clId="{884F47B1-B553-4192-9126-1C112833296C}" dt="2026-02-10T23:38:21.698" v="33" actId="255"/>
          <ac:spMkLst>
            <pc:docMk/>
            <pc:sldMk cId="254147977" sldId="333"/>
            <ac:spMk id="3" creationId="{7D863127-388D-F09A-9043-FCE55B3F2588}"/>
          </ac:spMkLst>
        </pc:spChg>
        <pc:spChg chg="mod">
          <ac:chgData name="Wilkinson, Ulises" userId="aece8d85-eb83-4e23-bf28-c30077cba893" providerId="ADAL" clId="{884F47B1-B553-4192-9126-1C112833296C}" dt="2026-02-10T23:38:54.186" v="45" actId="114"/>
          <ac:spMkLst>
            <pc:docMk/>
            <pc:sldMk cId="254147977" sldId="333"/>
            <ac:spMk id="5" creationId="{794406EF-ABCA-AF5F-6F94-3C81C7EEE92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FCFB5E-1702-41E5-AD1C-713BFA4A183F}" type="datetimeFigureOut">
              <a:rPr lang="en-US" smtClean="0"/>
              <a:t>2/10/2026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82A7FE-A52E-46BB-B1B1-B53369FA8E10}" type="slidenum">
              <a:rPr lang="en-US" smtClean="0"/>
              <a:t>‹#›</a:t>
            </a:fld>
            <a:endParaRPr lang="en-US"/>
          </a:p>
        </p:txBody>
      </p:sp>
    </p:spTree>
    <p:extLst>
      <p:ext uri="{BB962C8B-B14F-4D97-AF65-F5344CB8AC3E}">
        <p14:creationId xmlns:p14="http://schemas.microsoft.com/office/powerpoint/2010/main" val="109534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reativecommons.org/licenses/by/4.0/deed.en"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commons.wikimedia.org/wiki/File:Texas_folklife_festival_german1_2013.jpg" TargetMode="External"/><Relationship Id="rId4" Type="http://schemas.openxmlformats.org/officeDocument/2006/relationships/hyperlink" Target="https://en.wikipedia.org/wiki/en:Creative_Common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en:Creative_Commons"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commons.wikimedia.org/wiki/File:20230519193449!A_large_blank_world_map_with_oceans_marked_in_blue_(1).png" TargetMode="External"/><Relationship Id="rId4" Type="http://schemas.openxmlformats.org/officeDocument/2006/relationships/hyperlink" Target="https://creativecommons.org/licenses/by-sa/4.0/deed.en"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reativecommons.org/licenses/by/4.0/deed.en"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commons.wikimedia.org/wiki/File:Texas_folklife_festival_german1_2013.jpg" TargetMode="External"/><Relationship Id="rId4" Type="http://schemas.openxmlformats.org/officeDocument/2006/relationships/hyperlink" Target="https://en.wikipedia.org/wiki/en:Creative_Commons"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xashistory.unt.edu/ark:/67531/metapth227967/"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exashistory.unt.edu/ark:/67531/metapth300827/"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exashistory.unt.edu/ark:/67531/metapth300787/"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Texas German folklife festival, 2013. The German Folk dancers of San Antonio perform at the 42nd Texas Folklife Festival in San Antonio, Texas, United States. © 2013 Larry D. Moore. Licensed under </a:t>
            </a:r>
            <a:r>
              <a:rPr lang="en-US" sz="1200" u="sng" kern="1200" dirty="0">
                <a:solidFill>
                  <a:schemeClr val="tx1"/>
                </a:solidFill>
                <a:effectLst/>
                <a:latin typeface="+mn-lt"/>
                <a:ea typeface="+mn-ea"/>
                <a:cs typeface="+mn-cs"/>
                <a:hlinkClick r:id="rId3"/>
              </a:rPr>
              <a:t>CC BY 4.0</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Attribution Specification:</a:t>
            </a:r>
            <a:r>
              <a:rPr lang="en-US" sz="1200" kern="1200" dirty="0">
                <a:solidFill>
                  <a:schemeClr val="tx1"/>
                </a:solidFill>
                <a:effectLst/>
                <a:latin typeface="+mn-lt"/>
                <a:ea typeface="+mn-ea"/>
                <a:cs typeface="+mn-cs"/>
              </a:rPr>
              <a:t> Reuse without attribution is a violation of the license. The photographer's name and the link to the license are required. A link back to this source is requested. Example: </a:t>
            </a:r>
            <a:r>
              <a:rPr lang="en-US" sz="1200" i="1" kern="1200" dirty="0">
                <a:solidFill>
                  <a:schemeClr val="tx1"/>
                </a:solidFill>
                <a:effectLst/>
                <a:latin typeface="+mn-lt"/>
                <a:ea typeface="+mn-ea"/>
                <a:cs typeface="+mn-cs"/>
              </a:rPr>
              <a:t>Larry D. Moore, </a:t>
            </a:r>
            <a:r>
              <a:rPr lang="en-US" sz="1200" i="1" u="sng" kern="1200" dirty="0">
                <a:solidFill>
                  <a:schemeClr val="tx1"/>
                </a:solidFill>
                <a:effectLst/>
                <a:latin typeface="+mn-lt"/>
                <a:ea typeface="+mn-ea"/>
                <a:cs typeface="+mn-cs"/>
                <a:hlinkClick r:id="rId3"/>
              </a:rPr>
              <a:t>CC BY 4.0</a:t>
            </a:r>
            <a:r>
              <a:rPr lang="en-US" sz="1200" i="1" kern="1200" dirty="0">
                <a:solidFill>
                  <a:schemeClr val="tx1"/>
                </a:solidFill>
                <a:effectLst/>
                <a:latin typeface="+mn-lt"/>
                <a:ea typeface="+mn-ea"/>
                <a:cs typeface="+mn-cs"/>
              </a:rPr>
              <a:t>, Wikimedia Commons</a:t>
            </a:r>
            <a:r>
              <a:rPr lang="en-US" sz="1200" kern="1200" dirty="0">
                <a:solidFill>
                  <a:schemeClr val="tx1"/>
                </a:solidFill>
                <a:effectLst/>
                <a:latin typeface="+mn-lt"/>
                <a:ea typeface="+mn-ea"/>
                <a:cs typeface="+mn-cs"/>
              </a:rPr>
              <a:t>. This file is licensed under the </a:t>
            </a:r>
            <a:r>
              <a:rPr lang="en-US" sz="1200" u="sng" kern="1200" dirty="0">
                <a:solidFill>
                  <a:schemeClr val="tx1"/>
                </a:solidFill>
                <a:effectLst/>
                <a:latin typeface="+mn-lt"/>
                <a:ea typeface="+mn-ea"/>
                <a:cs typeface="+mn-cs"/>
                <a:hlinkClick r:id="rId4" tooltip="w:en:Creative Commons"/>
              </a:rPr>
              <a:t>Creative Commons</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tooltip="creativecommons:by/4.0/deed.en"/>
              </a:rPr>
              <a:t>Attribution 4.0 International</a:t>
            </a:r>
            <a:r>
              <a:rPr lang="en-US" sz="1200" kern="1200" dirty="0">
                <a:solidFill>
                  <a:schemeClr val="tx1"/>
                </a:solidFill>
                <a:effectLst/>
                <a:latin typeface="+mn-lt"/>
                <a:ea typeface="+mn-ea"/>
                <a:cs typeface="+mn-cs"/>
              </a:rPr>
              <a:t> license. Accessed July 31, 2025. </a:t>
            </a:r>
            <a:r>
              <a:rPr lang="en-US" sz="1200" u="sng" kern="1200" dirty="0">
                <a:solidFill>
                  <a:schemeClr val="tx1"/>
                </a:solidFill>
                <a:effectLst/>
                <a:latin typeface="+mn-lt"/>
                <a:ea typeface="+mn-ea"/>
                <a:cs typeface="+mn-cs"/>
                <a:hlinkClick r:id="rId5"/>
              </a:rPr>
              <a:t>https://commons.wikimedia.org/wiki/File:Texas_folklife_festival_german1_2013.jpg</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large blank world map with oceans marked in blue. Edited to identify Germany, Poland, Mexico, and the location of American Indians in Texas. This file is licensed under the </a:t>
            </a:r>
            <a:r>
              <a:rPr lang="en-US" sz="1200" u="sng" kern="1200" dirty="0">
                <a:solidFill>
                  <a:schemeClr val="tx1"/>
                </a:solidFill>
                <a:effectLst/>
                <a:latin typeface="+mn-lt"/>
                <a:ea typeface="+mn-ea"/>
                <a:cs typeface="+mn-cs"/>
                <a:hlinkClick r:id="rId3" tooltip="w:en:Creative Commons"/>
              </a:rPr>
              <a:t>Creative Commons</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4" tooltip="creativecommons:by-sa/4.0/deed.en"/>
              </a:rPr>
              <a:t>Attribution-Share Alike 4.0 International</a:t>
            </a:r>
            <a:r>
              <a:rPr lang="en-US" sz="1200" kern="1200" dirty="0">
                <a:solidFill>
                  <a:schemeClr val="tx1"/>
                </a:solidFill>
                <a:effectLst/>
                <a:latin typeface="+mn-lt"/>
                <a:ea typeface="+mn-ea"/>
                <a:cs typeface="+mn-cs"/>
              </a:rPr>
              <a:t> license. Accessed Aug. 4, 2025. </a:t>
            </a:r>
            <a:r>
              <a:rPr lang="en-US" sz="1200" u="sng" kern="1200" dirty="0">
                <a:solidFill>
                  <a:schemeClr val="tx1"/>
                </a:solidFill>
                <a:effectLst/>
                <a:latin typeface="+mn-lt"/>
                <a:ea typeface="+mn-ea"/>
                <a:cs typeface="+mn-cs"/>
                <a:hlinkClick r:id="rId5"/>
              </a:rPr>
              <a:t>https://commons.wikimedia.org/wiki/File:20230519193449!A_large_blank_world_map_with_oceans_marked_in_blue_(1).png</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6182A7FE-A52E-46BB-B1B1-B53369FA8E10}" type="slidenum">
              <a:rPr lang="en-US" smtClean="0"/>
              <a:t>6</a:t>
            </a:fld>
            <a:endParaRPr lang="en-US"/>
          </a:p>
        </p:txBody>
      </p:sp>
    </p:spTree>
    <p:extLst>
      <p:ext uri="{BB962C8B-B14F-4D97-AF65-F5344CB8AC3E}">
        <p14:creationId xmlns:p14="http://schemas.microsoft.com/office/powerpoint/2010/main" val="2405789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Texas German folklife festival, 2013. The German Folk dancers of San Antonio perform at the 42nd Texas Folklife Festival in San Antonio, Texas, United States. © 2013 Larry D. Moore. Licensed under </a:t>
            </a:r>
            <a:r>
              <a:rPr lang="en-US" sz="1200" u="sng" kern="1200" dirty="0">
                <a:solidFill>
                  <a:schemeClr val="tx1"/>
                </a:solidFill>
                <a:effectLst/>
                <a:latin typeface="+mn-lt"/>
                <a:ea typeface="+mn-ea"/>
                <a:cs typeface="+mn-cs"/>
                <a:hlinkClick r:id="rId3"/>
              </a:rPr>
              <a:t>CC BY 4.0</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Attribution Specification:</a:t>
            </a:r>
            <a:r>
              <a:rPr lang="en-US" sz="1200" kern="1200" dirty="0">
                <a:solidFill>
                  <a:schemeClr val="tx1"/>
                </a:solidFill>
                <a:effectLst/>
                <a:latin typeface="+mn-lt"/>
                <a:ea typeface="+mn-ea"/>
                <a:cs typeface="+mn-cs"/>
              </a:rPr>
              <a:t> Reuse without attribution is a violation of the license. The photographer's name and the link to the license are required. A link back to this source is requested. Example: </a:t>
            </a:r>
            <a:r>
              <a:rPr lang="en-US" sz="1200" i="1" kern="1200" dirty="0">
                <a:solidFill>
                  <a:schemeClr val="tx1"/>
                </a:solidFill>
                <a:effectLst/>
                <a:latin typeface="+mn-lt"/>
                <a:ea typeface="+mn-ea"/>
                <a:cs typeface="+mn-cs"/>
              </a:rPr>
              <a:t>Larry D. Moore, </a:t>
            </a:r>
            <a:r>
              <a:rPr lang="en-US" sz="1200" i="1" u="sng" kern="1200" dirty="0">
                <a:solidFill>
                  <a:schemeClr val="tx1"/>
                </a:solidFill>
                <a:effectLst/>
                <a:latin typeface="+mn-lt"/>
                <a:ea typeface="+mn-ea"/>
                <a:cs typeface="+mn-cs"/>
                <a:hlinkClick r:id="rId3"/>
              </a:rPr>
              <a:t>CC BY 4.0</a:t>
            </a:r>
            <a:r>
              <a:rPr lang="en-US" sz="1200" i="1" kern="1200" dirty="0">
                <a:solidFill>
                  <a:schemeClr val="tx1"/>
                </a:solidFill>
                <a:effectLst/>
                <a:latin typeface="+mn-lt"/>
                <a:ea typeface="+mn-ea"/>
                <a:cs typeface="+mn-cs"/>
              </a:rPr>
              <a:t>, Wikimedia Commons</a:t>
            </a:r>
            <a:r>
              <a:rPr lang="en-US" sz="1200" kern="1200" dirty="0">
                <a:solidFill>
                  <a:schemeClr val="tx1"/>
                </a:solidFill>
                <a:effectLst/>
                <a:latin typeface="+mn-lt"/>
                <a:ea typeface="+mn-ea"/>
                <a:cs typeface="+mn-cs"/>
              </a:rPr>
              <a:t>. This file is licensed under the </a:t>
            </a:r>
            <a:r>
              <a:rPr lang="en-US" sz="1200" u="sng" kern="1200" dirty="0">
                <a:solidFill>
                  <a:schemeClr val="tx1"/>
                </a:solidFill>
                <a:effectLst/>
                <a:latin typeface="+mn-lt"/>
                <a:ea typeface="+mn-ea"/>
                <a:cs typeface="+mn-cs"/>
                <a:hlinkClick r:id="rId4" tooltip="w:en:Creative Commons"/>
              </a:rPr>
              <a:t>Creative Commons</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tooltip="creativecommons:by/4.0/deed.en"/>
              </a:rPr>
              <a:t>Attribution 4.0 International</a:t>
            </a:r>
            <a:r>
              <a:rPr lang="en-US" sz="1200" kern="1200" dirty="0">
                <a:solidFill>
                  <a:schemeClr val="tx1"/>
                </a:solidFill>
                <a:effectLst/>
                <a:latin typeface="+mn-lt"/>
                <a:ea typeface="+mn-ea"/>
                <a:cs typeface="+mn-cs"/>
              </a:rPr>
              <a:t> license. Accessed July 31, 2025. </a:t>
            </a:r>
            <a:r>
              <a:rPr lang="en-US" sz="1200" u="sng" kern="1200" dirty="0">
                <a:solidFill>
                  <a:schemeClr val="tx1"/>
                </a:solidFill>
                <a:effectLst/>
                <a:latin typeface="+mn-lt"/>
                <a:ea typeface="+mn-ea"/>
                <a:cs typeface="+mn-cs"/>
                <a:hlinkClick r:id="rId5"/>
              </a:rPr>
              <a:t>https://commons.wikimedia.org/wiki/File:Texas_folklife_festival_german1_2013.jpg</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6182A7FE-A52E-46BB-B1B1-B53369FA8E10}" type="slidenum">
              <a:rPr lang="en-US" smtClean="0"/>
              <a:t>8</a:t>
            </a:fld>
            <a:endParaRPr lang="en-US"/>
          </a:p>
        </p:txBody>
      </p:sp>
    </p:spTree>
    <p:extLst>
      <p:ext uri="{BB962C8B-B14F-4D97-AF65-F5344CB8AC3E}">
        <p14:creationId xmlns:p14="http://schemas.microsoft.com/office/powerpoint/2010/main" val="3801337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[Austin Polish Folk Dance Performance at the Texas Folklife Festival - August 1975], photograph, [1975-08-07..1975-08-10]; (</a:t>
            </a:r>
            <a:r>
              <a:rPr lang="en-US" sz="1200" u="sng" kern="1200" dirty="0">
                <a:solidFill>
                  <a:schemeClr val="tx1"/>
                </a:solidFill>
                <a:effectLst/>
                <a:latin typeface="+mn-lt"/>
                <a:ea typeface="+mn-ea"/>
                <a:cs typeface="+mn-cs"/>
                <a:hlinkClick r:id="rId3"/>
              </a:rPr>
              <a:t>https://texashistory.unt.edu/ark:/67531/metapth227967/</a:t>
            </a:r>
            <a:r>
              <a:rPr lang="en-US" sz="1200" kern="1200" dirty="0">
                <a:solidFill>
                  <a:schemeClr val="tx1"/>
                </a:solidFill>
                <a:effectLst/>
                <a:latin typeface="+mn-lt"/>
                <a:ea typeface="+mn-ea"/>
                <a:cs typeface="+mn-cs"/>
              </a:rPr>
              <a:t>: accessed July 31, 2025), University of North Texas Libraries, The Portal to Texas History, </a:t>
            </a:r>
            <a:r>
              <a:rPr lang="en-US" sz="1200" u="sng" kern="1200" dirty="0">
                <a:solidFill>
                  <a:schemeClr val="tx1"/>
                </a:solidFill>
                <a:effectLst/>
                <a:latin typeface="+mn-lt"/>
                <a:ea typeface="+mn-ea"/>
                <a:cs typeface="+mn-cs"/>
                <a:hlinkClick r:id="rId4"/>
              </a:rPr>
              <a:t>https://texashistory.unt.edu</a:t>
            </a:r>
            <a:r>
              <a:rPr lang="en-US" sz="1200" kern="1200" dirty="0">
                <a:solidFill>
                  <a:schemeClr val="tx1"/>
                </a:solidFill>
                <a:effectLst/>
                <a:latin typeface="+mn-lt"/>
                <a:ea typeface="+mn-ea"/>
                <a:cs typeface="+mn-cs"/>
              </a:rPr>
              <a:t>; crediting UT San Antonio Libraries Special Collections.</a:t>
            </a:r>
          </a:p>
          <a:p>
            <a:endParaRPr lang="en-US" dirty="0"/>
          </a:p>
        </p:txBody>
      </p:sp>
      <p:sp>
        <p:nvSpPr>
          <p:cNvPr id="4" name="Slide Number Placeholder 3"/>
          <p:cNvSpPr>
            <a:spLocks noGrp="1"/>
          </p:cNvSpPr>
          <p:nvPr>
            <p:ph type="sldNum" sz="quarter" idx="5"/>
          </p:nvPr>
        </p:nvSpPr>
        <p:spPr/>
        <p:txBody>
          <a:bodyPr/>
          <a:lstStyle/>
          <a:p>
            <a:fld id="{6182A7FE-A52E-46BB-B1B1-B53369FA8E10}" type="slidenum">
              <a:rPr lang="en-US" smtClean="0"/>
              <a:t>9</a:t>
            </a:fld>
            <a:endParaRPr lang="en-US"/>
          </a:p>
        </p:txBody>
      </p:sp>
    </p:spTree>
    <p:extLst>
      <p:ext uri="{BB962C8B-B14F-4D97-AF65-F5344CB8AC3E}">
        <p14:creationId xmlns:p14="http://schemas.microsoft.com/office/powerpoint/2010/main" val="3670713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Informedia</a:t>
            </a:r>
            <a:r>
              <a:rPr lang="en-US" sz="1200" b="0" i="0" kern="1200" dirty="0">
                <a:solidFill>
                  <a:schemeClr val="tx1"/>
                </a:solidFill>
                <a:effectLst/>
                <a:latin typeface="+mn-lt"/>
                <a:ea typeface="+mn-ea"/>
                <a:cs typeface="+mn-cs"/>
              </a:rPr>
              <a:t>. [Ballet Folklorico Dancers], photograph, [1990-08-02..1990-08-05]; (</a:t>
            </a:r>
            <a:r>
              <a:rPr lang="en-US" sz="1200" b="0" i="0" u="none" strike="noStrike" kern="1200" dirty="0">
                <a:solidFill>
                  <a:schemeClr val="tx1"/>
                </a:solidFill>
                <a:effectLst/>
                <a:latin typeface="+mn-lt"/>
                <a:ea typeface="+mn-ea"/>
                <a:cs typeface="+mn-cs"/>
                <a:hlinkClick r:id="rId3"/>
              </a:rPr>
              <a:t>https://texashistory.unt.edu/ark:/67531/metapth300827/</a:t>
            </a:r>
            <a:r>
              <a:rPr lang="en-US" sz="1200" b="0" i="0" kern="1200" dirty="0">
                <a:solidFill>
                  <a:schemeClr val="tx1"/>
                </a:solidFill>
                <a:effectLst/>
                <a:latin typeface="+mn-lt"/>
                <a:ea typeface="+mn-ea"/>
                <a:cs typeface="+mn-cs"/>
              </a:rPr>
              <a:t>: accessed August 4,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UT San Antonio Libraries Special Collections.</a:t>
            </a:r>
            <a:endParaRPr lang="en-US" dirty="0"/>
          </a:p>
        </p:txBody>
      </p:sp>
      <p:sp>
        <p:nvSpPr>
          <p:cNvPr id="4" name="Slide Number Placeholder 3"/>
          <p:cNvSpPr>
            <a:spLocks noGrp="1"/>
          </p:cNvSpPr>
          <p:nvPr>
            <p:ph type="sldNum" sz="quarter" idx="5"/>
          </p:nvPr>
        </p:nvSpPr>
        <p:spPr/>
        <p:txBody>
          <a:bodyPr/>
          <a:lstStyle/>
          <a:p>
            <a:fld id="{6182A7FE-A52E-46BB-B1B1-B53369FA8E10}" type="slidenum">
              <a:rPr lang="en-US" smtClean="0"/>
              <a:t>10</a:t>
            </a:fld>
            <a:endParaRPr lang="en-US"/>
          </a:p>
        </p:txBody>
      </p:sp>
    </p:spTree>
    <p:extLst>
      <p:ext uri="{BB962C8B-B14F-4D97-AF65-F5344CB8AC3E}">
        <p14:creationId xmlns:p14="http://schemas.microsoft.com/office/powerpoint/2010/main" val="3749430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Informedia</a:t>
            </a:r>
            <a:r>
              <a:rPr lang="en-US" sz="1200" b="0" i="0" kern="1200" dirty="0">
                <a:solidFill>
                  <a:schemeClr val="tx1"/>
                </a:solidFill>
                <a:effectLst/>
                <a:latin typeface="+mn-lt"/>
                <a:ea typeface="+mn-ea"/>
                <a:cs typeface="+mn-cs"/>
              </a:rPr>
              <a:t>. [Alabama-Coushatta Dancing Demonstration], photograph, [1990-08-02..1990-08-05]; (</a:t>
            </a:r>
            <a:r>
              <a:rPr lang="en-US" sz="1200" b="0" i="0" u="none" strike="noStrike" kern="1200" dirty="0">
                <a:solidFill>
                  <a:schemeClr val="tx1"/>
                </a:solidFill>
                <a:effectLst/>
                <a:latin typeface="+mn-lt"/>
                <a:ea typeface="+mn-ea"/>
                <a:cs typeface="+mn-cs"/>
                <a:hlinkClick r:id="rId3"/>
              </a:rPr>
              <a:t>https://texashistory.unt.edu/ark:/67531/metapth300787/</a:t>
            </a:r>
            <a:r>
              <a:rPr lang="en-US" sz="1200" b="0" i="0" kern="1200" dirty="0">
                <a:solidFill>
                  <a:schemeClr val="tx1"/>
                </a:solidFill>
                <a:effectLst/>
                <a:latin typeface="+mn-lt"/>
                <a:ea typeface="+mn-ea"/>
                <a:cs typeface="+mn-cs"/>
              </a:rPr>
              <a:t>: accessed August 4,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UT San Antonio Libraries Special Collections.</a:t>
            </a:r>
            <a:endParaRPr lang="en-US" dirty="0"/>
          </a:p>
        </p:txBody>
      </p:sp>
      <p:sp>
        <p:nvSpPr>
          <p:cNvPr id="4" name="Slide Number Placeholder 3"/>
          <p:cNvSpPr>
            <a:spLocks noGrp="1"/>
          </p:cNvSpPr>
          <p:nvPr>
            <p:ph type="sldNum" sz="quarter" idx="5"/>
          </p:nvPr>
        </p:nvSpPr>
        <p:spPr/>
        <p:txBody>
          <a:bodyPr/>
          <a:lstStyle/>
          <a:p>
            <a:fld id="{6182A7FE-A52E-46BB-B1B1-B53369FA8E10}" type="slidenum">
              <a:rPr lang="en-US" smtClean="0"/>
              <a:t>11</a:t>
            </a:fld>
            <a:endParaRPr lang="en-US"/>
          </a:p>
        </p:txBody>
      </p:sp>
    </p:spTree>
    <p:extLst>
      <p:ext uri="{BB962C8B-B14F-4D97-AF65-F5344CB8AC3E}">
        <p14:creationId xmlns:p14="http://schemas.microsoft.com/office/powerpoint/2010/main" val="1917348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3F69B-6526-ABF3-DB6D-167791AA23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09E88F-D1CC-682A-BDF1-30C0B8A4EB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22E45F-07CB-506C-E6DC-A3CAC9E77700}"/>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5" name="Footer Placeholder 4">
            <a:extLst>
              <a:ext uri="{FF2B5EF4-FFF2-40B4-BE49-F238E27FC236}">
                <a16:creationId xmlns:a16="http://schemas.microsoft.com/office/drawing/2014/main" id="{8B31E811-3291-DA3D-71C4-E9DADEC4D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1B626-1D9B-36C9-56A3-156A226F53FB}"/>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3278116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FF189-0E7F-1BB8-3F02-37FE9C33D6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0F7D35-BB50-CD50-47F4-E4C0F36AFF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266412-66E2-E487-ADD8-5D9382BB5F62}"/>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5" name="Footer Placeholder 4">
            <a:extLst>
              <a:ext uri="{FF2B5EF4-FFF2-40B4-BE49-F238E27FC236}">
                <a16:creationId xmlns:a16="http://schemas.microsoft.com/office/drawing/2014/main" id="{59FBD8EA-4CDF-CA8A-8AB5-FFB6644AEF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1DF67-55CB-2623-F711-CDE432C3D3FC}"/>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1511023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A8AF5-40D0-CEF9-8679-D1424A9512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21FE98-F337-D0AE-C97F-E8FBA80EF5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B46E7D-C4A1-DC86-A850-4F4E61CB966A}"/>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5" name="Footer Placeholder 4">
            <a:extLst>
              <a:ext uri="{FF2B5EF4-FFF2-40B4-BE49-F238E27FC236}">
                <a16:creationId xmlns:a16="http://schemas.microsoft.com/office/drawing/2014/main" id="{3EEA47DB-207B-425A-6866-DDC448CEC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3737F-88A2-F2A1-3B51-A5395D513AF8}"/>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1870901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D42B4-79E7-5C40-1A44-28A6AFF884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F70F0-317B-B146-287C-70BAFF1677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C7655A-708E-D0B4-43A8-D85EDDFBAE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D77F0B-207F-1E21-5FA2-1AB016B33DBE}"/>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6" name="Footer Placeholder 5">
            <a:extLst>
              <a:ext uri="{FF2B5EF4-FFF2-40B4-BE49-F238E27FC236}">
                <a16:creationId xmlns:a16="http://schemas.microsoft.com/office/drawing/2014/main" id="{FC02162E-9FCA-6B64-901B-294B40BE73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676878-6FC8-E0BF-EACA-32AB796C5E7F}"/>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3388979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2C78C-4199-CA32-3E03-4E0DC2E265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F88A2AF-6F00-196D-0F13-A4D10B7ED6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E3BCF3-C6C5-59AB-B224-4D54EAB921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977827-B6A6-3F62-ACCD-58B89AFF34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886A88-E170-862F-C24E-893981061B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DA8E5A-3A45-749C-7E25-E4A370E3ABBF}"/>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8" name="Footer Placeholder 7">
            <a:extLst>
              <a:ext uri="{FF2B5EF4-FFF2-40B4-BE49-F238E27FC236}">
                <a16:creationId xmlns:a16="http://schemas.microsoft.com/office/drawing/2014/main" id="{580FCEFA-EF14-E686-CF29-7F9D1CFE86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72D65C-C6D3-2AE0-1ABE-AED70D202B5B}"/>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2621796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AA026-5545-04EC-C313-80C172BA65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B87FE4-8971-26E2-5447-9AF0DBC4EFD1}"/>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4" name="Footer Placeholder 3">
            <a:extLst>
              <a:ext uri="{FF2B5EF4-FFF2-40B4-BE49-F238E27FC236}">
                <a16:creationId xmlns:a16="http://schemas.microsoft.com/office/drawing/2014/main" id="{A92634E4-E657-F2BA-0D66-5C51466E0D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95B7D5-7A23-DA0D-9C26-B2EFAAA46823}"/>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419646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205D9B-39B3-334E-C47C-F99BD5AFF4C3}"/>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3" name="Footer Placeholder 2">
            <a:extLst>
              <a:ext uri="{FF2B5EF4-FFF2-40B4-BE49-F238E27FC236}">
                <a16:creationId xmlns:a16="http://schemas.microsoft.com/office/drawing/2014/main" id="{51315CC5-74E1-FBD1-52A2-435CD723D5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CCE3B1-0C99-5C36-AE6B-DC3D9D57D5AD}"/>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403594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C269A-DCAA-B239-BAFF-2160458D35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E5D38B-3DE2-02EA-B730-8350CE42AA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EC01CF-CC79-D2EA-3362-2400920098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CC5BFE-A441-9885-5BFF-7A3A53CE767A}"/>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6" name="Footer Placeholder 5">
            <a:extLst>
              <a:ext uri="{FF2B5EF4-FFF2-40B4-BE49-F238E27FC236}">
                <a16:creationId xmlns:a16="http://schemas.microsoft.com/office/drawing/2014/main" id="{E459C847-4A9F-0E37-2DF2-7494776493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CF37C3-661D-0D39-984D-09618DB4694E}"/>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3564077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5D9AF-EC2D-D50F-9355-4027B780A7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387489-CEBF-749D-06CF-FA2E212EBE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54AE51-4C5A-7823-9BD2-FABE502CD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CD4B96-4FD5-D51F-4954-84333E2F42E5}"/>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6" name="Footer Placeholder 5">
            <a:extLst>
              <a:ext uri="{FF2B5EF4-FFF2-40B4-BE49-F238E27FC236}">
                <a16:creationId xmlns:a16="http://schemas.microsoft.com/office/drawing/2014/main" id="{CB3491F5-C37A-15D5-5413-1F76C9B9FD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8F825C-39B6-AE4C-E750-7CCD15856014}"/>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1757159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2C973-CBEC-2AB1-BBE7-393FC2F31F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A70C79-BE02-259C-F84B-8A0DE96B80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A659F0-033A-806B-E7F6-8DDFF2FBB1A9}"/>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5" name="Footer Placeholder 4">
            <a:extLst>
              <a:ext uri="{FF2B5EF4-FFF2-40B4-BE49-F238E27FC236}">
                <a16:creationId xmlns:a16="http://schemas.microsoft.com/office/drawing/2014/main" id="{9A4A2654-F09E-8F87-77E6-B64700F1C5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E4219-E13B-79B0-B523-82AB5BF63B34}"/>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410189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DC86F9-EA04-3063-EC1F-36FB9CADF5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BB7B1B-DBF6-20B9-A934-B1B4E526E5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F65C96-3140-2A9C-64FD-66412DCC6AF0}"/>
              </a:ext>
            </a:extLst>
          </p:cNvPr>
          <p:cNvSpPr>
            <a:spLocks noGrp="1"/>
          </p:cNvSpPr>
          <p:nvPr>
            <p:ph type="dt" sz="half" idx="10"/>
          </p:nvPr>
        </p:nvSpPr>
        <p:spPr/>
        <p:txBody>
          <a:bodyPr/>
          <a:lstStyle/>
          <a:p>
            <a:fld id="{0945B0AC-0EBB-4AC3-8EFE-D09711C0DAA3}" type="datetimeFigureOut">
              <a:rPr lang="en-US" smtClean="0"/>
              <a:t>2/10/2026</a:t>
            </a:fld>
            <a:endParaRPr lang="en-US"/>
          </a:p>
        </p:txBody>
      </p:sp>
      <p:sp>
        <p:nvSpPr>
          <p:cNvPr id="5" name="Footer Placeholder 4">
            <a:extLst>
              <a:ext uri="{FF2B5EF4-FFF2-40B4-BE49-F238E27FC236}">
                <a16:creationId xmlns:a16="http://schemas.microsoft.com/office/drawing/2014/main" id="{B6541F32-F72D-8C0C-53E4-D647173F28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33B7B2-A86E-CE81-87CF-28483DD90DD6}"/>
              </a:ext>
            </a:extLst>
          </p:cNvPr>
          <p:cNvSpPr>
            <a:spLocks noGrp="1"/>
          </p:cNvSpPr>
          <p:nvPr>
            <p:ph type="sldNum" sz="quarter" idx="12"/>
          </p:nvPr>
        </p:nvSpPr>
        <p:spPr/>
        <p:txBody>
          <a:bodyPr/>
          <a:lstStyle/>
          <a:p>
            <a:fld id="{7955DFB2-F1A2-43D9-8E06-70A66600C94D}" type="slidenum">
              <a:rPr lang="en-US" smtClean="0"/>
              <a:t>‹#›</a:t>
            </a:fld>
            <a:endParaRPr lang="en-US"/>
          </a:p>
        </p:txBody>
      </p:sp>
    </p:spTree>
    <p:extLst>
      <p:ext uri="{BB962C8B-B14F-4D97-AF65-F5344CB8AC3E}">
        <p14:creationId xmlns:p14="http://schemas.microsoft.com/office/powerpoint/2010/main" val="1820973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18E-67FF-DB74-CD3E-4AA52B4A3C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726F93-75BC-5986-3BF1-F4D859F509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D7F858-2769-E5BE-B10C-7DE4293C434C}"/>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061A99E8-D50A-20FC-FCB2-588E76E2B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0332D3-5A48-BBAA-2BEC-AB3B03A748B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446800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6A24-C40C-4B90-F79F-90E41FE2A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058F-314D-8125-6346-6871F43D5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100F5-FF25-A1F4-F784-7D5624F48CD0}"/>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2E38B0F7-5E38-9B23-C404-828BD9329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B14E0-4857-8C61-2EB0-50E46B6CC2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75658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2FD9-6B47-DC62-0B0C-5F4CDB2DD2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92707E-DCFF-884A-DA7C-994409B185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16664D-7972-AFE6-C9AC-E9BB23373638}"/>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AA289BBE-35A0-7305-8941-263F46520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BE2D6D-3BE9-9F54-D7E7-FC76BDBF6DB7}"/>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229849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6FFC5-419D-F646-6419-3A38393C0E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74D6A-D5C4-C427-C548-4083264DB5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6A5C45-451D-DE9C-62C2-39A6CC209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7AD90B-EE52-7EE1-E432-DE137B36EF18}"/>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6" name="Footer Placeholder 5">
            <a:extLst>
              <a:ext uri="{FF2B5EF4-FFF2-40B4-BE49-F238E27FC236}">
                <a16:creationId xmlns:a16="http://schemas.microsoft.com/office/drawing/2014/main" id="{2E946B80-7AE8-DF05-064C-704BC17A4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AD0855-7D38-28A7-773F-D4B53A3DB0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690843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AC72-F99A-E845-3A1F-6A8716D880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B23B81-EEB7-D9A5-D8B0-BB3FD7A785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6E16D-3840-81AD-FA0E-6A584B0BC8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514BD-6267-993E-15DA-B4485710A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68CF5-2AEA-C3F1-5E7E-B0CDEEB6C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A60F0-379A-AFE7-9485-5AC2074A94B1}"/>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8" name="Footer Placeholder 7">
            <a:extLst>
              <a:ext uri="{FF2B5EF4-FFF2-40B4-BE49-F238E27FC236}">
                <a16:creationId xmlns:a16="http://schemas.microsoft.com/office/drawing/2014/main" id="{6419532D-C328-0347-7770-4E29566A7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A5643A-2C84-390D-98DF-08EA00AD31A6}"/>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4184701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C325-073A-15A6-B396-211D75A92A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DFD385-26B1-6A31-898B-A7339BAFD758}"/>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4" name="Footer Placeholder 3">
            <a:extLst>
              <a:ext uri="{FF2B5EF4-FFF2-40B4-BE49-F238E27FC236}">
                <a16:creationId xmlns:a16="http://schemas.microsoft.com/office/drawing/2014/main" id="{75F794BC-C5C5-77DA-B667-4AF00241F9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E43E86-8501-EB05-E2D2-5AA1E3F49771}"/>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32919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A0636-B025-C43F-846A-11AC72A4D23C}"/>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3" name="Footer Placeholder 2">
            <a:extLst>
              <a:ext uri="{FF2B5EF4-FFF2-40B4-BE49-F238E27FC236}">
                <a16:creationId xmlns:a16="http://schemas.microsoft.com/office/drawing/2014/main" id="{CAF8094F-BB09-E91B-4F91-F7F57BCC82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6AFEAB-A1AD-12BF-14E3-E35E8626350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2977225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6838-3EE8-DE0B-A15D-743CDBB0FC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CD2EA6-C5FE-1CB9-F637-BA4221B5F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D41C2-C434-4CAD-B02A-EFC4E63D1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90EDF0-926F-7A6B-D472-30642A8FA73E}"/>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6" name="Footer Placeholder 5">
            <a:extLst>
              <a:ext uri="{FF2B5EF4-FFF2-40B4-BE49-F238E27FC236}">
                <a16:creationId xmlns:a16="http://schemas.microsoft.com/office/drawing/2014/main" id="{A4039CED-E0F2-4EB2-9A87-558BB4C7C0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72ECBB-62FB-594D-CE57-ECB5C1A49220}"/>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426405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A024-2FCE-E34E-F9CD-E7B21D960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0C396-A8B2-FDBD-9D34-42BB72741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69B3DD-0EEB-113C-80AE-701E5C73B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A1C99-6367-F139-3F8E-6B083956F15B}"/>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6" name="Footer Placeholder 5">
            <a:extLst>
              <a:ext uri="{FF2B5EF4-FFF2-40B4-BE49-F238E27FC236}">
                <a16:creationId xmlns:a16="http://schemas.microsoft.com/office/drawing/2014/main" id="{FC4797B0-2866-EB64-EBAC-FDEBFBD0A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B9E4A-0379-D687-1CA7-F9E3381BDE75}"/>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606973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B869-C5B0-CBA3-E22D-3733C320F2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7B43B3-A950-2F38-5BCA-7070B5C2B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5A635-A366-62B6-8C7D-49AFD638155E}"/>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AE06B186-6C0F-6E94-8A7C-C5FBA7C6E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69ADD-8BBF-DE02-9473-58EC5A84B53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722150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0ED2A-5D03-FA42-4F0E-6A7F173718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7351D-A6F3-E648-2471-97BE8065C5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98881-6151-512B-F630-F40F15ADFE6A}"/>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14E355B4-6539-1D23-0789-89C07C4D6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2798C-A992-C6D3-8E02-9942B4882B2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362352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DCB3BD-7FED-69A7-00AC-7F1A9BC42E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0E4A55-07D7-5D49-52E1-28F7B5D865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E7092D-D797-B7DA-34DC-75E1DEDDC6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45B0AC-0EBB-4AC3-8EFE-D09711C0DAA3}" type="datetimeFigureOut">
              <a:rPr lang="en-US" smtClean="0"/>
              <a:t>2/10/2026</a:t>
            </a:fld>
            <a:endParaRPr lang="en-US"/>
          </a:p>
        </p:txBody>
      </p:sp>
      <p:sp>
        <p:nvSpPr>
          <p:cNvPr id="5" name="Footer Placeholder 4">
            <a:extLst>
              <a:ext uri="{FF2B5EF4-FFF2-40B4-BE49-F238E27FC236}">
                <a16:creationId xmlns:a16="http://schemas.microsoft.com/office/drawing/2014/main" id="{983FCA6E-244A-06AB-887C-ACA8B5831E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1927793-F008-75B9-037D-F56D8B09CA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55DFB2-F1A2-43D9-8E06-70A66600C94D}" type="slidenum">
              <a:rPr lang="en-US" smtClean="0"/>
              <a:t>‹#›</a:t>
            </a:fld>
            <a:endParaRPr lang="en-US"/>
          </a:p>
        </p:txBody>
      </p:sp>
    </p:spTree>
    <p:extLst>
      <p:ext uri="{BB962C8B-B14F-4D97-AF65-F5344CB8AC3E}">
        <p14:creationId xmlns:p14="http://schemas.microsoft.com/office/powerpoint/2010/main" val="1955026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8FA6A-D21B-EF31-6CED-122188617B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E7EA2-3D77-F040-9755-B3CBDE09E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857C9-E837-8BB7-EFB3-780DF32C0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3184878E-A89D-BCFB-F0C9-89DB8FCA3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911281-8CDA-CE81-F032-58B09752C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C23F80-6D39-4679-BCBE-2C7A69BC6B8A}" type="slidenum">
              <a:rPr lang="en-US" smtClean="0"/>
              <a:t>‹#›</a:t>
            </a:fld>
            <a:endParaRPr lang="en-US"/>
          </a:p>
        </p:txBody>
      </p:sp>
    </p:spTree>
    <p:extLst>
      <p:ext uri="{BB962C8B-B14F-4D97-AF65-F5344CB8AC3E}">
        <p14:creationId xmlns:p14="http://schemas.microsoft.com/office/powerpoint/2010/main" val="35018431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1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ontemporary photograph of people wearing traditional German clothes dancing in partners.">
            <a:extLst>
              <a:ext uri="{FF2B5EF4-FFF2-40B4-BE49-F238E27FC236}">
                <a16:creationId xmlns:a16="http://schemas.microsoft.com/office/drawing/2014/main" id="{0BFDD516-9D9A-3495-BDA4-23A1C02CE4D1}"/>
              </a:ext>
            </a:extLst>
          </p:cNvPr>
          <p:cNvPicPr>
            <a:picLocks noChangeAspect="1"/>
          </p:cNvPicPr>
          <p:nvPr/>
        </p:nvPicPr>
        <p:blipFill>
          <a:blip r:embed="rId3" cstate="print">
            <a:extLst>
              <a:ext uri="{28A0092B-C50C-407E-A947-70E740481C1C}">
                <a14:useLocalDpi xmlns:a14="http://schemas.microsoft.com/office/drawing/2010/main" val="0"/>
              </a:ext>
            </a:extLst>
          </a:blip>
          <a:srcRect r="5882" b="-1"/>
          <a:stretch>
            <a:fillRect/>
          </a:stretch>
        </p:blipFill>
        <p:spPr bwMode="auto">
          <a:xfrm>
            <a:off x="2522358" y="10"/>
            <a:ext cx="9669642" cy="6857990"/>
          </a:xfrm>
          <a:prstGeom prst="rect">
            <a:avLst/>
          </a:prstGeom>
          <a:noFill/>
        </p:spPr>
      </p:pic>
      <p:sp>
        <p:nvSpPr>
          <p:cNvPr id="1038" name="Rectangle 103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587830" y="743447"/>
            <a:ext cx="4337784" cy="3692028"/>
          </a:xfrm>
          <a:noFill/>
        </p:spPr>
        <p:txBody>
          <a:bodyPr>
            <a:normAutofit fontScale="90000"/>
          </a:bodyPr>
          <a:lstStyle/>
          <a:p>
            <a:pPr algn="l"/>
            <a:r>
              <a:rPr lang="en-US" b="1" i="1" dirty="0">
                <a:solidFill>
                  <a:schemeClr val="bg2">
                    <a:lumMod val="50000"/>
                  </a:schemeClr>
                </a:solidFill>
                <a:latin typeface="Gotham book"/>
              </a:rPr>
              <a:t>Unidad 7:</a:t>
            </a:r>
            <a:br>
              <a:rPr lang="en-US" b="1" i="1" dirty="0">
                <a:latin typeface="Gotham book"/>
              </a:rPr>
            </a:br>
            <a:r>
              <a:rPr lang="en-US" b="1" dirty="0" err="1">
                <a:latin typeface="Gotham book"/>
              </a:rPr>
              <a:t>Primeros</a:t>
            </a:r>
            <a:r>
              <a:rPr lang="en-US" b="1" dirty="0">
                <a:latin typeface="Gotham book"/>
              </a:rPr>
              <a:t> </a:t>
            </a:r>
            <a:r>
              <a:rPr lang="en-US" b="1" dirty="0" err="1">
                <a:latin typeface="Gotham book"/>
              </a:rPr>
              <a:t>años</a:t>
            </a:r>
            <a:r>
              <a:rPr lang="en-US" b="1" dirty="0">
                <a:latin typeface="Gotham book"/>
              </a:rPr>
              <a:t> </a:t>
            </a:r>
            <a:r>
              <a:rPr lang="en-US" b="1" dirty="0" err="1">
                <a:latin typeface="Gotham book"/>
              </a:rPr>
              <a:t>Condición</a:t>
            </a:r>
            <a:r>
              <a:rPr lang="en-US" b="1" dirty="0">
                <a:latin typeface="Gotham book"/>
              </a:rPr>
              <a:t> de Estado</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587830" y="4629234"/>
            <a:ext cx="4337785" cy="1485319"/>
          </a:xfrm>
          <a:noFill/>
        </p:spPr>
        <p:txBody>
          <a:bodyPr>
            <a:normAutofit/>
          </a:bodyPr>
          <a:lstStyle/>
          <a:p>
            <a:pPr algn="l"/>
            <a:r>
              <a:rPr lang="en-US" sz="3200" b="1" i="1" dirty="0" err="1">
                <a:solidFill>
                  <a:schemeClr val="bg2">
                    <a:lumMod val="50000"/>
                  </a:schemeClr>
                </a:solidFill>
                <a:latin typeface="Gotham book"/>
              </a:rPr>
              <a:t>Lección</a:t>
            </a:r>
            <a:r>
              <a:rPr lang="en-US" sz="3200" b="1" i="1" dirty="0">
                <a:solidFill>
                  <a:schemeClr val="bg2">
                    <a:lumMod val="50000"/>
                  </a:schemeClr>
                </a:solidFill>
                <a:latin typeface="Gotham book"/>
              </a:rPr>
              <a:t> 10: </a:t>
            </a:r>
          </a:p>
          <a:p>
            <a:pPr algn="l"/>
            <a:r>
              <a:rPr lang="en-US" sz="3200" b="1" dirty="0">
                <a:latin typeface="Gotham book"/>
              </a:rPr>
              <a:t>Texas hoy</a:t>
            </a:r>
          </a:p>
        </p:txBody>
      </p:sp>
    </p:spTree>
    <p:extLst>
      <p:ext uri="{BB962C8B-B14F-4D97-AF65-F5344CB8AC3E}">
        <p14:creationId xmlns:p14="http://schemas.microsoft.com/office/powerpoint/2010/main" val="2126282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851A853-8D6A-BBD0-840C-11E1A297BC7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F92B003-D3AF-0245-195D-C879C86EED6A}"/>
              </a:ext>
            </a:extLst>
          </p:cNvPr>
          <p:cNvSpPr txBox="1">
            <a:spLocks noGrp="1"/>
          </p:cNvSpPr>
          <p:nvPr>
            <p:ph type="title" idx="4294967295"/>
          </p:nvPr>
        </p:nvSpPr>
        <p:spPr>
          <a:xfrm>
            <a:off x="1685775" y="-39979"/>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Calentamiento</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3800" dirty="0">
                <a:latin typeface="Gotham Medium"/>
              </a:rPr>
              <a:t>Sigue las instrucciones para completar tu calentamiento</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descr="A group of Tejana dancers performing Ballet folklorico dances wearing brightly colored dresses with wide skirts.">
            <a:extLst>
              <a:ext uri="{FF2B5EF4-FFF2-40B4-BE49-F238E27FC236}">
                <a16:creationId xmlns:a16="http://schemas.microsoft.com/office/drawing/2014/main" id="{559D0C5C-C376-C293-2245-0EFB21B481C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715" y="1621812"/>
            <a:ext cx="7251682" cy="4724560"/>
          </a:xfrm>
          <a:prstGeom prst="rect">
            <a:avLst/>
          </a:prstGeom>
          <a:noFill/>
          <a:ln>
            <a:noFill/>
          </a:ln>
        </p:spPr>
      </p:pic>
    </p:spTree>
    <p:extLst>
      <p:ext uri="{BB962C8B-B14F-4D97-AF65-F5344CB8AC3E}">
        <p14:creationId xmlns:p14="http://schemas.microsoft.com/office/powerpoint/2010/main" val="260068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84FF13F-930D-E61A-A70E-836A0CE120A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818E05C-6332-3810-C7FF-C2E4B4612CF7}"/>
              </a:ext>
            </a:extLst>
          </p:cNvPr>
          <p:cNvSpPr txBox="1">
            <a:spLocks noGrp="1"/>
          </p:cNvSpPr>
          <p:nvPr>
            <p:ph type="title" idx="4294967295"/>
          </p:nvPr>
        </p:nvSpPr>
        <p:spPr>
          <a:xfrm>
            <a:off x="1680707"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endParaRPr kumimoji="0" lang="en-US" sz="28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20817380-77CE-5137-18BE-264D6832C4E4}"/>
              </a:ext>
            </a:extLst>
          </p:cNvPr>
          <p:cNvSpPr/>
          <p:nvPr/>
        </p:nvSpPr>
        <p:spPr>
          <a:xfrm>
            <a:off x="2917372" y="1752602"/>
            <a:ext cx="9002282" cy="2198913"/>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s-ES" sz="3600" dirty="0">
                <a:solidFill>
                  <a:srgbClr val="002060"/>
                </a:solidFill>
                <a:latin typeface="Gotham book"/>
              </a:rPr>
              <a:t>Una observación que puedo hacer sobre cómo la gente preserva su cultura basándose en la imagen es __________________</a:t>
            </a:r>
            <a:endParaRPr lang="en-US" sz="3600" dirty="0">
              <a:solidFill>
                <a:srgbClr val="002060"/>
              </a:solidFill>
              <a:latin typeface="Gotham book"/>
            </a:endParaRPr>
          </a:p>
        </p:txBody>
      </p:sp>
      <p:pic>
        <p:nvPicPr>
          <p:cNvPr id="4" name="Graphic 3">
            <a:extLst>
              <a:ext uri="{FF2B5EF4-FFF2-40B4-BE49-F238E27FC236}">
                <a16:creationId xmlns:a16="http://schemas.microsoft.com/office/drawing/2014/main" id="{2BC4ACA1-D343-6981-47D6-2002B261B8E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3851" y="2312968"/>
            <a:ext cx="1370657" cy="1370657"/>
          </a:xfrm>
          <a:prstGeom prst="rect">
            <a:avLst/>
          </a:prstGeom>
        </p:spPr>
      </p:pic>
      <p:sp>
        <p:nvSpPr>
          <p:cNvPr id="5" name="Speech Bubble: Rectangle with Corners Rounded 4">
            <a:extLst>
              <a:ext uri="{FF2B5EF4-FFF2-40B4-BE49-F238E27FC236}">
                <a16:creationId xmlns:a16="http://schemas.microsoft.com/office/drawing/2014/main" id="{4A56F8F2-2BB0-79FC-DDEC-003B8B357051}"/>
              </a:ext>
            </a:extLst>
          </p:cNvPr>
          <p:cNvSpPr/>
          <p:nvPr/>
        </p:nvSpPr>
        <p:spPr>
          <a:xfrm>
            <a:off x="631371" y="4303486"/>
            <a:ext cx="9002282" cy="1857830"/>
          </a:xfrm>
          <a:prstGeom prst="wedgeRoundRectCallout">
            <a:avLst>
              <a:gd name="adj1" fmla="val 58971"/>
              <a:gd name="adj2" fmla="val 3142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s-ES" sz="4000" dirty="0">
                <a:solidFill>
                  <a:srgbClr val="C00000"/>
                </a:solidFill>
                <a:latin typeface="Gotham book"/>
              </a:rPr>
              <a:t>Otra forma en que la gente puede preservar su cultura es _____________</a:t>
            </a:r>
            <a:endParaRPr lang="en-US" sz="4000" dirty="0">
              <a:solidFill>
                <a:srgbClr val="C00000"/>
              </a:solidFill>
              <a:latin typeface="Gotham book"/>
            </a:endParaRPr>
          </a:p>
        </p:txBody>
      </p:sp>
      <p:pic>
        <p:nvPicPr>
          <p:cNvPr id="6" name="Graphic 5">
            <a:extLst>
              <a:ext uri="{FF2B5EF4-FFF2-40B4-BE49-F238E27FC236}">
                <a16:creationId xmlns:a16="http://schemas.microsoft.com/office/drawing/2014/main" id="{4A60D3DA-07D4-9F4D-69E3-6BB73485AEA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48997" y="4790659"/>
            <a:ext cx="1370657" cy="1370657"/>
          </a:xfrm>
          <a:prstGeom prst="rect">
            <a:avLst/>
          </a:prstGeom>
        </p:spPr>
      </p:pic>
    </p:spTree>
    <p:extLst>
      <p:ext uri="{BB962C8B-B14F-4D97-AF65-F5344CB8AC3E}">
        <p14:creationId xmlns:p14="http://schemas.microsoft.com/office/powerpoint/2010/main" val="221985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80D5C1-3D5E-4689-2EAF-05D7F1F0032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C417AD0-7956-B912-9233-D27AC389CD80}"/>
              </a:ext>
            </a:extLst>
          </p:cNvPr>
          <p:cNvSpPr txBox="1">
            <a:spLocks noGrp="1"/>
          </p:cNvSpPr>
          <p:nvPr>
            <p:ph type="title" idx="4294967295"/>
          </p:nvPr>
        </p:nvSpPr>
        <p:spPr>
          <a:xfrm>
            <a:off x="2125050"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B6F5512-4672-385A-C669-616A4468A7C5}"/>
              </a:ext>
            </a:extLst>
          </p:cNvPr>
          <p:cNvSpPr txBox="1"/>
          <p:nvPr/>
        </p:nvSpPr>
        <p:spPr>
          <a:xfrm>
            <a:off x="552914" y="1997839"/>
            <a:ext cx="11086171" cy="3785652"/>
          </a:xfrm>
          <a:prstGeom prst="rect">
            <a:avLst/>
          </a:prstGeom>
          <a:noFill/>
        </p:spPr>
        <p:txBody>
          <a:bodyPr wrap="square" rtlCol="0">
            <a:spAutoFit/>
          </a:bodyPr>
          <a:lstStyle/>
          <a:p>
            <a:pPr lvl="0" algn="ctr">
              <a:defRPr/>
            </a:pPr>
            <a:r>
              <a:rPr lang="es-ES" sz="6000" dirty="0">
                <a:solidFill>
                  <a:srgbClr val="002060"/>
                </a:solidFill>
                <a:latin typeface="Calibri" panose="020F0502020204030204"/>
              </a:rPr>
              <a:t>Cómo preservan hoy en día diferentes grupos de personas en Texas sus culturas y herencia únicas</a:t>
            </a:r>
            <a:r>
              <a:rPr kumimoji="0" lang="en-US" sz="6000" b="0" i="0" u="none" strike="noStrike" kern="1200" cap="none" spc="0" normalizeH="0" baseline="0" noProof="0" dirty="0">
                <a:ln>
                  <a:noFill/>
                </a:ln>
                <a:solidFill>
                  <a:srgbClr val="00206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57569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7B7098-2390-3DD5-30F9-BC8BD8F6F7F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C857AD5-9C22-00C1-59F8-40297C37F889}"/>
              </a:ext>
            </a:extLst>
          </p:cNvPr>
          <p:cNvSpPr txBox="1">
            <a:spLocks noGrp="1"/>
          </p:cNvSpPr>
          <p:nvPr>
            <p:ph type="title" idx="4294967295"/>
          </p:nvPr>
        </p:nvSpPr>
        <p:spPr>
          <a:xfrm>
            <a:off x="1864854"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FE154717-6E1B-3150-9ACC-56DFB207DEE1}"/>
              </a:ext>
            </a:extLst>
          </p:cNvPr>
          <p:cNvSpPr txBox="1"/>
          <p:nvPr/>
        </p:nvSpPr>
        <p:spPr>
          <a:xfrm>
            <a:off x="97971" y="1654628"/>
            <a:ext cx="12094029" cy="5493812"/>
          </a:xfrm>
          <a:prstGeom prst="rect">
            <a:avLst/>
          </a:prstGeom>
          <a:noFill/>
        </p:spPr>
        <p:txBody>
          <a:bodyPr wrap="square" rtlCol="0">
            <a:spAutoFit/>
          </a:bodyPr>
          <a:lstStyle/>
          <a:p>
            <a:pPr marL="742950" lvl="0" indent="-742950">
              <a:buFont typeface="+mj-lt"/>
              <a:buAutoNum type="arabicPeriod"/>
              <a:defRPr/>
            </a:pPr>
            <a:r>
              <a:rPr lang="es-ES" sz="3800" b="1" i="1" u="sng" dirty="0">
                <a:solidFill>
                  <a:srgbClr val="4472C4">
                    <a:lumMod val="50000"/>
                  </a:srgbClr>
                </a:solidFill>
                <a:latin typeface="Gotham book"/>
              </a:rPr>
              <a:t>Examinaremos</a:t>
            </a:r>
            <a:r>
              <a:rPr lang="es-ES" sz="3800" dirty="0">
                <a:solidFill>
                  <a:srgbClr val="4472C4">
                    <a:lumMod val="50000"/>
                  </a:srgbClr>
                </a:solidFill>
                <a:latin typeface="Gotham book"/>
              </a:rPr>
              <a:t> cómo diferentes grupos culturales en Texas, incluidos tejanos, indígenas americanos y personas con ascendencia alemana y polaca, trabajan hoy en día para preservar sus culturas y herencias únicas</a:t>
            </a:r>
            <a:r>
              <a:rPr kumimoji="0" lang="en-US" sz="3800" strike="noStrike" kern="1200" cap="none" spc="0" normalizeH="0" baseline="0" noProof="0" dirty="0">
                <a:ln>
                  <a:noFill/>
                </a:ln>
                <a:solidFill>
                  <a:srgbClr val="4472C4">
                    <a:lumMod val="50000"/>
                  </a:srgbClr>
                </a:solidFill>
                <a:effectLst/>
                <a:uLnTx/>
                <a:uFillTx/>
                <a:latin typeface="Gotham book"/>
              </a:rPr>
              <a:t>.</a:t>
            </a:r>
            <a:endParaRPr kumimoji="0" lang="en-US" sz="3800" b="0" i="0" u="none" strike="noStrike" kern="1200" cap="none" spc="0" normalizeH="0" baseline="0" noProof="0" dirty="0">
              <a:ln>
                <a:noFill/>
              </a:ln>
              <a:solidFill>
                <a:prstClr val="black"/>
              </a:solidFill>
              <a:effectLst/>
              <a:uLnTx/>
              <a:uFillTx/>
              <a:latin typeface="Gotham book"/>
            </a:endParaRPr>
          </a:p>
          <a:p>
            <a:pPr marL="742950" lvl="0" indent="-742950">
              <a:buFont typeface="+mj-lt"/>
              <a:buAutoNum type="arabicPeriod"/>
              <a:defRPr/>
            </a:pPr>
            <a:r>
              <a:rPr lang="es-ES" sz="3800" b="1" i="1" u="sng" dirty="0">
                <a:solidFill>
                  <a:srgbClr val="C00000"/>
                </a:solidFill>
                <a:latin typeface="Gotham book"/>
              </a:rPr>
              <a:t>Utilizaré</a:t>
            </a:r>
            <a:r>
              <a:rPr lang="es-ES" sz="3800" dirty="0">
                <a:solidFill>
                  <a:srgbClr val="C00000"/>
                </a:solidFill>
                <a:latin typeface="Gotham book"/>
              </a:rPr>
              <a:t> una lectura para investigar y registrar información sobre un grupo cultural. Enseñaré a mis compañeros sobre el grupo que elijo y aprenderé sobre el suyo</a:t>
            </a:r>
            <a:r>
              <a:rPr kumimoji="0" lang="en-US" sz="3800" strike="noStrike" kern="1200" cap="none" spc="0" normalizeH="0" baseline="0" noProof="0" dirty="0">
                <a:ln>
                  <a:noFill/>
                </a:ln>
                <a:solidFill>
                  <a:srgbClr val="C00000"/>
                </a:solidFill>
                <a:effectLst/>
                <a:uLnTx/>
                <a:uFillTx/>
                <a:latin typeface="Gotham book"/>
              </a:rPr>
              <a:t>.</a:t>
            </a:r>
            <a:endParaRPr kumimoji="0" lang="en-US" sz="3800" b="0" i="0" u="none" strike="noStrike" kern="1200" cap="none" spc="0" normalizeH="0" baseline="0" noProof="0" dirty="0">
              <a:ln>
                <a:noFill/>
              </a:ln>
              <a:solidFill>
                <a:srgbClr val="C00000"/>
              </a:solidFill>
              <a:effectLst/>
              <a:uLnTx/>
              <a:uFillTx/>
              <a:latin typeface="Gotham book"/>
            </a:endParaRPr>
          </a:p>
        </p:txBody>
      </p:sp>
    </p:spTree>
    <p:extLst>
      <p:ext uri="{BB962C8B-B14F-4D97-AF65-F5344CB8AC3E}">
        <p14:creationId xmlns:p14="http://schemas.microsoft.com/office/powerpoint/2010/main" val="185843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243993-E781-9B35-6FBC-BFFD3D3DE730}"/>
            </a:ext>
          </a:extLst>
        </p:cNvPr>
        <p:cNvGrpSpPr/>
        <p:nvPr/>
      </p:nvGrpSpPr>
      <p:grpSpPr>
        <a:xfrm>
          <a:off x="0" y="0"/>
          <a:ext cx="0" cy="0"/>
          <a:chOff x="0" y="0"/>
          <a:chExt cx="0" cy="0"/>
        </a:xfrm>
      </p:grpSpPr>
      <p:pic>
        <p:nvPicPr>
          <p:cNvPr id="3" name="Picture 2" descr="A map of the world with countries/regions&#10;&#10;On this map the following people groups are identified and marked with an approximation of their location:&#10;Poland, Germany, American Indian, and Mexico">
            <a:extLst>
              <a:ext uri="{FF2B5EF4-FFF2-40B4-BE49-F238E27FC236}">
                <a16:creationId xmlns:a16="http://schemas.microsoft.com/office/drawing/2014/main" id="{C403333A-BD5F-68D9-DA43-3E096199D385}"/>
              </a:ext>
            </a:extLst>
          </p:cNvPr>
          <p:cNvPicPr>
            <a:picLocks noChangeAspect="1"/>
          </p:cNvPicPr>
          <p:nvPr/>
        </p:nvPicPr>
        <p:blipFill>
          <a:blip r:embed="rId3"/>
          <a:srcRect l="1381" r="7063" b="-1"/>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05A6D08B-831E-7DED-4EB3-ABF8CC4F2CCF}"/>
              </a:ext>
            </a:extLst>
          </p:cNvPr>
          <p:cNvSpPr txBox="1">
            <a:spLocks noGrp="1"/>
          </p:cNvSpPr>
          <p:nvPr>
            <p:ph type="title" idx="4294967295"/>
          </p:nvPr>
        </p:nvSpPr>
        <p:spPr>
          <a:xfrm>
            <a:off x="523875" y="5317240"/>
            <a:ext cx="11210925" cy="74483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lang="es-ES" sz="4400" dirty="0">
                <a:solidFill>
                  <a:schemeClr val="tx1">
                    <a:lumMod val="85000"/>
                    <a:lumOff val="15000"/>
                  </a:schemeClr>
                </a:solidFill>
                <a:latin typeface="Gotham book"/>
              </a:rPr>
              <a:t>Preservando el patrimonio cultural en Texas hoy</a:t>
            </a:r>
            <a:endParaRPr kumimoji="0" lang="en-US" sz="4400" b="0" i="0" u="none" strike="noStrike" cap="none" spc="0" normalizeH="0" baseline="0" noProof="0" dirty="0">
              <a:ln>
                <a:noFill/>
              </a:ln>
              <a:solidFill>
                <a:schemeClr val="tx1">
                  <a:lumMod val="85000"/>
                  <a:lumOff val="15000"/>
                </a:schemeClr>
              </a:solidFill>
              <a:effectLst/>
              <a:uLnTx/>
              <a:uFillTx/>
              <a:latin typeface="Gotham book"/>
            </a:endParaRP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36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2AF68C-B3EF-A7A7-0951-CDA88509C09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70D560E-8A04-4023-5CDD-F2E7AE9AF0DF}"/>
              </a:ext>
            </a:extLst>
          </p:cNvPr>
          <p:cNvSpPr txBox="1">
            <a:spLocks noGrp="1"/>
          </p:cNvSpPr>
          <p:nvPr>
            <p:ph type="title" idx="4294967295"/>
          </p:nvPr>
        </p:nvSpPr>
        <p:spPr>
          <a:xfrm>
            <a:off x="2172587" y="2161833"/>
            <a:ext cx="8240486" cy="185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dirty="0">
                <a:solidFill>
                  <a:schemeClr val="accent2">
                    <a:lumMod val="20000"/>
                    <a:lumOff val="80000"/>
                  </a:schemeClr>
                </a:solidFill>
                <a:latin typeface="Gotham Medium"/>
              </a:rPr>
              <a:t>Elige un grupo de personas sobre el que aprender...</a:t>
            </a:r>
            <a:endParaRPr kumimoji="0" lang="en-US" sz="60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endParaRPr>
          </a:p>
        </p:txBody>
      </p:sp>
    </p:spTree>
    <p:extLst>
      <p:ext uri="{BB962C8B-B14F-4D97-AF65-F5344CB8AC3E}">
        <p14:creationId xmlns:p14="http://schemas.microsoft.com/office/powerpoint/2010/main" val="3217131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E0C5B4-C7F6-BD96-4FC3-51C4AAB1B009}"/>
            </a:ext>
          </a:extLst>
        </p:cNvPr>
        <p:cNvGrpSpPr/>
        <p:nvPr/>
      </p:nvGrpSpPr>
      <p:grpSpPr>
        <a:xfrm>
          <a:off x="0" y="0"/>
          <a:ext cx="0" cy="0"/>
          <a:chOff x="0" y="0"/>
          <a:chExt cx="0" cy="0"/>
        </a:xfrm>
      </p:grpSpPr>
      <p:pic>
        <p:nvPicPr>
          <p:cNvPr id="3" name="Picture 2" descr="A contemporary photograph of people wearing traditional German clothes dancing in partners.">
            <a:extLst>
              <a:ext uri="{FF2B5EF4-FFF2-40B4-BE49-F238E27FC236}">
                <a16:creationId xmlns:a16="http://schemas.microsoft.com/office/drawing/2014/main" id="{14A94219-D9C5-D910-8B8F-75A213EE6046}"/>
              </a:ext>
            </a:extLst>
          </p:cNvPr>
          <p:cNvPicPr>
            <a:picLocks noChangeAspect="1"/>
          </p:cNvPicPr>
          <p:nvPr/>
        </p:nvPicPr>
        <p:blipFill>
          <a:blip r:embed="rId3" cstate="print">
            <a:extLst>
              <a:ext uri="{28A0092B-C50C-407E-A947-70E740481C1C}">
                <a14:useLocalDpi xmlns:a14="http://schemas.microsoft.com/office/drawing/2010/main" val="0"/>
              </a:ext>
            </a:extLst>
          </a:blip>
          <a:srcRect t="7430" b="8301"/>
          <a:stretch>
            <a:fillRect/>
          </a:stretch>
        </p:blipFill>
        <p:spPr bwMode="auto">
          <a:xfrm>
            <a:off x="20" y="10"/>
            <a:ext cx="12191980" cy="6857990"/>
          </a:xfrm>
          <a:prstGeom prst="rect">
            <a:avLst/>
          </a:prstGeom>
          <a:noFill/>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99535725-B40C-2FBC-BBE8-DA22CA792BD7}"/>
              </a:ext>
            </a:extLst>
          </p:cNvPr>
          <p:cNvSpPr txBox="1">
            <a:spLocks noGrp="1"/>
          </p:cNvSpPr>
          <p:nvPr>
            <p:ph type="title" idx="4294967295"/>
          </p:nvPr>
        </p:nvSpPr>
        <p:spPr>
          <a:xfrm>
            <a:off x="523875" y="5317240"/>
            <a:ext cx="11210925" cy="74483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lang="es-ES" sz="4000" dirty="0">
                <a:solidFill>
                  <a:srgbClr val="002060"/>
                </a:solidFill>
                <a:latin typeface="Gotham book"/>
              </a:rPr>
              <a:t>Preservación de la cultura y el patrimonio alemanes</a:t>
            </a:r>
            <a:endParaRPr kumimoji="0" lang="en-US" sz="4000" b="0" i="0" u="none" strike="noStrike" cap="none" spc="0" normalizeH="0" baseline="0" noProof="0" dirty="0">
              <a:ln>
                <a:noFill/>
              </a:ln>
              <a:solidFill>
                <a:srgbClr val="002060"/>
              </a:solidFill>
              <a:effectLst/>
              <a:uLnTx/>
              <a:uFillTx/>
              <a:latin typeface="Gotham book"/>
            </a:endParaRP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63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E0C5B4-C7F6-BD96-4FC3-51C4AAB1B009}"/>
            </a:ext>
          </a:extLst>
        </p:cNvPr>
        <p:cNvGrpSpPr/>
        <p:nvPr/>
      </p:nvGrpSpPr>
      <p:grpSpPr>
        <a:xfrm>
          <a:off x="0" y="0"/>
          <a:ext cx="0" cy="0"/>
          <a:chOff x="0" y="0"/>
          <a:chExt cx="0" cy="0"/>
        </a:xfrm>
      </p:grpSpPr>
      <p:pic>
        <p:nvPicPr>
          <p:cNvPr id="5" name="Picture 4" descr="A group of people dancing">
            <a:extLst>
              <a:ext uri="{FF2B5EF4-FFF2-40B4-BE49-F238E27FC236}">
                <a16:creationId xmlns:a16="http://schemas.microsoft.com/office/drawing/2014/main" id="{CBF2889E-04CC-0FDB-7002-B8D73B09C7ED}"/>
              </a:ext>
            </a:extLst>
          </p:cNvPr>
          <p:cNvPicPr>
            <a:picLocks noChangeAspect="1"/>
          </p:cNvPicPr>
          <p:nvPr/>
        </p:nvPicPr>
        <p:blipFill>
          <a:blip r:embed="rId3">
            <a:extLst>
              <a:ext uri="{28A0092B-C50C-407E-A947-70E740481C1C}">
                <a14:useLocalDpi xmlns:a14="http://schemas.microsoft.com/office/drawing/2010/main" val="0"/>
              </a:ext>
            </a:extLst>
          </a:blip>
          <a:srcRect t="17721" r="-1" b="44029"/>
          <a:stretch>
            <a:fillRect/>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99535725-B40C-2FBC-BBE8-DA22CA792BD7}"/>
              </a:ext>
            </a:extLst>
          </p:cNvPr>
          <p:cNvSpPr txBox="1">
            <a:spLocks noGrp="1"/>
          </p:cNvSpPr>
          <p:nvPr>
            <p:ph type="title" idx="4294967295"/>
          </p:nvPr>
        </p:nvSpPr>
        <p:spPr>
          <a:xfrm>
            <a:off x="523875" y="5317240"/>
            <a:ext cx="11210925" cy="74483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lang="es-ES" sz="3600" dirty="0">
                <a:solidFill>
                  <a:schemeClr val="tx1">
                    <a:lumMod val="85000"/>
                    <a:lumOff val="15000"/>
                  </a:schemeClr>
                </a:solidFill>
              </a:rPr>
              <a:t>Preservación de la cultura y el patrimonio polacos</a:t>
            </a:r>
            <a:endParaRPr kumimoji="0" lang="en-US" sz="3600" b="0" i="0" u="none" strike="noStrike" cap="none" spc="0" normalizeH="0" baseline="0" noProof="0" dirty="0">
              <a:ln>
                <a:noFill/>
              </a:ln>
              <a:solidFill>
                <a:schemeClr val="tx1">
                  <a:lumMod val="85000"/>
                  <a:lumOff val="15000"/>
                </a:schemeClr>
              </a:solidFill>
              <a:effectLst/>
              <a:uLnTx/>
              <a:uFillTx/>
            </a:endParaRPr>
          </a:p>
        </p:txBody>
      </p:sp>
      <p:cxnSp>
        <p:nvCxnSpPr>
          <p:cNvPr id="19" name="Straight Connector 1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10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A6C63F-2BA0-F356-7EAB-E68192E4F667}"/>
            </a:ext>
          </a:extLst>
        </p:cNvPr>
        <p:cNvGrpSpPr/>
        <p:nvPr/>
      </p:nvGrpSpPr>
      <p:grpSpPr>
        <a:xfrm>
          <a:off x="0" y="0"/>
          <a:ext cx="0" cy="0"/>
          <a:chOff x="0" y="0"/>
          <a:chExt cx="0" cy="0"/>
        </a:xfrm>
      </p:grpSpPr>
      <p:pic>
        <p:nvPicPr>
          <p:cNvPr id="7" name="Picture 6" descr="A group of young Tejana women dancing in the traditional Ballet Folklorico style of dance. They are wearing brightly colored dresses with wide skirts that they twirl around them with their arms. A crowd of spectators watches their performance in the background.">
            <a:extLst>
              <a:ext uri="{FF2B5EF4-FFF2-40B4-BE49-F238E27FC236}">
                <a16:creationId xmlns:a16="http://schemas.microsoft.com/office/drawing/2014/main" id="{C45AD0BB-2C7C-DC18-9E15-3A97ED822D77}"/>
              </a:ext>
            </a:extLst>
          </p:cNvPr>
          <p:cNvPicPr>
            <a:picLocks noChangeAspect="1"/>
          </p:cNvPicPr>
          <p:nvPr/>
        </p:nvPicPr>
        <p:blipFill>
          <a:blip r:embed="rId3">
            <a:extLst>
              <a:ext uri="{28A0092B-C50C-407E-A947-70E740481C1C}">
                <a14:useLocalDpi xmlns:a14="http://schemas.microsoft.com/office/drawing/2010/main" val="0"/>
              </a:ext>
            </a:extLst>
          </a:blip>
          <a:srcRect b="13793"/>
          <a:stretch>
            <a:fill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98E35D37-E0A5-6A6F-5AE4-1E150F79C7EC}"/>
              </a:ext>
            </a:extLst>
          </p:cNvPr>
          <p:cNvSpPr txBox="1">
            <a:spLocks noGrp="1"/>
          </p:cNvSpPr>
          <p:nvPr>
            <p:ph type="title" idx="4294967295"/>
          </p:nvPr>
        </p:nvSpPr>
        <p:spPr>
          <a:xfrm>
            <a:off x="523875" y="5317240"/>
            <a:ext cx="11210925" cy="74483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lang="es-ES" sz="4000" dirty="0">
                <a:solidFill>
                  <a:schemeClr val="accent6">
                    <a:lumMod val="75000"/>
                  </a:schemeClr>
                </a:solidFill>
                <a:latin typeface="Gotham book"/>
              </a:rPr>
              <a:t>Preservando la cultura y el patrimonio mexicanos</a:t>
            </a:r>
            <a:endParaRPr kumimoji="0" lang="en-US" sz="4000" b="0" i="0" u="none" strike="noStrike" cap="none" spc="0" normalizeH="0" baseline="0" noProof="0" dirty="0">
              <a:ln>
                <a:noFill/>
              </a:ln>
              <a:solidFill>
                <a:schemeClr val="accent6">
                  <a:lumMod val="75000"/>
                </a:schemeClr>
              </a:solidFill>
              <a:effectLst/>
              <a:uLnTx/>
              <a:uFillTx/>
              <a:latin typeface="Gotham book"/>
            </a:endParaRP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182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ACF6C2-A10D-B1E3-84CF-3D756233504C}"/>
            </a:ext>
          </a:extLst>
        </p:cNvPr>
        <p:cNvGrpSpPr/>
        <p:nvPr/>
      </p:nvGrpSpPr>
      <p:grpSpPr>
        <a:xfrm>
          <a:off x="0" y="0"/>
          <a:ext cx="0" cy="0"/>
          <a:chOff x="0" y="0"/>
          <a:chExt cx="0" cy="0"/>
        </a:xfrm>
      </p:grpSpPr>
      <p:pic>
        <p:nvPicPr>
          <p:cNvPr id="6" name="Picture 5" descr="An Alabama-Coushatta man dressed in traditional ceremonial attire from his tribe. The clothing includes a beaded top, with lots of feathers. He is dancing holding striped sticks.">
            <a:extLst>
              <a:ext uri="{FF2B5EF4-FFF2-40B4-BE49-F238E27FC236}">
                <a16:creationId xmlns:a16="http://schemas.microsoft.com/office/drawing/2014/main" id="{3ABE0838-6EB5-6F73-63E5-960F396F14E9}"/>
              </a:ext>
            </a:extLst>
          </p:cNvPr>
          <p:cNvPicPr>
            <a:picLocks noChangeAspect="1"/>
          </p:cNvPicPr>
          <p:nvPr/>
        </p:nvPicPr>
        <p:blipFill>
          <a:blip r:embed="rId3">
            <a:extLst>
              <a:ext uri="{28A0092B-C50C-407E-A947-70E740481C1C}">
                <a14:useLocalDpi xmlns:a14="http://schemas.microsoft.com/office/drawing/2010/main" val="0"/>
              </a:ext>
            </a:extLst>
          </a:blip>
          <a:srcRect t="30547" b="33453"/>
          <a:stretch>
            <a:fillRect/>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46AA5DC7-0514-A7BF-2FFD-59E4C241A607}"/>
              </a:ext>
            </a:extLst>
          </p:cNvPr>
          <p:cNvSpPr txBox="1">
            <a:spLocks noGrp="1"/>
          </p:cNvSpPr>
          <p:nvPr>
            <p:ph type="title" idx="4294967295"/>
          </p:nvPr>
        </p:nvSpPr>
        <p:spPr>
          <a:xfrm>
            <a:off x="523875" y="5317240"/>
            <a:ext cx="11210925" cy="74483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lang="es-ES" sz="3600" dirty="0">
                <a:solidFill>
                  <a:schemeClr val="accent2">
                    <a:lumMod val="75000"/>
                  </a:schemeClr>
                </a:solidFill>
                <a:latin typeface="Gotham book"/>
              </a:rPr>
              <a:t>Preservación de la cultura y el patrimonio indígena americano</a:t>
            </a:r>
            <a:endParaRPr kumimoji="0" lang="en-US" sz="3600" b="0" i="0" u="none" strike="noStrike" cap="none" spc="0" normalizeH="0" baseline="0" noProof="0" dirty="0">
              <a:ln>
                <a:noFill/>
              </a:ln>
              <a:solidFill>
                <a:schemeClr val="accent2">
                  <a:lumMod val="75000"/>
                </a:schemeClr>
              </a:solidFill>
              <a:effectLst/>
              <a:uLnTx/>
              <a:uFillTx/>
              <a:latin typeface="Gotham book"/>
            </a:endParaRPr>
          </a:p>
        </p:txBody>
      </p:sp>
      <p:cxnSp>
        <p:nvCxnSpPr>
          <p:cNvPr id="20" name="Straight Connector 1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85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FC0964-044B-174E-26BA-FC06CFD085D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ABED45B8-5A47-2ADC-5474-1888BE6669A0}"/>
              </a:ext>
            </a:extLst>
          </p:cNvPr>
          <p:cNvSpPr txBox="1">
            <a:spLocks noGrp="1"/>
          </p:cNvSpPr>
          <p:nvPr>
            <p:ph type="title" idx="4294967295"/>
          </p:nvPr>
        </p:nvSpPr>
        <p:spPr>
          <a:xfrm>
            <a:off x="2172587" y="2161833"/>
            <a:ext cx="8240486" cy="185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dirty="0">
                <a:solidFill>
                  <a:schemeClr val="accent2">
                    <a:lumMod val="20000"/>
                    <a:lumOff val="80000"/>
                  </a:schemeClr>
                </a:solidFill>
                <a:latin typeface="Gotham Medium"/>
              </a:rPr>
              <a:t>Enseña y aprende de tus compañeros...</a:t>
            </a:r>
            <a:endParaRPr kumimoji="0" lang="en-US" sz="6000" b="0" i="0" u="none" strike="noStrike" kern="1200" cap="none" spc="0" normalizeH="0" baseline="0" noProof="0" dirty="0">
              <a:ln>
                <a:noFill/>
              </a:ln>
              <a:solidFill>
                <a:schemeClr val="accent2">
                  <a:lumMod val="20000"/>
                  <a:lumOff val="80000"/>
                </a:schemeClr>
              </a:solidFill>
              <a:effectLst/>
              <a:uLnTx/>
              <a:uFillTx/>
              <a:latin typeface="Gotham Medium"/>
              <a:ea typeface="+mj-ea"/>
              <a:cs typeface="+mj-cs"/>
            </a:endParaRPr>
          </a:p>
        </p:txBody>
      </p:sp>
    </p:spTree>
    <p:extLst>
      <p:ext uri="{BB962C8B-B14F-4D97-AF65-F5344CB8AC3E}">
        <p14:creationId xmlns:p14="http://schemas.microsoft.com/office/powerpoint/2010/main" val="2855569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AFC4986C-5F40-AEBF-3877-1C22FD5E069F}"/>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9D215F4-91EC-81F0-F114-972D723D7775}"/>
              </a:ext>
            </a:extLst>
          </p:cNvPr>
          <p:cNvSpPr txBox="1">
            <a:spLocks noGrp="1"/>
          </p:cNvSpPr>
          <p:nvPr>
            <p:ph type="title" idx="4294967295"/>
          </p:nvPr>
        </p:nvSpPr>
        <p:spPr>
          <a:xfrm>
            <a:off x="1939550" y="-79956"/>
            <a:ext cx="9944100" cy="9508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5400" dirty="0">
                <a:solidFill>
                  <a:srgbClr val="322E50"/>
                </a:solidFill>
                <a:latin typeface="Gotham Medium" pitchFamily="2" charset="0"/>
                <a:cs typeface="Gotham Medium" pitchFamily="2" charset="0"/>
              </a:rPr>
              <a:t>Comparte lo que has aprendido</a:t>
            </a:r>
            <a:endParaRPr kumimoji="0" lang="en-US" sz="48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D919D6A4-C18D-8C97-D4FA-A37D3C47F792}"/>
              </a:ext>
            </a:extLst>
          </p:cNvPr>
          <p:cNvSpPr/>
          <p:nvPr/>
        </p:nvSpPr>
        <p:spPr>
          <a:xfrm>
            <a:off x="3704930" y="1262743"/>
            <a:ext cx="8178720" cy="3918857"/>
          </a:xfrm>
          <a:prstGeom prst="wedgeRoundRectCallout">
            <a:avLst>
              <a:gd name="adj1" fmla="val -58065"/>
              <a:gd name="adj2" fmla="val 33691"/>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n-US" sz="44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Una </a:t>
            </a:r>
            <a:r>
              <a:rPr lang="en-US" sz="4400" dirty="0" err="1">
                <a:solidFill>
                  <a:srgbClr val="C00000"/>
                </a:solidFill>
                <a:latin typeface="Aptos" panose="020B0004020202020204" pitchFamily="34" charset="0"/>
                <a:ea typeface="Times New Roman" panose="02020603050405020304" pitchFamily="18" charset="0"/>
                <a:cs typeface="Times New Roman" panose="02020603050405020304" pitchFamily="18" charset="0"/>
              </a:rPr>
              <a:t>cosa</a:t>
            </a:r>
            <a:r>
              <a:rPr lang="en-US" sz="44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 </a:t>
            </a:r>
            <a:r>
              <a:rPr lang="en-US" sz="4400" dirty="0" err="1">
                <a:solidFill>
                  <a:srgbClr val="C00000"/>
                </a:solidFill>
                <a:latin typeface="Aptos" panose="020B0004020202020204" pitchFamily="34" charset="0"/>
                <a:ea typeface="Times New Roman" panose="02020603050405020304" pitchFamily="18" charset="0"/>
                <a:cs typeface="Times New Roman" panose="02020603050405020304" pitchFamily="18" charset="0"/>
              </a:rPr>
              <a:t>que</a:t>
            </a:r>
            <a:r>
              <a:rPr lang="en-US" sz="44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 </a:t>
            </a:r>
            <a:r>
              <a:rPr lang="en-US" sz="4400" dirty="0" err="1">
                <a:solidFill>
                  <a:srgbClr val="C00000"/>
                </a:solidFill>
                <a:latin typeface="Aptos" panose="020B0004020202020204" pitchFamily="34" charset="0"/>
                <a:ea typeface="Times New Roman" panose="02020603050405020304" pitchFamily="18" charset="0"/>
                <a:cs typeface="Times New Roman" panose="02020603050405020304" pitchFamily="18" charset="0"/>
              </a:rPr>
              <a:t>aprendí</a:t>
            </a:r>
            <a:r>
              <a:rPr lang="en-US" sz="44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 </a:t>
            </a:r>
            <a:r>
              <a:rPr lang="en-US" sz="4400" dirty="0">
                <a:solidFill>
                  <a:srgbClr val="C00000"/>
                </a:solidFill>
                <a:latin typeface="Gotham book"/>
              </a:rPr>
              <a:t>/ </a:t>
            </a:r>
            <a:r>
              <a:rPr lang="en-US" sz="4400" b="1" i="1" u="sng" dirty="0">
                <a:solidFill>
                  <a:srgbClr val="C00000"/>
                </a:solidFill>
                <a:latin typeface="Gotham book"/>
              </a:rPr>
              <a:t>Alemán</a:t>
            </a:r>
            <a:r>
              <a:rPr lang="en-US" sz="4400" dirty="0">
                <a:solidFill>
                  <a:srgbClr val="C00000"/>
                </a:solidFill>
                <a:latin typeface="Gotham book"/>
              </a:rPr>
              <a:t>  /  </a:t>
            </a:r>
            <a:r>
              <a:rPr lang="en-US" sz="4400" b="1" i="1" u="sng" dirty="0">
                <a:solidFill>
                  <a:srgbClr val="C00000"/>
                </a:solidFill>
                <a:latin typeface="Gotham book"/>
              </a:rPr>
              <a:t>Polaco</a:t>
            </a:r>
            <a:r>
              <a:rPr lang="en-US" sz="4400" dirty="0">
                <a:solidFill>
                  <a:srgbClr val="C00000"/>
                </a:solidFill>
                <a:latin typeface="Gotham book"/>
              </a:rPr>
              <a:t>  /  </a:t>
            </a:r>
            <a:r>
              <a:rPr lang="en-US" sz="4400" b="1" i="1" u="sng" dirty="0">
                <a:solidFill>
                  <a:srgbClr val="C00000"/>
                </a:solidFill>
                <a:latin typeface="Gotham book"/>
              </a:rPr>
              <a:t>Tejano</a:t>
            </a:r>
            <a:r>
              <a:rPr lang="en-US" sz="4400" dirty="0">
                <a:solidFill>
                  <a:srgbClr val="C00000"/>
                </a:solidFill>
                <a:latin typeface="Gotham book"/>
              </a:rPr>
              <a:t>  /  </a:t>
            </a:r>
            <a:r>
              <a:rPr lang="en-US" sz="4400" b="1" i="1" u="sng" dirty="0">
                <a:solidFill>
                  <a:srgbClr val="C00000"/>
                </a:solidFill>
                <a:latin typeface="Gotham book"/>
              </a:rPr>
              <a:t>Americano Indio</a:t>
            </a:r>
            <a:r>
              <a:rPr kumimoji="0" lang="en-US" sz="440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rPr>
              <a:t> c</a:t>
            </a:r>
            <a:r>
              <a:rPr lang="en-US" sz="4400" dirty="0" err="1">
                <a:solidFill>
                  <a:srgbClr val="C00000"/>
                </a:solidFill>
                <a:latin typeface="Aptos" panose="020B0004020202020204" pitchFamily="34" charset="0"/>
                <a:ea typeface="Times New Roman" panose="02020603050405020304" pitchFamily="18" charset="0"/>
                <a:cs typeface="Times New Roman" panose="02020603050405020304" pitchFamily="18" charset="0"/>
              </a:rPr>
              <a:t>ultura</a:t>
            </a:r>
            <a:r>
              <a:rPr kumimoji="0" lang="en-US" sz="440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rPr>
              <a:t> </a:t>
            </a:r>
            <a:r>
              <a:rPr lang="es-ES" sz="44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en Texas hoy en día es esa _________</a:t>
            </a:r>
            <a:endParaRPr kumimoji="0" lang="en-US" sz="440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171E7F0B-72D3-27EB-12C6-23D3565F7D5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35090" y="3429000"/>
            <a:ext cx="1370657" cy="1370657"/>
          </a:xfrm>
          <a:prstGeom prst="rect">
            <a:avLst/>
          </a:prstGeom>
        </p:spPr>
      </p:pic>
    </p:spTree>
    <p:extLst>
      <p:ext uri="{BB962C8B-B14F-4D97-AF65-F5344CB8AC3E}">
        <p14:creationId xmlns:p14="http://schemas.microsoft.com/office/powerpoint/2010/main" val="3046547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1A479C-5B8F-A975-9E90-27580417931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7EBFFB0-6F04-D008-7BAF-92EC92C53337}"/>
              </a:ext>
            </a:extLst>
          </p:cNvPr>
          <p:cNvSpPr txBox="1">
            <a:spLocks noGrp="1"/>
          </p:cNvSpPr>
          <p:nvPr>
            <p:ph type="title" idx="4294967295"/>
          </p:nvPr>
        </p:nvSpPr>
        <p:spPr>
          <a:xfrm>
            <a:off x="1685775" y="-39979"/>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Billete</a:t>
            </a:r>
            <a:r>
              <a:rPr lang="en-US" sz="6600" dirty="0">
                <a:solidFill>
                  <a:srgbClr val="322E50"/>
                </a:solidFill>
                <a:latin typeface="Gotham Medium" pitchFamily="2" charset="0"/>
                <a:cs typeface="Gotham Medium" pitchFamily="2" charset="0"/>
              </a:rPr>
              <a:t> de </a:t>
            </a:r>
            <a:r>
              <a:rPr lang="en-US" sz="6600" dirty="0" err="1">
                <a:solidFill>
                  <a:srgbClr val="322E50"/>
                </a:solidFill>
                <a:latin typeface="Gotham Medium" pitchFamily="2" charset="0"/>
                <a:cs typeface="Gotham Medium" pitchFamily="2" charset="0"/>
              </a:rPr>
              <a:t>salida</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E907D7C2-78CF-665F-80AA-B473A78274FC}"/>
              </a:ext>
            </a:extLst>
          </p:cNvPr>
          <p:cNvSpPr txBox="1"/>
          <p:nvPr/>
        </p:nvSpPr>
        <p:spPr>
          <a:xfrm>
            <a:off x="3058886" y="1752600"/>
            <a:ext cx="5497285" cy="4401205"/>
          </a:xfrm>
          <a:prstGeom prst="rect">
            <a:avLst/>
          </a:prstGeom>
          <a:noFill/>
        </p:spPr>
        <p:txBody>
          <a:bodyPr wrap="square" rtlCol="0">
            <a:spAutoFit/>
          </a:bodyPr>
          <a:lstStyle/>
          <a:p>
            <a:pPr marL="571500" indent="-571500">
              <a:buFont typeface="Arial" panose="020B0604020202020204" pitchFamily="34" charset="0"/>
              <a:buChar char="•"/>
            </a:pPr>
            <a:r>
              <a:rPr lang="es-ES" sz="4000" dirty="0">
                <a:solidFill>
                  <a:srgbClr val="C00000"/>
                </a:solidFill>
                <a:latin typeface="Gotham book"/>
              </a:rPr>
              <a:t>Completa el párrafo rellenando los huecos</a:t>
            </a:r>
            <a:r>
              <a:rPr lang="en-US" sz="4000" dirty="0">
                <a:solidFill>
                  <a:srgbClr val="C00000"/>
                </a:solidFill>
                <a:latin typeface="Gotham book"/>
              </a:rPr>
              <a:t> </a:t>
            </a:r>
            <a:r>
              <a:rPr lang="es-ES" sz="4000" dirty="0">
                <a:solidFill>
                  <a:schemeClr val="accent5">
                    <a:lumMod val="75000"/>
                  </a:schemeClr>
                </a:solidFill>
                <a:latin typeface="Gotham book"/>
              </a:rPr>
              <a:t>y rodear o resaltar información de las opciones dadas</a:t>
            </a:r>
            <a:r>
              <a:rPr lang="en-US" sz="4000" dirty="0">
                <a:solidFill>
                  <a:schemeClr val="accent5">
                    <a:lumMod val="75000"/>
                  </a:schemeClr>
                </a:solidFill>
                <a:latin typeface="Gotham book"/>
              </a:rPr>
              <a:t>.</a:t>
            </a:r>
          </a:p>
          <a:p>
            <a:pPr marL="571500" indent="-571500">
              <a:buFont typeface="Arial" panose="020B0604020202020204" pitchFamily="34" charset="0"/>
              <a:buChar char="•"/>
            </a:pPr>
            <a:r>
              <a:rPr lang="en-US" sz="4000" dirty="0" err="1">
                <a:solidFill>
                  <a:schemeClr val="accent6">
                    <a:lumMod val="75000"/>
                  </a:schemeClr>
                </a:solidFill>
                <a:latin typeface="Gotham book"/>
              </a:rPr>
              <a:t>Comparte</a:t>
            </a:r>
            <a:r>
              <a:rPr lang="en-US" sz="4000" dirty="0">
                <a:solidFill>
                  <a:schemeClr val="accent6">
                    <a:lumMod val="75000"/>
                  </a:schemeClr>
                </a:solidFill>
                <a:latin typeface="Gotham book"/>
              </a:rPr>
              <a:t> con </a:t>
            </a:r>
            <a:r>
              <a:rPr lang="en-US" sz="4000" dirty="0" err="1">
                <a:solidFill>
                  <a:schemeClr val="accent6">
                    <a:lumMod val="75000"/>
                  </a:schemeClr>
                </a:solidFill>
                <a:latin typeface="Gotham book"/>
              </a:rPr>
              <a:t>una</a:t>
            </a:r>
            <a:r>
              <a:rPr lang="en-US" sz="4000" dirty="0">
                <a:solidFill>
                  <a:schemeClr val="accent6">
                    <a:lumMod val="75000"/>
                  </a:schemeClr>
                </a:solidFill>
                <a:latin typeface="Gotham book"/>
              </a:rPr>
              <a:t> pareja. </a:t>
            </a:r>
          </a:p>
        </p:txBody>
      </p:sp>
      <p:pic>
        <p:nvPicPr>
          <p:cNvPr id="6" name="Graphic 5">
            <a:extLst>
              <a:ext uri="{FF2B5EF4-FFF2-40B4-BE49-F238E27FC236}">
                <a16:creationId xmlns:a16="http://schemas.microsoft.com/office/drawing/2014/main" id="{C1BCF06A-11EE-97DD-9756-FCB95CAEAE1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4148" y="1897156"/>
            <a:ext cx="925793" cy="925793"/>
          </a:xfrm>
          <a:prstGeom prst="rect">
            <a:avLst/>
          </a:prstGeom>
        </p:spPr>
      </p:pic>
      <p:pic>
        <p:nvPicPr>
          <p:cNvPr id="7" name="Graphic 6">
            <a:extLst>
              <a:ext uri="{FF2B5EF4-FFF2-40B4-BE49-F238E27FC236}">
                <a16:creationId xmlns:a16="http://schemas.microsoft.com/office/drawing/2014/main" id="{2B5FA7FA-F7FF-4FA7-63AE-7503EF4C98B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25817" y="5427687"/>
            <a:ext cx="842453" cy="842453"/>
          </a:xfrm>
          <a:prstGeom prst="rect">
            <a:avLst/>
          </a:prstGeom>
        </p:spPr>
      </p:pic>
      <p:pic>
        <p:nvPicPr>
          <p:cNvPr id="10" name="Graphic 9" descr="Scientific Thought with solid fill">
            <a:extLst>
              <a:ext uri="{FF2B5EF4-FFF2-40B4-BE49-F238E27FC236}">
                <a16:creationId xmlns:a16="http://schemas.microsoft.com/office/drawing/2014/main" id="{18B2080C-F6EB-9505-F2C0-59A937C991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46787" y="2522190"/>
            <a:ext cx="2670296" cy="2670296"/>
          </a:xfrm>
          <a:prstGeom prst="rect">
            <a:avLst/>
          </a:prstGeom>
        </p:spPr>
      </p:pic>
    </p:spTree>
    <p:extLst>
      <p:ext uri="{BB962C8B-B14F-4D97-AF65-F5344CB8AC3E}">
        <p14:creationId xmlns:p14="http://schemas.microsoft.com/office/powerpoint/2010/main" val="1039059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3D13E925-B76B-6385-5E38-4B07F2373A7F}"/>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31C22C2C-0575-A378-81B6-2F65B57B4537}"/>
              </a:ext>
            </a:extLst>
          </p:cNvPr>
          <p:cNvSpPr txBox="1">
            <a:spLocks noGrp="1"/>
          </p:cNvSpPr>
          <p:nvPr>
            <p:ph type="title" idx="4294967295"/>
          </p:nvPr>
        </p:nvSpPr>
        <p:spPr>
          <a:xfrm>
            <a:off x="2312079"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r>
              <a:rPr kumimoji="0" lang="en-US" sz="7300" b="0" i="0" u="none" strike="noStrike" kern="1200" cap="none" spc="0" normalizeH="0" baseline="0" noProof="0" dirty="0">
                <a:ln>
                  <a:noFill/>
                </a:ln>
                <a:solidFill>
                  <a:schemeClr val="bg1"/>
                </a:solidFill>
                <a:effectLst/>
                <a:uLnTx/>
                <a:uFillTx/>
                <a:latin typeface="Gotham Medium"/>
                <a:ea typeface="+mj-ea"/>
                <a:cs typeface="+mj-cs"/>
              </a:rPr>
              <a:t> </a:t>
            </a:r>
            <a:r>
              <a:rPr kumimoji="0" lang="en-US" sz="7300" b="0" i="0" u="none" strike="noStrike" kern="1200" cap="none" spc="0" normalizeH="0" baseline="0" noProof="0" dirty="0">
                <a:ln>
                  <a:noFill/>
                </a:ln>
                <a:solidFill>
                  <a:schemeClr val="bg2">
                    <a:lumMod val="25000"/>
                  </a:schemeClr>
                </a:solidFill>
                <a:effectLst/>
                <a:uLnTx/>
                <a:uFillTx/>
                <a:latin typeface="Gotham Medium"/>
                <a:ea typeface="+mj-ea"/>
                <a:cs typeface="+mj-cs"/>
              </a:rPr>
              <a:t>2</a:t>
            </a:r>
            <a:endParaRPr kumimoji="0" lang="en-US" sz="2800" b="0" i="0" u="none" strike="noStrike" kern="1200" cap="none" spc="0" normalizeH="0" baseline="0" noProof="0" dirty="0">
              <a:ln>
                <a:noFill/>
              </a:ln>
              <a:solidFill>
                <a:schemeClr val="bg2">
                  <a:lumMod val="25000"/>
                </a:schemeClr>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7D863127-388D-F09A-9043-FCE55B3F2588}"/>
              </a:ext>
            </a:extLst>
          </p:cNvPr>
          <p:cNvSpPr/>
          <p:nvPr/>
        </p:nvSpPr>
        <p:spPr>
          <a:xfrm>
            <a:off x="2623254" y="1654631"/>
            <a:ext cx="9296400" cy="2198913"/>
          </a:xfrm>
          <a:prstGeom prst="wedgeRoundRectCallout">
            <a:avLst>
              <a:gd name="adj1" fmla="val -5929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s-ES" sz="3400" dirty="0">
                <a:solidFill>
                  <a:schemeClr val="accent6">
                    <a:lumMod val="75000"/>
                  </a:schemeClr>
                </a:solidFill>
                <a:latin typeface="Gotham book"/>
              </a:rPr>
              <a:t>Personas de diversos grupos culturales en Texas hoy trabajan para preservar sus culturas y herencias de diversas maneras, como __________</a:t>
            </a:r>
            <a:endParaRPr kumimoji="0" lang="en-US" sz="3400" b="0" i="0" u="none" strike="noStrike" kern="1200" cap="none" spc="0" normalizeH="0" baseline="0" noProof="0" dirty="0">
              <a:ln>
                <a:noFill/>
              </a:ln>
              <a:solidFill>
                <a:schemeClr val="accent6">
                  <a:lumMod val="75000"/>
                </a:schemeClr>
              </a:solidFill>
              <a:effectLst/>
              <a:uLnTx/>
              <a:uFillTx/>
              <a:latin typeface="Gotham book"/>
            </a:endParaRPr>
          </a:p>
        </p:txBody>
      </p:sp>
      <p:pic>
        <p:nvPicPr>
          <p:cNvPr id="4" name="Graphic 3">
            <a:extLst>
              <a:ext uri="{FF2B5EF4-FFF2-40B4-BE49-F238E27FC236}">
                <a16:creationId xmlns:a16="http://schemas.microsoft.com/office/drawing/2014/main" id="{0237783D-F6E7-DBC1-E2C3-2E8862A9E9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2334739"/>
            <a:ext cx="1370657" cy="1370657"/>
          </a:xfrm>
          <a:prstGeom prst="rect">
            <a:avLst/>
          </a:prstGeom>
        </p:spPr>
      </p:pic>
      <p:sp>
        <p:nvSpPr>
          <p:cNvPr id="5" name="Speech Bubble: Rectangle with Corners Rounded 4">
            <a:extLst>
              <a:ext uri="{FF2B5EF4-FFF2-40B4-BE49-F238E27FC236}">
                <a16:creationId xmlns:a16="http://schemas.microsoft.com/office/drawing/2014/main" id="{794406EF-ABCA-AF5F-6F94-3C81C7EEE922}"/>
              </a:ext>
            </a:extLst>
          </p:cNvPr>
          <p:cNvSpPr/>
          <p:nvPr/>
        </p:nvSpPr>
        <p:spPr>
          <a:xfrm>
            <a:off x="576942" y="4198255"/>
            <a:ext cx="9002282" cy="2010228"/>
          </a:xfrm>
          <a:prstGeom prst="wedgeRoundRectCallout">
            <a:avLst>
              <a:gd name="adj1" fmla="val 58971"/>
              <a:gd name="adj2" fmla="val 3142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s-ES" sz="3600" dirty="0">
                <a:solidFill>
                  <a:srgbClr val="C00000"/>
                </a:solidFill>
                <a:latin typeface="Gotham book"/>
              </a:rPr>
              <a:t>Por ejemplo, muchos / </a:t>
            </a:r>
            <a:r>
              <a:rPr lang="es-ES" sz="3600" b="1" i="1" u="sng" dirty="0">
                <a:solidFill>
                  <a:srgbClr val="C00000"/>
                </a:solidFill>
                <a:latin typeface="Gotham book"/>
              </a:rPr>
              <a:t>alemanes</a:t>
            </a:r>
            <a:r>
              <a:rPr lang="es-ES" sz="3600" dirty="0">
                <a:solidFill>
                  <a:srgbClr val="C00000"/>
                </a:solidFill>
                <a:latin typeface="Gotham book"/>
              </a:rPr>
              <a:t> / </a:t>
            </a:r>
            <a:r>
              <a:rPr lang="es-ES" sz="3600" b="1" i="1" u="sng" dirty="0">
                <a:solidFill>
                  <a:srgbClr val="C00000"/>
                </a:solidFill>
                <a:latin typeface="Gotham book"/>
              </a:rPr>
              <a:t>polacos</a:t>
            </a:r>
            <a:r>
              <a:rPr lang="es-ES" sz="3600" dirty="0">
                <a:solidFill>
                  <a:srgbClr val="C00000"/>
                </a:solidFill>
                <a:latin typeface="Gotham book"/>
              </a:rPr>
              <a:t>, </a:t>
            </a:r>
            <a:r>
              <a:rPr lang="es-ES" sz="3600" b="1" i="1" u="sng" dirty="0">
                <a:solidFill>
                  <a:srgbClr val="C00000"/>
                </a:solidFill>
                <a:latin typeface="Gotham book"/>
              </a:rPr>
              <a:t>tejanos</a:t>
            </a:r>
            <a:r>
              <a:rPr lang="es-ES" sz="3600" dirty="0">
                <a:solidFill>
                  <a:srgbClr val="C00000"/>
                </a:solidFill>
                <a:latin typeface="Gotham book"/>
              </a:rPr>
              <a:t> / </a:t>
            </a:r>
            <a:r>
              <a:rPr lang="es-ES" sz="3600" b="1" i="1" u="sng" dirty="0">
                <a:solidFill>
                  <a:srgbClr val="C00000"/>
                </a:solidFill>
                <a:latin typeface="Gotham book"/>
              </a:rPr>
              <a:t>indígenas americanos</a:t>
            </a:r>
            <a:r>
              <a:rPr lang="es-ES" sz="3600" dirty="0">
                <a:solidFill>
                  <a:srgbClr val="C00000"/>
                </a:solidFill>
                <a:latin typeface="Gotham book"/>
              </a:rPr>
              <a:t> preservan su cultura por _______________________</a:t>
            </a:r>
            <a:endParaRPr kumimoji="0" lang="en-US" sz="16600" b="0" i="0" u="none" strike="noStrike" kern="1200" cap="none" spc="0" normalizeH="0" baseline="0" noProof="0" dirty="0">
              <a:ln>
                <a:noFill/>
              </a:ln>
              <a:solidFill>
                <a:srgbClr val="C00000"/>
              </a:solidFill>
              <a:effectLst/>
              <a:uLnTx/>
              <a:uFillTx/>
              <a:latin typeface="Gotham book"/>
            </a:endParaRPr>
          </a:p>
        </p:txBody>
      </p:sp>
      <p:pic>
        <p:nvPicPr>
          <p:cNvPr id="6" name="Graphic 5">
            <a:extLst>
              <a:ext uri="{FF2B5EF4-FFF2-40B4-BE49-F238E27FC236}">
                <a16:creationId xmlns:a16="http://schemas.microsoft.com/office/drawing/2014/main" id="{98D093D2-981F-B5B6-F280-9686F3774D2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29254" y="4837826"/>
            <a:ext cx="1370657" cy="1370657"/>
          </a:xfrm>
          <a:prstGeom prst="rect">
            <a:avLst/>
          </a:prstGeom>
        </p:spPr>
      </p:pic>
    </p:spTree>
    <p:extLst>
      <p:ext uri="{BB962C8B-B14F-4D97-AF65-F5344CB8AC3E}">
        <p14:creationId xmlns:p14="http://schemas.microsoft.com/office/powerpoint/2010/main" val="2541479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Props1.xml><?xml version="1.0" encoding="utf-8"?>
<ds:datastoreItem xmlns:ds="http://schemas.openxmlformats.org/officeDocument/2006/customXml" ds:itemID="{BD5C0CCF-7312-4071-AA99-B88470B1EC6E}">
  <ds:schemaRefs>
    <ds:schemaRef ds:uri="http://schemas.microsoft.com/sharepoint/v3/contenttype/forms"/>
  </ds:schemaRefs>
</ds:datastoreItem>
</file>

<file path=customXml/itemProps2.xml><?xml version="1.0" encoding="utf-8"?>
<ds:datastoreItem xmlns:ds="http://schemas.openxmlformats.org/officeDocument/2006/customXml" ds:itemID="{1A171E12-7EA3-4FF5-95D1-B4C9FBFF0971}"/>
</file>

<file path=customXml/itemProps3.xml><?xml version="1.0" encoding="utf-8"?>
<ds:datastoreItem xmlns:ds="http://schemas.openxmlformats.org/officeDocument/2006/customXml" ds:itemID="{2CEDDA7C-13CB-4BF6-B78C-3DD109109D2A}">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226</TotalTime>
  <Words>858</Words>
  <Application>Microsoft Office PowerPoint</Application>
  <PresentationFormat>Widescreen</PresentationFormat>
  <Paragraphs>39</Paragraphs>
  <Slides>15</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Aptos</vt:lpstr>
      <vt:lpstr>Aptos Display</vt:lpstr>
      <vt:lpstr>Arial</vt:lpstr>
      <vt:lpstr>Calibri</vt:lpstr>
      <vt:lpstr>Gotham book</vt:lpstr>
      <vt:lpstr>Gotham Medium</vt:lpstr>
      <vt:lpstr>Office Theme</vt:lpstr>
      <vt:lpstr>1_Office Theme</vt:lpstr>
      <vt:lpstr>Unidad 7: Primeros años Condición de Estado</vt:lpstr>
      <vt:lpstr>Calentamiento Sigue las instrucciones para completar tu calentamiento</vt:lpstr>
      <vt:lpstr>Comparte con la clase</vt:lpstr>
      <vt:lpstr>Pregunta esencial</vt:lpstr>
      <vt:lpstr>En la lección de hoy...</vt:lpstr>
      <vt:lpstr>Preservando el patrimonio cultural en Texas hoy</vt:lpstr>
      <vt:lpstr>Elige un grupo de personas sobre el que aprender...</vt:lpstr>
      <vt:lpstr>Preservación de la cultura y el patrimonio alemanes</vt:lpstr>
      <vt:lpstr>Preservación de la cultura y el patrimonio polacos</vt:lpstr>
      <vt:lpstr>Preservando la cultura y el patrimonio mexicanos</vt:lpstr>
      <vt:lpstr>Preservación de la cultura y el patrimonio indígena americano</vt:lpstr>
      <vt:lpstr>Enseña y aprende de tus compañeros...</vt:lpstr>
      <vt:lpstr>Comparte lo que has aprendido</vt:lpstr>
      <vt:lpstr>Billete de salida Sigue las instrucciones para completar tu ticket de salida</vt:lpstr>
      <vt:lpstr>Comparte con la clase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Abubakar, Courtney</dc:creator>
  <cp:lastModifiedBy>Wilkinson, Ulises</cp:lastModifiedBy>
  <cp:revision>3</cp:revision>
  <dcterms:created xsi:type="dcterms:W3CDTF">2025-08-04T14:48:54Z</dcterms:created>
  <dcterms:modified xsi:type="dcterms:W3CDTF">2026-02-10T23:38:55Z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