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4"/>
  </p:notesMasterIdLst>
  <p:sldIdLst>
    <p:sldId id="326" r:id="rId4"/>
    <p:sldId id="331" r:id="rId5"/>
    <p:sldId id="332" r:id="rId6"/>
    <p:sldId id="333" r:id="rId7"/>
    <p:sldId id="334" r:id="rId8"/>
    <p:sldId id="369" r:id="rId9"/>
    <p:sldId id="367" r:id="rId10"/>
    <p:sldId id="370" r:id="rId11"/>
    <p:sldId id="371" r:id="rId12"/>
    <p:sldId id="3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128"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0FA5AB-D141-4C6C-A6A2-DAD6C69F0379}" type="datetimeFigureOut">
              <a:rPr lang="en-US" smtClean="0"/>
              <a:t>6/2/2026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DB8100-30B0-4080-B833-2D5652709A91}" type="slidenum">
              <a:rPr lang="en-US" smtClean="0"/>
              <a:t>‹#›</a:t>
            </a:fld>
            <a:endParaRPr lang="en-US"/>
          </a:p>
        </p:txBody>
      </p:sp>
    </p:spTree>
    <p:extLst>
      <p:ext uri="{BB962C8B-B14F-4D97-AF65-F5344CB8AC3E}">
        <p14:creationId xmlns:p14="http://schemas.microsoft.com/office/powerpoint/2010/main" val="186792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exashistory.unt.edu/ark:/67531/metapth296835/"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loc.gov/item/2017760365/"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esdis.noaa.gov/"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nesdis.noaa.gov/about/k-12-education/dust-ash-fire-smoke/what-dust-storm"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Reid, Robert L., 1938-. Picturing Texas: The Farm Security Administration-Office of War Information Photographers in the Lone Star State, 1935-1943, book, 1994; Austin, Texas. (</a:t>
            </a:r>
            <a:r>
              <a:rPr lang="en-US" sz="1200" b="0" i="0" u="none" strike="noStrike" kern="1200" dirty="0">
                <a:solidFill>
                  <a:schemeClr val="tx1"/>
                </a:solidFill>
                <a:effectLst/>
                <a:latin typeface="+mn-lt"/>
                <a:ea typeface="+mn-ea"/>
                <a:cs typeface="+mn-cs"/>
                <a:hlinkClick r:id="rId3"/>
              </a:rPr>
              <a:t>https://texashistory.unt.edu/ark:/67531/metapth296835/</a:t>
            </a:r>
            <a:r>
              <a:rPr lang="en-US" sz="1200" b="0" i="0" u="none" strike="noStrike" kern="1200" dirty="0">
                <a:solidFill>
                  <a:schemeClr val="tx1"/>
                </a:solidFill>
                <a:effectLst/>
                <a:latin typeface="+mn-lt"/>
                <a:ea typeface="+mn-ea"/>
                <a:cs typeface="+mn-cs"/>
              </a:rPr>
              <a:t>: accessed April 13, 2026),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Texas State Historical Association.</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Rothstein, Arthur. </a:t>
            </a:r>
            <a:r>
              <a:rPr lang="en-US" sz="1200" b="0" i="1" u="none" strike="noStrike" kern="1200" dirty="0">
                <a:solidFill>
                  <a:schemeClr val="tx1"/>
                </a:solidFill>
                <a:effectLst/>
                <a:latin typeface="+mn-lt"/>
                <a:ea typeface="+mn-ea"/>
                <a:cs typeface="+mn-cs"/>
              </a:rPr>
              <a:t>Severe wind erosion made this farm uninhabitable. Cimarron County, Oklahoma</a:t>
            </a:r>
            <a:r>
              <a:rPr lang="en-US" sz="1200" b="0" i="0" u="none" strike="noStrike" kern="1200" dirty="0">
                <a:solidFill>
                  <a:schemeClr val="tx1"/>
                </a:solidFill>
                <a:effectLst/>
                <a:latin typeface="+mn-lt"/>
                <a:ea typeface="+mn-ea"/>
                <a:cs typeface="+mn-cs"/>
              </a:rPr>
              <a:t>. April 1936. Photograph. </a:t>
            </a:r>
            <a:r>
              <a:rPr lang="en-US" sz="1200" b="0" i="0" u="sng" strike="noStrike" kern="1200" dirty="0">
                <a:solidFill>
                  <a:schemeClr val="tx1"/>
                </a:solidFill>
                <a:effectLst/>
                <a:latin typeface="+mn-lt"/>
                <a:ea typeface="+mn-ea"/>
                <a:cs typeface="+mn-cs"/>
                <a:hlinkClick r:id="rId3"/>
              </a:rPr>
              <a:t>https://www.loc.gov/item/2017760365/</a:t>
            </a:r>
            <a:r>
              <a:rPr lang="en-US" sz="1200" b="0" i="0" u="none" strike="noStrike"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66DB8100-30B0-4080-B833-2D5652709A91}" type="slidenum">
              <a:rPr lang="en-US" smtClean="0"/>
              <a:t>6</a:t>
            </a:fld>
            <a:endParaRPr lang="en-US"/>
          </a:p>
        </p:txBody>
      </p:sp>
    </p:spTree>
    <p:extLst>
      <p:ext uri="{BB962C8B-B14F-4D97-AF65-F5344CB8AC3E}">
        <p14:creationId xmlns:p14="http://schemas.microsoft.com/office/powerpoint/2010/main" val="1250746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1" u="none" strike="noStrike" kern="1200" dirty="0">
                <a:solidFill>
                  <a:schemeClr val="tx1"/>
                </a:solidFill>
                <a:effectLst/>
                <a:latin typeface="+mn-lt"/>
                <a:ea typeface="+mn-ea"/>
                <a:cs typeface="+mn-cs"/>
              </a:rPr>
              <a:t>A dust storm approaching Stratford, Texas, in April 1935. In the 1930s, the American prairie states experienced a period of severe drought and dust storms called the “Dust Bowl.” Credit: NOAA George E. Marsh Album. </a:t>
            </a:r>
            <a:r>
              <a:rPr lang="en-US" sz="1200" b="0" i="0" u="none" strike="noStrike" kern="1200" dirty="0">
                <a:solidFill>
                  <a:schemeClr val="tx1"/>
                </a:solidFill>
                <a:effectLst/>
                <a:latin typeface="+mn-lt"/>
                <a:ea typeface="+mn-ea"/>
                <a:cs typeface="+mn-cs"/>
              </a:rPr>
              <a:t>What is a dust storm?  </a:t>
            </a:r>
            <a:r>
              <a:rPr lang="en-US" sz="1200" b="0" i="0" u="none" strike="noStrike" kern="1200" dirty="0">
                <a:solidFill>
                  <a:schemeClr val="tx1"/>
                </a:solidFill>
                <a:effectLst/>
                <a:latin typeface="+mn-lt"/>
                <a:ea typeface="+mn-ea"/>
                <a:cs typeface="+mn-cs"/>
                <a:hlinkClick r:id="rId3"/>
              </a:rPr>
              <a:t>National Environmental Satellite, Data, and Information Service</a:t>
            </a:r>
            <a:r>
              <a:rPr lang="en-US" sz="1200" b="0" i="0" u="none" strike="noStrike" kern="1200" dirty="0">
                <a:solidFill>
                  <a:schemeClr val="tx1"/>
                </a:solidFill>
                <a:effectLst/>
                <a:latin typeface="+mn-lt"/>
                <a:ea typeface="+mn-ea"/>
                <a:cs typeface="+mn-cs"/>
              </a:rPr>
              <a:t>. </a:t>
            </a:r>
            <a:endParaRPr lang="en-US" b="0" dirty="0">
              <a:effectLst/>
            </a:endParaRPr>
          </a:p>
          <a:p>
            <a:pPr rtl="0"/>
            <a:r>
              <a:rPr lang="en-US" sz="1200" b="0" i="0" u="none" strike="noStrike" kern="1200" dirty="0">
                <a:solidFill>
                  <a:schemeClr val="tx1"/>
                </a:solidFill>
                <a:effectLst/>
                <a:latin typeface="+mn-lt"/>
                <a:ea typeface="+mn-ea"/>
                <a:cs typeface="+mn-cs"/>
              </a:rPr>
              <a:t>Accessed 4/13/2026 </a:t>
            </a:r>
            <a:r>
              <a:rPr lang="en-US" sz="1200" b="0" i="0" u="sng" strike="noStrike" kern="1200" dirty="0">
                <a:solidFill>
                  <a:schemeClr val="tx1"/>
                </a:solidFill>
                <a:effectLst/>
                <a:latin typeface="+mn-lt"/>
                <a:ea typeface="+mn-ea"/>
                <a:cs typeface="+mn-cs"/>
                <a:hlinkClick r:id="rId4"/>
              </a:rPr>
              <a:t>https://www.nesdis.noaa.gov/about/k-12-education/dust-ash-fire-smoke/what-dust-storm</a:t>
            </a:r>
            <a:r>
              <a:rPr lang="en-US" sz="1200" b="0" i="0" u="none" strike="noStrike" kern="1200" dirty="0">
                <a:solidFill>
                  <a:schemeClr val="tx1"/>
                </a:solidFill>
                <a:effectLst/>
                <a:latin typeface="+mn-lt"/>
                <a:ea typeface="+mn-ea"/>
                <a:cs typeface="+mn-cs"/>
              </a:rPr>
              <a:t> </a:t>
            </a:r>
            <a:endParaRPr lang="en-US" b="0" dirty="0">
              <a:effectLst/>
            </a:endParaRPr>
          </a:p>
          <a:p>
            <a:br>
              <a:rPr lang="en-US" dirty="0"/>
            </a:b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66DB8100-30B0-4080-B833-2D5652709A91}" type="slidenum">
              <a:rPr lang="en-US" smtClean="0"/>
              <a:t>7</a:t>
            </a:fld>
            <a:endParaRPr lang="en-US"/>
          </a:p>
        </p:txBody>
      </p:sp>
    </p:spTree>
    <p:extLst>
      <p:ext uri="{BB962C8B-B14F-4D97-AF65-F5344CB8AC3E}">
        <p14:creationId xmlns:p14="http://schemas.microsoft.com/office/powerpoint/2010/main" val="2507475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Lange, Dorothea, photographer. Four families, three of them related with fifteen children, from the Dust Bowl in Texas in an overnight roadside camp near Calipatria, California. Imperial County Calipatria California United States, 1937. Mar. Photograph. https://www.loc.gov/item/2017769652/.</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66DB8100-30B0-4080-B833-2D5652709A91}" type="slidenum">
              <a:rPr lang="en-US" smtClean="0"/>
              <a:t>8</a:t>
            </a:fld>
            <a:endParaRPr lang="en-US"/>
          </a:p>
        </p:txBody>
      </p:sp>
    </p:spTree>
    <p:extLst>
      <p:ext uri="{BB962C8B-B14F-4D97-AF65-F5344CB8AC3E}">
        <p14:creationId xmlns:p14="http://schemas.microsoft.com/office/powerpoint/2010/main" val="2128592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FD15E-AF24-1EB6-DEC6-C96301E86C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AC77DE-40CE-AA55-EEBC-8C010E4284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DB8B4DF-65CD-7EBA-AF9F-4545328754D4}"/>
              </a:ext>
            </a:extLst>
          </p:cNvPr>
          <p:cNvSpPr>
            <a:spLocks noGrp="1"/>
          </p:cNvSpPr>
          <p:nvPr>
            <p:ph type="dt" sz="half" idx="10"/>
          </p:nvPr>
        </p:nvSpPr>
        <p:spPr/>
        <p:txBody>
          <a:bodyPr/>
          <a:lstStyle/>
          <a:p>
            <a:fld id="{A8C18B39-24C0-426D-A08F-423D1B41FA3F}" type="datetimeFigureOut">
              <a:rPr lang="en-US" smtClean="0"/>
              <a:t>6/2/2026</a:t>
            </a:fld>
            <a:endParaRPr lang="en-US"/>
          </a:p>
        </p:txBody>
      </p:sp>
      <p:sp>
        <p:nvSpPr>
          <p:cNvPr id="5" name="Footer Placeholder 4">
            <a:extLst>
              <a:ext uri="{FF2B5EF4-FFF2-40B4-BE49-F238E27FC236}">
                <a16:creationId xmlns:a16="http://schemas.microsoft.com/office/drawing/2014/main" id="{CF761C48-AC46-624A-A4D3-D2A8D3C990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50C4B9-7EA4-35F3-B4A9-97822C350413}"/>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1673214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E99C7-FD62-7933-ADBB-915AAB4FF6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6F8950-0A67-F226-325B-F38EB2DC4E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480137-EBEE-5AEB-F5D1-13BA0E044449}"/>
              </a:ext>
            </a:extLst>
          </p:cNvPr>
          <p:cNvSpPr>
            <a:spLocks noGrp="1"/>
          </p:cNvSpPr>
          <p:nvPr>
            <p:ph type="dt" sz="half" idx="10"/>
          </p:nvPr>
        </p:nvSpPr>
        <p:spPr/>
        <p:txBody>
          <a:bodyPr/>
          <a:lstStyle/>
          <a:p>
            <a:fld id="{A8C18B39-24C0-426D-A08F-423D1B41FA3F}" type="datetimeFigureOut">
              <a:rPr lang="en-US" smtClean="0"/>
              <a:t>6/2/2026</a:t>
            </a:fld>
            <a:endParaRPr lang="en-US"/>
          </a:p>
        </p:txBody>
      </p:sp>
      <p:sp>
        <p:nvSpPr>
          <p:cNvPr id="5" name="Footer Placeholder 4">
            <a:extLst>
              <a:ext uri="{FF2B5EF4-FFF2-40B4-BE49-F238E27FC236}">
                <a16:creationId xmlns:a16="http://schemas.microsoft.com/office/drawing/2014/main" id="{154868BA-77BE-E642-3018-F62B0B7C60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798156-D592-AB96-0BF4-CE1091289172}"/>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3986826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B6F9A-8A59-0187-C59B-23D51B0F17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88CA130-EE81-9202-3AA2-0B5B312E50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47E743-7E83-7897-5B6F-D8F87ED55564}"/>
              </a:ext>
            </a:extLst>
          </p:cNvPr>
          <p:cNvSpPr>
            <a:spLocks noGrp="1"/>
          </p:cNvSpPr>
          <p:nvPr>
            <p:ph type="dt" sz="half" idx="10"/>
          </p:nvPr>
        </p:nvSpPr>
        <p:spPr/>
        <p:txBody>
          <a:bodyPr/>
          <a:lstStyle/>
          <a:p>
            <a:fld id="{A8C18B39-24C0-426D-A08F-423D1B41FA3F}" type="datetimeFigureOut">
              <a:rPr lang="en-US" smtClean="0"/>
              <a:t>6/2/2026</a:t>
            </a:fld>
            <a:endParaRPr lang="en-US"/>
          </a:p>
        </p:txBody>
      </p:sp>
      <p:sp>
        <p:nvSpPr>
          <p:cNvPr id="5" name="Footer Placeholder 4">
            <a:extLst>
              <a:ext uri="{FF2B5EF4-FFF2-40B4-BE49-F238E27FC236}">
                <a16:creationId xmlns:a16="http://schemas.microsoft.com/office/drawing/2014/main" id="{4BF255DF-D5CC-B042-4049-17E997A39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98B535-96FF-3D25-D0C4-EE74B9E15513}"/>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330364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6DF1C-ABA8-B03D-9B2C-C2EEAB0E0F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52E130-3574-FF3C-ADC3-539F073A726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FBE0D8-A678-3013-3BB6-9773B7C1AED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52BF685-F5A0-6739-BFCE-CF803B06428A}"/>
              </a:ext>
            </a:extLst>
          </p:cNvPr>
          <p:cNvSpPr>
            <a:spLocks noGrp="1"/>
          </p:cNvSpPr>
          <p:nvPr>
            <p:ph type="dt" sz="half" idx="10"/>
          </p:nvPr>
        </p:nvSpPr>
        <p:spPr/>
        <p:txBody>
          <a:bodyPr/>
          <a:lstStyle/>
          <a:p>
            <a:fld id="{A8C18B39-24C0-426D-A08F-423D1B41FA3F}" type="datetimeFigureOut">
              <a:rPr lang="en-US" smtClean="0"/>
              <a:t>6/2/2026</a:t>
            </a:fld>
            <a:endParaRPr lang="en-US"/>
          </a:p>
        </p:txBody>
      </p:sp>
      <p:sp>
        <p:nvSpPr>
          <p:cNvPr id="6" name="Footer Placeholder 5">
            <a:extLst>
              <a:ext uri="{FF2B5EF4-FFF2-40B4-BE49-F238E27FC236}">
                <a16:creationId xmlns:a16="http://schemas.microsoft.com/office/drawing/2014/main" id="{EA8BAF6D-6295-85DA-A979-EE1ABEDE11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55E629-94B2-D8F8-B33D-94A8B94D0039}"/>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160967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C21A0-F21A-A62A-71DE-9FC23A9B9E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675D27-C751-1739-21D3-17853BE24B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2F04A7-BD35-05E0-7A70-29216C1A6CC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61631B-3BC3-55DB-818F-BF3BD5C4D7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56B761-E9C8-B75F-132A-C7154458E3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F866B1-0C08-09C3-30A3-C5226C32EEBB}"/>
              </a:ext>
            </a:extLst>
          </p:cNvPr>
          <p:cNvSpPr>
            <a:spLocks noGrp="1"/>
          </p:cNvSpPr>
          <p:nvPr>
            <p:ph type="dt" sz="half" idx="10"/>
          </p:nvPr>
        </p:nvSpPr>
        <p:spPr/>
        <p:txBody>
          <a:bodyPr/>
          <a:lstStyle/>
          <a:p>
            <a:fld id="{A8C18B39-24C0-426D-A08F-423D1B41FA3F}" type="datetimeFigureOut">
              <a:rPr lang="en-US" smtClean="0"/>
              <a:t>6/2/2026</a:t>
            </a:fld>
            <a:endParaRPr lang="en-US"/>
          </a:p>
        </p:txBody>
      </p:sp>
      <p:sp>
        <p:nvSpPr>
          <p:cNvPr id="8" name="Footer Placeholder 7">
            <a:extLst>
              <a:ext uri="{FF2B5EF4-FFF2-40B4-BE49-F238E27FC236}">
                <a16:creationId xmlns:a16="http://schemas.microsoft.com/office/drawing/2014/main" id="{160C1C76-19D6-250D-1008-66EBF9D938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80346B-A313-D4FC-387D-3D6A782DF26B}"/>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250019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00441-19D1-877F-2E66-104FBB24702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FD4A48-D128-A7E6-DFEA-858A5497A258}"/>
              </a:ext>
            </a:extLst>
          </p:cNvPr>
          <p:cNvSpPr>
            <a:spLocks noGrp="1"/>
          </p:cNvSpPr>
          <p:nvPr>
            <p:ph type="dt" sz="half" idx="10"/>
          </p:nvPr>
        </p:nvSpPr>
        <p:spPr/>
        <p:txBody>
          <a:bodyPr/>
          <a:lstStyle/>
          <a:p>
            <a:fld id="{A8C18B39-24C0-426D-A08F-423D1B41FA3F}" type="datetimeFigureOut">
              <a:rPr lang="en-US" smtClean="0"/>
              <a:t>6/2/2026</a:t>
            </a:fld>
            <a:endParaRPr lang="en-US"/>
          </a:p>
        </p:txBody>
      </p:sp>
      <p:sp>
        <p:nvSpPr>
          <p:cNvPr id="4" name="Footer Placeholder 3">
            <a:extLst>
              <a:ext uri="{FF2B5EF4-FFF2-40B4-BE49-F238E27FC236}">
                <a16:creationId xmlns:a16="http://schemas.microsoft.com/office/drawing/2014/main" id="{11E24E2D-981B-9873-C057-6AD5309E627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208A46-80BA-0E4B-B8C7-70770898E20B}"/>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1195920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4A3695-B1C9-0538-5532-AD730A752432}"/>
              </a:ext>
            </a:extLst>
          </p:cNvPr>
          <p:cNvSpPr>
            <a:spLocks noGrp="1"/>
          </p:cNvSpPr>
          <p:nvPr>
            <p:ph type="dt" sz="half" idx="10"/>
          </p:nvPr>
        </p:nvSpPr>
        <p:spPr/>
        <p:txBody>
          <a:bodyPr/>
          <a:lstStyle/>
          <a:p>
            <a:fld id="{A8C18B39-24C0-426D-A08F-423D1B41FA3F}" type="datetimeFigureOut">
              <a:rPr lang="en-US" smtClean="0"/>
              <a:t>6/2/2026</a:t>
            </a:fld>
            <a:endParaRPr lang="en-US"/>
          </a:p>
        </p:txBody>
      </p:sp>
      <p:sp>
        <p:nvSpPr>
          <p:cNvPr id="3" name="Footer Placeholder 2">
            <a:extLst>
              <a:ext uri="{FF2B5EF4-FFF2-40B4-BE49-F238E27FC236}">
                <a16:creationId xmlns:a16="http://schemas.microsoft.com/office/drawing/2014/main" id="{25EEB9FE-343A-1AF7-F918-C8121B7CE4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2CF2CB-69A8-88F1-0E2B-28D965D2FDDD}"/>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1615145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E2722-DF19-8D27-EA7B-4B1682358E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EDE5B74-19D1-670A-22BA-DAFD38C23A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C7231F-42EA-2A9A-F71A-F6082354C5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513DF6-F31C-3DC3-A581-15785EDC38AB}"/>
              </a:ext>
            </a:extLst>
          </p:cNvPr>
          <p:cNvSpPr>
            <a:spLocks noGrp="1"/>
          </p:cNvSpPr>
          <p:nvPr>
            <p:ph type="dt" sz="half" idx="10"/>
          </p:nvPr>
        </p:nvSpPr>
        <p:spPr/>
        <p:txBody>
          <a:bodyPr/>
          <a:lstStyle/>
          <a:p>
            <a:fld id="{A8C18B39-24C0-426D-A08F-423D1B41FA3F}" type="datetimeFigureOut">
              <a:rPr lang="en-US" smtClean="0"/>
              <a:t>6/2/2026</a:t>
            </a:fld>
            <a:endParaRPr lang="en-US"/>
          </a:p>
        </p:txBody>
      </p:sp>
      <p:sp>
        <p:nvSpPr>
          <p:cNvPr id="6" name="Footer Placeholder 5">
            <a:extLst>
              <a:ext uri="{FF2B5EF4-FFF2-40B4-BE49-F238E27FC236}">
                <a16:creationId xmlns:a16="http://schemas.microsoft.com/office/drawing/2014/main" id="{80C5F5B8-1E3C-9347-EBE7-AE7EFD7577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6FC9F1-B224-6FAB-8448-E853A166F774}"/>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3824775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F06C7-92FD-B331-1BAC-8E2ACC8F96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88F6C7-F766-EDA8-6AF7-1BBE34054A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6181BC-9B23-8DF7-612C-9B36BC5538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4A0466-724E-1E8D-B09F-3AD79D9BF478}"/>
              </a:ext>
            </a:extLst>
          </p:cNvPr>
          <p:cNvSpPr>
            <a:spLocks noGrp="1"/>
          </p:cNvSpPr>
          <p:nvPr>
            <p:ph type="dt" sz="half" idx="10"/>
          </p:nvPr>
        </p:nvSpPr>
        <p:spPr/>
        <p:txBody>
          <a:bodyPr/>
          <a:lstStyle/>
          <a:p>
            <a:fld id="{A8C18B39-24C0-426D-A08F-423D1B41FA3F}" type="datetimeFigureOut">
              <a:rPr lang="en-US" smtClean="0"/>
              <a:t>6/2/2026</a:t>
            </a:fld>
            <a:endParaRPr lang="en-US"/>
          </a:p>
        </p:txBody>
      </p:sp>
      <p:sp>
        <p:nvSpPr>
          <p:cNvPr id="6" name="Footer Placeholder 5">
            <a:extLst>
              <a:ext uri="{FF2B5EF4-FFF2-40B4-BE49-F238E27FC236}">
                <a16:creationId xmlns:a16="http://schemas.microsoft.com/office/drawing/2014/main" id="{2F1CFCF0-C4C4-9AFF-2BD1-E39F8785F1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AEC588-CCDF-8DF4-3188-725BB32AC0DE}"/>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3063164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053C4-C2FC-0623-E413-A7CFA964827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80F703-8AAE-8EE2-9665-940C26BF82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B7538C-8AD8-A4E0-73D3-035B7046BDBC}"/>
              </a:ext>
            </a:extLst>
          </p:cNvPr>
          <p:cNvSpPr>
            <a:spLocks noGrp="1"/>
          </p:cNvSpPr>
          <p:nvPr>
            <p:ph type="dt" sz="half" idx="10"/>
          </p:nvPr>
        </p:nvSpPr>
        <p:spPr/>
        <p:txBody>
          <a:bodyPr/>
          <a:lstStyle/>
          <a:p>
            <a:fld id="{A8C18B39-24C0-426D-A08F-423D1B41FA3F}" type="datetimeFigureOut">
              <a:rPr lang="en-US" smtClean="0"/>
              <a:t>6/2/2026</a:t>
            </a:fld>
            <a:endParaRPr lang="en-US"/>
          </a:p>
        </p:txBody>
      </p:sp>
      <p:sp>
        <p:nvSpPr>
          <p:cNvPr id="5" name="Footer Placeholder 4">
            <a:extLst>
              <a:ext uri="{FF2B5EF4-FFF2-40B4-BE49-F238E27FC236}">
                <a16:creationId xmlns:a16="http://schemas.microsoft.com/office/drawing/2014/main" id="{41EE6D5C-B760-73AA-DC29-C5D2CF248F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D49FA2-0F54-6710-0251-C1DB7A1EF160}"/>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4032878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0CFBF0-A515-F34B-8341-BFE3FA644A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A7D474-5EC3-73AC-9FA2-9986BEB0B5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A7751E-A8B6-B5EF-8B83-93E320E812C1}"/>
              </a:ext>
            </a:extLst>
          </p:cNvPr>
          <p:cNvSpPr>
            <a:spLocks noGrp="1"/>
          </p:cNvSpPr>
          <p:nvPr>
            <p:ph type="dt" sz="half" idx="10"/>
          </p:nvPr>
        </p:nvSpPr>
        <p:spPr/>
        <p:txBody>
          <a:bodyPr/>
          <a:lstStyle/>
          <a:p>
            <a:fld id="{A8C18B39-24C0-426D-A08F-423D1B41FA3F}" type="datetimeFigureOut">
              <a:rPr lang="en-US" smtClean="0"/>
              <a:t>6/2/2026</a:t>
            </a:fld>
            <a:endParaRPr lang="en-US"/>
          </a:p>
        </p:txBody>
      </p:sp>
      <p:sp>
        <p:nvSpPr>
          <p:cNvPr id="5" name="Footer Placeholder 4">
            <a:extLst>
              <a:ext uri="{FF2B5EF4-FFF2-40B4-BE49-F238E27FC236}">
                <a16:creationId xmlns:a16="http://schemas.microsoft.com/office/drawing/2014/main" id="{9A9B18E5-AD64-844A-85E2-1E67A601DA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25746-EC53-D981-B074-1A5E7DE26F7A}"/>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18079197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9AB4-11EA-2EF7-BC14-507C46EC59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88630-C0D8-AEE4-087A-7978085F95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BE9C63-3578-9AEB-2C69-9D5615724EE8}"/>
              </a:ext>
            </a:extLst>
          </p:cNvPr>
          <p:cNvSpPr>
            <a:spLocks noGrp="1"/>
          </p:cNvSpPr>
          <p:nvPr>
            <p:ph type="dt" sz="half" idx="10"/>
          </p:nvPr>
        </p:nvSpPr>
        <p:spPr/>
        <p:txBody>
          <a:bodyPr/>
          <a:lstStyle/>
          <a:p>
            <a:fld id="{EB3EE0DE-B61D-4686-9A74-FCC262FC058F}" type="datetimeFigureOut">
              <a:rPr lang="en-US" smtClean="0"/>
              <a:t>6/2/2026</a:t>
            </a:fld>
            <a:endParaRPr lang="en-US"/>
          </a:p>
        </p:txBody>
      </p:sp>
      <p:sp>
        <p:nvSpPr>
          <p:cNvPr id="5" name="Footer Placeholder 4">
            <a:extLst>
              <a:ext uri="{FF2B5EF4-FFF2-40B4-BE49-F238E27FC236}">
                <a16:creationId xmlns:a16="http://schemas.microsoft.com/office/drawing/2014/main" id="{ED0B5168-E5B3-6681-7CA5-E079E853A1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A7FD8-9950-4CAD-9019-8D386561B813}"/>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515294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EC78-6D01-F976-75AF-2786B3F71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110C50-97BA-57AC-5060-A17B946BA5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51A090-0F31-90DC-961A-4917794A07D9}"/>
              </a:ext>
            </a:extLst>
          </p:cNvPr>
          <p:cNvSpPr>
            <a:spLocks noGrp="1"/>
          </p:cNvSpPr>
          <p:nvPr>
            <p:ph type="dt" sz="half" idx="10"/>
          </p:nvPr>
        </p:nvSpPr>
        <p:spPr/>
        <p:txBody>
          <a:bodyPr/>
          <a:lstStyle/>
          <a:p>
            <a:fld id="{EB3EE0DE-B61D-4686-9A74-FCC262FC058F}" type="datetimeFigureOut">
              <a:rPr lang="en-US" smtClean="0"/>
              <a:t>6/2/2026</a:t>
            </a:fld>
            <a:endParaRPr lang="en-US"/>
          </a:p>
        </p:txBody>
      </p:sp>
      <p:sp>
        <p:nvSpPr>
          <p:cNvPr id="5" name="Footer Placeholder 4">
            <a:extLst>
              <a:ext uri="{FF2B5EF4-FFF2-40B4-BE49-F238E27FC236}">
                <a16:creationId xmlns:a16="http://schemas.microsoft.com/office/drawing/2014/main" id="{3B3883ED-827E-130A-B811-71A0D11BA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997D5-3AF8-2009-71D3-459940A1E68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885316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F00D-439A-DA30-583D-C2AEF335BB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C418D-7580-D94D-FBE6-773096A19C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8870EE-E8A5-CC00-AD89-98DE42083788}"/>
              </a:ext>
            </a:extLst>
          </p:cNvPr>
          <p:cNvSpPr>
            <a:spLocks noGrp="1"/>
          </p:cNvSpPr>
          <p:nvPr>
            <p:ph type="dt" sz="half" idx="10"/>
          </p:nvPr>
        </p:nvSpPr>
        <p:spPr/>
        <p:txBody>
          <a:bodyPr/>
          <a:lstStyle/>
          <a:p>
            <a:fld id="{EB3EE0DE-B61D-4686-9A74-FCC262FC058F}" type="datetimeFigureOut">
              <a:rPr lang="en-US" smtClean="0"/>
              <a:t>6/2/2026</a:t>
            </a:fld>
            <a:endParaRPr lang="en-US"/>
          </a:p>
        </p:txBody>
      </p:sp>
      <p:sp>
        <p:nvSpPr>
          <p:cNvPr id="5" name="Footer Placeholder 4">
            <a:extLst>
              <a:ext uri="{FF2B5EF4-FFF2-40B4-BE49-F238E27FC236}">
                <a16:creationId xmlns:a16="http://schemas.microsoft.com/office/drawing/2014/main" id="{B416D923-CA09-600B-CE05-88F28F8575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529CA-E8A3-C211-A61D-7B663A6E126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50258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DA97-7F3A-1250-744C-F00E25FB7B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7F9CA-9966-0AF0-7CD5-A4CD31A14B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2CBC39-49D5-7A62-9DF1-1478858742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CFEE09-0F71-7EA3-D140-B77CFB32664B}"/>
              </a:ext>
            </a:extLst>
          </p:cNvPr>
          <p:cNvSpPr>
            <a:spLocks noGrp="1"/>
          </p:cNvSpPr>
          <p:nvPr>
            <p:ph type="dt" sz="half" idx="10"/>
          </p:nvPr>
        </p:nvSpPr>
        <p:spPr/>
        <p:txBody>
          <a:bodyPr/>
          <a:lstStyle/>
          <a:p>
            <a:fld id="{EB3EE0DE-B61D-4686-9A74-FCC262FC058F}" type="datetimeFigureOut">
              <a:rPr lang="en-US" smtClean="0"/>
              <a:t>6/2/2026</a:t>
            </a:fld>
            <a:endParaRPr lang="en-US"/>
          </a:p>
        </p:txBody>
      </p:sp>
      <p:sp>
        <p:nvSpPr>
          <p:cNvPr id="6" name="Footer Placeholder 5">
            <a:extLst>
              <a:ext uri="{FF2B5EF4-FFF2-40B4-BE49-F238E27FC236}">
                <a16:creationId xmlns:a16="http://schemas.microsoft.com/office/drawing/2014/main" id="{0D232475-568A-55FB-B3BB-2175D769F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4D0006-E1E7-AF46-29C7-68CC991971B1}"/>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6088385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4B4D-4E9A-4D9A-D121-FD38B5E57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877BFC-26B2-0918-F607-C55AB9DBB9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79D848-1E5C-FC85-0C0B-FB406F56B5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EAFE5-17AF-79AD-497D-B6DB3A2F9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C42679-F77F-244A-E03F-5785ACA1C3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F92E52-A5EA-C530-D590-18C695007DD8}"/>
              </a:ext>
            </a:extLst>
          </p:cNvPr>
          <p:cNvSpPr>
            <a:spLocks noGrp="1"/>
          </p:cNvSpPr>
          <p:nvPr>
            <p:ph type="dt" sz="half" idx="10"/>
          </p:nvPr>
        </p:nvSpPr>
        <p:spPr/>
        <p:txBody>
          <a:bodyPr/>
          <a:lstStyle/>
          <a:p>
            <a:fld id="{EB3EE0DE-B61D-4686-9A74-FCC262FC058F}" type="datetimeFigureOut">
              <a:rPr lang="en-US" smtClean="0"/>
              <a:t>6/2/2026</a:t>
            </a:fld>
            <a:endParaRPr lang="en-US"/>
          </a:p>
        </p:txBody>
      </p:sp>
      <p:sp>
        <p:nvSpPr>
          <p:cNvPr id="8" name="Footer Placeholder 7">
            <a:extLst>
              <a:ext uri="{FF2B5EF4-FFF2-40B4-BE49-F238E27FC236}">
                <a16:creationId xmlns:a16="http://schemas.microsoft.com/office/drawing/2014/main" id="{33AA7980-FE1E-A18C-6B20-EF7CC135EE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40694A-9871-9732-CBE8-CA1FB098AA3C}"/>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6176834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3B70-553C-AB81-1D48-06CC62D001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646B08-F184-E1D1-33AE-FC26C35219BA}"/>
              </a:ext>
            </a:extLst>
          </p:cNvPr>
          <p:cNvSpPr>
            <a:spLocks noGrp="1"/>
          </p:cNvSpPr>
          <p:nvPr>
            <p:ph type="dt" sz="half" idx="10"/>
          </p:nvPr>
        </p:nvSpPr>
        <p:spPr/>
        <p:txBody>
          <a:bodyPr/>
          <a:lstStyle/>
          <a:p>
            <a:fld id="{EB3EE0DE-B61D-4686-9A74-FCC262FC058F}" type="datetimeFigureOut">
              <a:rPr lang="en-US" smtClean="0"/>
              <a:t>6/2/2026</a:t>
            </a:fld>
            <a:endParaRPr lang="en-US"/>
          </a:p>
        </p:txBody>
      </p:sp>
      <p:sp>
        <p:nvSpPr>
          <p:cNvPr id="4" name="Footer Placeholder 3">
            <a:extLst>
              <a:ext uri="{FF2B5EF4-FFF2-40B4-BE49-F238E27FC236}">
                <a16:creationId xmlns:a16="http://schemas.microsoft.com/office/drawing/2014/main" id="{B0DDE5D2-8908-C76D-AD5B-529DDA371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552196-621A-06BC-F7B5-201C37DFFDDA}"/>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1253885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5B011E-E20E-5E48-052A-27272F44D6AF}"/>
              </a:ext>
            </a:extLst>
          </p:cNvPr>
          <p:cNvSpPr>
            <a:spLocks noGrp="1"/>
          </p:cNvSpPr>
          <p:nvPr>
            <p:ph type="dt" sz="half" idx="10"/>
          </p:nvPr>
        </p:nvSpPr>
        <p:spPr/>
        <p:txBody>
          <a:bodyPr/>
          <a:lstStyle/>
          <a:p>
            <a:fld id="{EB3EE0DE-B61D-4686-9A74-FCC262FC058F}" type="datetimeFigureOut">
              <a:rPr lang="en-US" smtClean="0"/>
              <a:t>6/2/2026</a:t>
            </a:fld>
            <a:endParaRPr lang="en-US"/>
          </a:p>
        </p:txBody>
      </p:sp>
      <p:sp>
        <p:nvSpPr>
          <p:cNvPr id="3" name="Footer Placeholder 2">
            <a:extLst>
              <a:ext uri="{FF2B5EF4-FFF2-40B4-BE49-F238E27FC236}">
                <a16:creationId xmlns:a16="http://schemas.microsoft.com/office/drawing/2014/main" id="{7B9B6582-88D1-5B0A-0A01-4A856951E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E38B72-B7C6-1BFE-5B6F-8D83621BA30E}"/>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3752324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7AC5-D649-8D17-2865-33378B2FD1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62FCA4-352B-C661-1DA9-DF3D76427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99FE1A-944A-4D36-4E77-AA7E6B1FD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058D2D-B503-1342-0F97-D9039BC9836B}"/>
              </a:ext>
            </a:extLst>
          </p:cNvPr>
          <p:cNvSpPr>
            <a:spLocks noGrp="1"/>
          </p:cNvSpPr>
          <p:nvPr>
            <p:ph type="dt" sz="half" idx="10"/>
          </p:nvPr>
        </p:nvSpPr>
        <p:spPr/>
        <p:txBody>
          <a:bodyPr/>
          <a:lstStyle/>
          <a:p>
            <a:fld id="{EB3EE0DE-B61D-4686-9A74-FCC262FC058F}" type="datetimeFigureOut">
              <a:rPr lang="en-US" smtClean="0"/>
              <a:t>6/2/2026</a:t>
            </a:fld>
            <a:endParaRPr lang="en-US"/>
          </a:p>
        </p:txBody>
      </p:sp>
      <p:sp>
        <p:nvSpPr>
          <p:cNvPr id="6" name="Footer Placeholder 5">
            <a:extLst>
              <a:ext uri="{FF2B5EF4-FFF2-40B4-BE49-F238E27FC236}">
                <a16:creationId xmlns:a16="http://schemas.microsoft.com/office/drawing/2014/main" id="{A8E1F6FA-D070-32C8-152C-E030745041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83C283-FACF-EF67-7694-94BEDEABF365}"/>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7388850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DF25D-EBC7-FF5D-89CD-C5146C746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E2F8D9-CAF0-A34F-0743-A98CA21915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23D48B-940C-9496-68E6-9AFDFE935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0D9992-8E3C-36CB-47C8-4AE5730447F4}"/>
              </a:ext>
            </a:extLst>
          </p:cNvPr>
          <p:cNvSpPr>
            <a:spLocks noGrp="1"/>
          </p:cNvSpPr>
          <p:nvPr>
            <p:ph type="dt" sz="half" idx="10"/>
          </p:nvPr>
        </p:nvSpPr>
        <p:spPr/>
        <p:txBody>
          <a:bodyPr/>
          <a:lstStyle/>
          <a:p>
            <a:fld id="{EB3EE0DE-B61D-4686-9A74-FCC262FC058F}" type="datetimeFigureOut">
              <a:rPr lang="en-US" smtClean="0"/>
              <a:t>6/2/2026</a:t>
            </a:fld>
            <a:endParaRPr lang="en-US"/>
          </a:p>
        </p:txBody>
      </p:sp>
      <p:sp>
        <p:nvSpPr>
          <p:cNvPr id="6" name="Footer Placeholder 5">
            <a:extLst>
              <a:ext uri="{FF2B5EF4-FFF2-40B4-BE49-F238E27FC236}">
                <a16:creationId xmlns:a16="http://schemas.microsoft.com/office/drawing/2014/main" id="{1F9B3792-B134-0A45-A836-AB354C8DE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4140A1-D5FB-3B98-0CA5-D9B9C96D335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607734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92B3-8445-7B21-B5F7-626E2FB160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76A29A-FA86-AA35-F273-0912ED3327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E7A0D-47D1-466A-1DB7-10E1C8A03547}"/>
              </a:ext>
            </a:extLst>
          </p:cNvPr>
          <p:cNvSpPr>
            <a:spLocks noGrp="1"/>
          </p:cNvSpPr>
          <p:nvPr>
            <p:ph type="dt" sz="half" idx="10"/>
          </p:nvPr>
        </p:nvSpPr>
        <p:spPr/>
        <p:txBody>
          <a:bodyPr/>
          <a:lstStyle/>
          <a:p>
            <a:fld id="{EB3EE0DE-B61D-4686-9A74-FCC262FC058F}" type="datetimeFigureOut">
              <a:rPr lang="en-US" smtClean="0"/>
              <a:t>6/2/2026</a:t>
            </a:fld>
            <a:endParaRPr lang="en-US"/>
          </a:p>
        </p:txBody>
      </p:sp>
      <p:sp>
        <p:nvSpPr>
          <p:cNvPr id="5" name="Footer Placeholder 4">
            <a:extLst>
              <a:ext uri="{FF2B5EF4-FFF2-40B4-BE49-F238E27FC236}">
                <a16:creationId xmlns:a16="http://schemas.microsoft.com/office/drawing/2014/main" id="{AC30DC77-DBB0-7C37-9194-B7CF519DA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15E0EA-DFBD-3E2D-5CC0-F9E30129A58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1911472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68504-E91F-C91A-7D39-A7DB3A116C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75A876-6F27-9173-9EA7-A9542C96D5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ABD25-BB8F-6077-0A17-F3402E5CFC4D}"/>
              </a:ext>
            </a:extLst>
          </p:cNvPr>
          <p:cNvSpPr>
            <a:spLocks noGrp="1"/>
          </p:cNvSpPr>
          <p:nvPr>
            <p:ph type="dt" sz="half" idx="10"/>
          </p:nvPr>
        </p:nvSpPr>
        <p:spPr/>
        <p:txBody>
          <a:bodyPr/>
          <a:lstStyle/>
          <a:p>
            <a:fld id="{EB3EE0DE-B61D-4686-9A74-FCC262FC058F}" type="datetimeFigureOut">
              <a:rPr lang="en-US" smtClean="0"/>
              <a:t>6/2/2026</a:t>
            </a:fld>
            <a:endParaRPr lang="en-US"/>
          </a:p>
        </p:txBody>
      </p:sp>
      <p:sp>
        <p:nvSpPr>
          <p:cNvPr id="5" name="Footer Placeholder 4">
            <a:extLst>
              <a:ext uri="{FF2B5EF4-FFF2-40B4-BE49-F238E27FC236}">
                <a16:creationId xmlns:a16="http://schemas.microsoft.com/office/drawing/2014/main" id="{F5A87650-6590-E14F-7714-13BD4AA131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922D6A-7093-F4F2-E47B-D3DAFE087CEB}"/>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6113314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9142-C693-1E46-BEC5-A925EB365B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AE92AC-074C-5A45-A626-4B621FCFF0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5C2B37-A08C-FB4E-8A80-ECC52E37689E}"/>
              </a:ext>
            </a:extLst>
          </p:cNvPr>
          <p:cNvSpPr>
            <a:spLocks noGrp="1"/>
          </p:cNvSpPr>
          <p:nvPr>
            <p:ph type="dt" sz="half" idx="10"/>
          </p:nvPr>
        </p:nvSpPr>
        <p:spPr/>
        <p:txBody>
          <a:bodyPr/>
          <a:lstStyle/>
          <a:p>
            <a:fld id="{A3010223-5ADC-934C-8BE1-8265A0335AF6}" type="datetimeFigureOut">
              <a:rPr lang="en-US" smtClean="0"/>
              <a:t>6/2/2026</a:t>
            </a:fld>
            <a:endParaRPr lang="en-US"/>
          </a:p>
        </p:txBody>
      </p:sp>
      <p:sp>
        <p:nvSpPr>
          <p:cNvPr id="5" name="Footer Placeholder 4">
            <a:extLst>
              <a:ext uri="{FF2B5EF4-FFF2-40B4-BE49-F238E27FC236}">
                <a16:creationId xmlns:a16="http://schemas.microsoft.com/office/drawing/2014/main" id="{0E41D853-A81F-EC4C-BBCE-79A51E854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3AE22-8842-2A4A-AF1C-009496A0F3F7}"/>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2991558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4B33C-88F4-614B-AF93-B9237F40F3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EFDE61-81DA-1442-8C59-17501ABE63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833EF2-4485-234C-AB30-1D5F31ED500A}"/>
              </a:ext>
            </a:extLst>
          </p:cNvPr>
          <p:cNvSpPr>
            <a:spLocks noGrp="1"/>
          </p:cNvSpPr>
          <p:nvPr>
            <p:ph type="dt" sz="half" idx="10"/>
          </p:nvPr>
        </p:nvSpPr>
        <p:spPr/>
        <p:txBody>
          <a:bodyPr/>
          <a:lstStyle/>
          <a:p>
            <a:fld id="{A3010223-5ADC-934C-8BE1-8265A0335AF6}" type="datetimeFigureOut">
              <a:rPr lang="en-US" smtClean="0"/>
              <a:t>6/2/2026</a:t>
            </a:fld>
            <a:endParaRPr lang="en-US"/>
          </a:p>
        </p:txBody>
      </p:sp>
      <p:sp>
        <p:nvSpPr>
          <p:cNvPr id="5" name="Footer Placeholder 4">
            <a:extLst>
              <a:ext uri="{FF2B5EF4-FFF2-40B4-BE49-F238E27FC236}">
                <a16:creationId xmlns:a16="http://schemas.microsoft.com/office/drawing/2014/main" id="{9A04FA5B-2741-5E46-A5D3-4B0D978BA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E0822-3DDA-0144-A658-F015CB7E6A72}"/>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515514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CCE53-4C5A-7F41-965D-28D7AB398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791CD1-B02C-5148-BF62-45B1E8B74F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34F213-DB53-2043-8199-4B92A97653CE}"/>
              </a:ext>
            </a:extLst>
          </p:cNvPr>
          <p:cNvSpPr>
            <a:spLocks noGrp="1"/>
          </p:cNvSpPr>
          <p:nvPr>
            <p:ph type="dt" sz="half" idx="10"/>
          </p:nvPr>
        </p:nvSpPr>
        <p:spPr/>
        <p:txBody>
          <a:bodyPr/>
          <a:lstStyle/>
          <a:p>
            <a:fld id="{A3010223-5ADC-934C-8BE1-8265A0335AF6}" type="datetimeFigureOut">
              <a:rPr lang="en-US" smtClean="0"/>
              <a:t>6/2/2026</a:t>
            </a:fld>
            <a:endParaRPr lang="en-US"/>
          </a:p>
        </p:txBody>
      </p:sp>
      <p:sp>
        <p:nvSpPr>
          <p:cNvPr id="5" name="Footer Placeholder 4">
            <a:extLst>
              <a:ext uri="{FF2B5EF4-FFF2-40B4-BE49-F238E27FC236}">
                <a16:creationId xmlns:a16="http://schemas.microsoft.com/office/drawing/2014/main" id="{84C77C27-5D3D-534A-8E33-DF980CE82B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C81FA-2C64-E04C-B188-56D34ECF8D5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0741686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4E8B-F763-434E-AD06-1B442767C9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8CE99E-F688-C748-B064-D3F2C512E5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61C91-BFE5-904A-B309-D30EC6273A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612C9C-3398-F44B-89F7-2CA6FE17E719}"/>
              </a:ext>
            </a:extLst>
          </p:cNvPr>
          <p:cNvSpPr>
            <a:spLocks noGrp="1"/>
          </p:cNvSpPr>
          <p:nvPr>
            <p:ph type="dt" sz="half" idx="10"/>
          </p:nvPr>
        </p:nvSpPr>
        <p:spPr/>
        <p:txBody>
          <a:bodyPr/>
          <a:lstStyle/>
          <a:p>
            <a:fld id="{A3010223-5ADC-934C-8BE1-8265A0335AF6}" type="datetimeFigureOut">
              <a:rPr lang="en-US" smtClean="0"/>
              <a:t>6/2/2026</a:t>
            </a:fld>
            <a:endParaRPr lang="en-US"/>
          </a:p>
        </p:txBody>
      </p:sp>
      <p:sp>
        <p:nvSpPr>
          <p:cNvPr id="6" name="Footer Placeholder 5">
            <a:extLst>
              <a:ext uri="{FF2B5EF4-FFF2-40B4-BE49-F238E27FC236}">
                <a16:creationId xmlns:a16="http://schemas.microsoft.com/office/drawing/2014/main" id="{230DEA89-179E-1D42-979E-E73CC2101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02AF76-DF79-D743-933B-4BBD0B90850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5515180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6F0E3-C15F-DA45-8C73-7A0D37E9F1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A76037-5ED7-684C-B3E1-F544501EE6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6F2B66-A5AB-A740-9786-1CEF1C88C7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097B2A-F264-BD4F-B5D6-905BCFCDF9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7C810A-986C-7243-81DF-A5B3247ED6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66A4BF-C7C9-BA4E-871D-2D9E47A40D79}"/>
              </a:ext>
            </a:extLst>
          </p:cNvPr>
          <p:cNvSpPr>
            <a:spLocks noGrp="1"/>
          </p:cNvSpPr>
          <p:nvPr>
            <p:ph type="dt" sz="half" idx="10"/>
          </p:nvPr>
        </p:nvSpPr>
        <p:spPr/>
        <p:txBody>
          <a:bodyPr/>
          <a:lstStyle/>
          <a:p>
            <a:fld id="{A3010223-5ADC-934C-8BE1-8265A0335AF6}" type="datetimeFigureOut">
              <a:rPr lang="en-US" smtClean="0"/>
              <a:t>6/2/2026</a:t>
            </a:fld>
            <a:endParaRPr lang="en-US"/>
          </a:p>
        </p:txBody>
      </p:sp>
      <p:sp>
        <p:nvSpPr>
          <p:cNvPr id="8" name="Footer Placeholder 7">
            <a:extLst>
              <a:ext uri="{FF2B5EF4-FFF2-40B4-BE49-F238E27FC236}">
                <a16:creationId xmlns:a16="http://schemas.microsoft.com/office/drawing/2014/main" id="{BDC51A2F-B529-9948-98B5-60F72844CE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AA3CB8-C4AF-7243-B698-B813F804F9A8}"/>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474865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E662-0EB5-9643-8E4A-A201E88BA3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CAD3C7-9227-5F49-887B-27CD1BAABCAB}"/>
              </a:ext>
            </a:extLst>
          </p:cNvPr>
          <p:cNvSpPr>
            <a:spLocks noGrp="1"/>
          </p:cNvSpPr>
          <p:nvPr>
            <p:ph type="dt" sz="half" idx="10"/>
          </p:nvPr>
        </p:nvSpPr>
        <p:spPr/>
        <p:txBody>
          <a:bodyPr/>
          <a:lstStyle/>
          <a:p>
            <a:fld id="{A3010223-5ADC-934C-8BE1-8265A0335AF6}" type="datetimeFigureOut">
              <a:rPr lang="en-US" smtClean="0"/>
              <a:t>6/2/2026</a:t>
            </a:fld>
            <a:endParaRPr lang="en-US"/>
          </a:p>
        </p:txBody>
      </p:sp>
      <p:sp>
        <p:nvSpPr>
          <p:cNvPr id="4" name="Footer Placeholder 3">
            <a:extLst>
              <a:ext uri="{FF2B5EF4-FFF2-40B4-BE49-F238E27FC236}">
                <a16:creationId xmlns:a16="http://schemas.microsoft.com/office/drawing/2014/main" id="{F59F3BA9-203F-674E-89EA-4637A43B32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0F7D89-6DEB-EB48-A935-AD2CE558BF3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9089453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58A669-422B-9D49-912E-FA9480A37B95}"/>
              </a:ext>
            </a:extLst>
          </p:cNvPr>
          <p:cNvSpPr>
            <a:spLocks noGrp="1"/>
          </p:cNvSpPr>
          <p:nvPr>
            <p:ph type="dt" sz="half" idx="10"/>
          </p:nvPr>
        </p:nvSpPr>
        <p:spPr/>
        <p:txBody>
          <a:bodyPr/>
          <a:lstStyle/>
          <a:p>
            <a:fld id="{A3010223-5ADC-934C-8BE1-8265A0335AF6}" type="datetimeFigureOut">
              <a:rPr lang="en-US" smtClean="0"/>
              <a:t>6/2/2026</a:t>
            </a:fld>
            <a:endParaRPr lang="en-US"/>
          </a:p>
        </p:txBody>
      </p:sp>
      <p:sp>
        <p:nvSpPr>
          <p:cNvPr id="3" name="Footer Placeholder 2">
            <a:extLst>
              <a:ext uri="{FF2B5EF4-FFF2-40B4-BE49-F238E27FC236}">
                <a16:creationId xmlns:a16="http://schemas.microsoft.com/office/drawing/2014/main" id="{F61B2E54-69B9-7845-83BA-13D2081837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D63419-F090-424F-AF11-A05C407C6CD5}"/>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4305796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F1AF4-C15C-3448-AA50-41134F49A2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3068F2-A314-D140-848D-3B8CE6624C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A2895A-A15B-6240-8897-7029C6858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4D99B2-3DAD-E540-920D-38ED75985557}"/>
              </a:ext>
            </a:extLst>
          </p:cNvPr>
          <p:cNvSpPr>
            <a:spLocks noGrp="1"/>
          </p:cNvSpPr>
          <p:nvPr>
            <p:ph type="dt" sz="half" idx="10"/>
          </p:nvPr>
        </p:nvSpPr>
        <p:spPr/>
        <p:txBody>
          <a:bodyPr/>
          <a:lstStyle/>
          <a:p>
            <a:fld id="{A3010223-5ADC-934C-8BE1-8265A0335AF6}" type="datetimeFigureOut">
              <a:rPr lang="en-US" smtClean="0"/>
              <a:t>6/2/2026</a:t>
            </a:fld>
            <a:endParaRPr lang="en-US"/>
          </a:p>
        </p:txBody>
      </p:sp>
      <p:sp>
        <p:nvSpPr>
          <p:cNvPr id="6" name="Footer Placeholder 5">
            <a:extLst>
              <a:ext uri="{FF2B5EF4-FFF2-40B4-BE49-F238E27FC236}">
                <a16:creationId xmlns:a16="http://schemas.microsoft.com/office/drawing/2014/main" id="{23CFD3B8-E1B2-BF4F-A518-67AA91F952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A48E19-5CDA-1844-9075-C01DBC7CEAA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41492297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009D2-C06A-BC46-BBFB-84306F6B2C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A1E9A2-DD08-5C46-A16E-1C971A93D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A9328A-274B-A746-8FD5-AFF051BEC1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AF4499-0B29-9745-852A-CFBE13F85823}"/>
              </a:ext>
            </a:extLst>
          </p:cNvPr>
          <p:cNvSpPr>
            <a:spLocks noGrp="1"/>
          </p:cNvSpPr>
          <p:nvPr>
            <p:ph type="dt" sz="half" idx="10"/>
          </p:nvPr>
        </p:nvSpPr>
        <p:spPr/>
        <p:txBody>
          <a:bodyPr/>
          <a:lstStyle/>
          <a:p>
            <a:fld id="{A3010223-5ADC-934C-8BE1-8265A0335AF6}" type="datetimeFigureOut">
              <a:rPr lang="en-US" smtClean="0"/>
              <a:t>6/2/2026</a:t>
            </a:fld>
            <a:endParaRPr lang="en-US"/>
          </a:p>
        </p:txBody>
      </p:sp>
      <p:sp>
        <p:nvSpPr>
          <p:cNvPr id="6" name="Footer Placeholder 5">
            <a:extLst>
              <a:ext uri="{FF2B5EF4-FFF2-40B4-BE49-F238E27FC236}">
                <a16:creationId xmlns:a16="http://schemas.microsoft.com/office/drawing/2014/main" id="{2C893CFF-D2F0-EA48-98C2-569EBC3DF3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BD64B5-9737-F146-9884-6AFEF602947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4220908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AB0C-0EED-0E4A-98A2-CB764ECBD4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5DD8AF-4897-3349-8A9B-4AC327B7B9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A6B9A2-F06C-4B47-BB1A-069D32727A2C}"/>
              </a:ext>
            </a:extLst>
          </p:cNvPr>
          <p:cNvSpPr>
            <a:spLocks noGrp="1"/>
          </p:cNvSpPr>
          <p:nvPr>
            <p:ph type="dt" sz="half" idx="10"/>
          </p:nvPr>
        </p:nvSpPr>
        <p:spPr/>
        <p:txBody>
          <a:bodyPr/>
          <a:lstStyle/>
          <a:p>
            <a:fld id="{A3010223-5ADC-934C-8BE1-8265A0335AF6}" type="datetimeFigureOut">
              <a:rPr lang="en-US" smtClean="0"/>
              <a:t>6/2/2026</a:t>
            </a:fld>
            <a:endParaRPr lang="en-US"/>
          </a:p>
        </p:txBody>
      </p:sp>
      <p:sp>
        <p:nvSpPr>
          <p:cNvPr id="5" name="Footer Placeholder 4">
            <a:extLst>
              <a:ext uri="{FF2B5EF4-FFF2-40B4-BE49-F238E27FC236}">
                <a16:creationId xmlns:a16="http://schemas.microsoft.com/office/drawing/2014/main" id="{D4052ACC-984B-3545-AE9F-C1A77E449B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F570FF-1ACA-0048-9A5E-91B60DD3A41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40489449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82801C-DF82-5149-9CDF-CE1584832D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D29798-5694-1F41-A8A9-3F2AF483BD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C3B3AA-09B1-F441-B7C0-172B50F11C6A}"/>
              </a:ext>
            </a:extLst>
          </p:cNvPr>
          <p:cNvSpPr>
            <a:spLocks noGrp="1"/>
          </p:cNvSpPr>
          <p:nvPr>
            <p:ph type="dt" sz="half" idx="10"/>
          </p:nvPr>
        </p:nvSpPr>
        <p:spPr/>
        <p:txBody>
          <a:bodyPr/>
          <a:lstStyle/>
          <a:p>
            <a:fld id="{A3010223-5ADC-934C-8BE1-8265A0335AF6}" type="datetimeFigureOut">
              <a:rPr lang="en-US" smtClean="0"/>
              <a:t>6/2/2026</a:t>
            </a:fld>
            <a:endParaRPr lang="en-US"/>
          </a:p>
        </p:txBody>
      </p:sp>
      <p:sp>
        <p:nvSpPr>
          <p:cNvPr id="5" name="Footer Placeholder 4">
            <a:extLst>
              <a:ext uri="{FF2B5EF4-FFF2-40B4-BE49-F238E27FC236}">
                <a16:creationId xmlns:a16="http://schemas.microsoft.com/office/drawing/2014/main" id="{A0D0DD99-5583-274E-81EF-CF2F7C584F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359ED-D4B0-A34D-8E53-5676CF70D25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554091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2A13B0-A6EB-EFDA-416A-4230B9A9B8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CADFF0-8148-1E6B-D6CD-47009B0429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A11370-8F07-6F7A-7E86-1424F1A7CA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8C18B39-24C0-426D-A08F-423D1B41FA3F}" type="datetimeFigureOut">
              <a:rPr lang="en-US" smtClean="0"/>
              <a:t>6/2/2026</a:t>
            </a:fld>
            <a:endParaRPr lang="en-US"/>
          </a:p>
        </p:txBody>
      </p:sp>
      <p:sp>
        <p:nvSpPr>
          <p:cNvPr id="5" name="Footer Placeholder 4">
            <a:extLst>
              <a:ext uri="{FF2B5EF4-FFF2-40B4-BE49-F238E27FC236}">
                <a16:creationId xmlns:a16="http://schemas.microsoft.com/office/drawing/2014/main" id="{7ECEDA3E-EDFA-C14A-4F6A-81DD658BEC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15A919D-6FCE-04EE-732E-EB53F50D68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433135-D5E1-48F4-A297-68F9703020B7}" type="slidenum">
              <a:rPr lang="en-US" smtClean="0"/>
              <a:t>‹#›</a:t>
            </a:fld>
            <a:endParaRPr lang="en-US"/>
          </a:p>
        </p:txBody>
      </p:sp>
    </p:spTree>
    <p:extLst>
      <p:ext uri="{BB962C8B-B14F-4D97-AF65-F5344CB8AC3E}">
        <p14:creationId xmlns:p14="http://schemas.microsoft.com/office/powerpoint/2010/main" val="496316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A7266-29F9-C67F-9B5D-85F143562A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5BF55C-8A3D-15F8-E369-1B8FB7FC96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BE2DBE-121C-FFC5-8A7D-AEA1A7A10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3EE0DE-B61D-4686-9A74-FCC262FC058F}" type="datetimeFigureOut">
              <a:rPr lang="en-US" smtClean="0"/>
              <a:t>6/2/2026</a:t>
            </a:fld>
            <a:endParaRPr lang="en-US"/>
          </a:p>
        </p:txBody>
      </p:sp>
      <p:sp>
        <p:nvSpPr>
          <p:cNvPr id="5" name="Footer Placeholder 4">
            <a:extLst>
              <a:ext uri="{FF2B5EF4-FFF2-40B4-BE49-F238E27FC236}">
                <a16:creationId xmlns:a16="http://schemas.microsoft.com/office/drawing/2014/main" id="{241F88F5-DB59-EB14-6029-50C1AB501C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D15CB06-34EC-7429-4553-93446FD46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249CB4-7204-49F1-8046-C8D8E4B91AF4}" type="slidenum">
              <a:rPr lang="en-US" smtClean="0"/>
              <a:t>‹#›</a:t>
            </a:fld>
            <a:endParaRPr lang="en-US"/>
          </a:p>
        </p:txBody>
      </p:sp>
    </p:spTree>
    <p:extLst>
      <p:ext uri="{BB962C8B-B14F-4D97-AF65-F5344CB8AC3E}">
        <p14:creationId xmlns:p14="http://schemas.microsoft.com/office/powerpoint/2010/main" val="18933312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8738B9-98B2-7D4D-8DDD-C7C43F5E01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DCA401-F7CD-394E-832A-A295CA4615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32F235-71BA-0F46-AAAF-16AE080ADB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010223-5ADC-934C-8BE1-8265A0335AF6}" type="datetimeFigureOut">
              <a:rPr lang="en-US" smtClean="0"/>
              <a:t>6/2/2026</a:t>
            </a:fld>
            <a:endParaRPr lang="en-US"/>
          </a:p>
        </p:txBody>
      </p:sp>
      <p:sp>
        <p:nvSpPr>
          <p:cNvPr id="5" name="Footer Placeholder 4">
            <a:extLst>
              <a:ext uri="{FF2B5EF4-FFF2-40B4-BE49-F238E27FC236}">
                <a16:creationId xmlns:a16="http://schemas.microsoft.com/office/drawing/2014/main" id="{F16FE667-FF9F-7048-BBB5-18F264CC9F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BF98EB-EC54-DF41-AEEF-8673DD4677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45F209-B028-B748-B02A-A975FA91EEFB}" type="slidenum">
              <a:rPr lang="en-US" smtClean="0"/>
              <a:t>‹#›</a:t>
            </a:fld>
            <a:endParaRPr lang="en-US"/>
          </a:p>
        </p:txBody>
      </p:sp>
    </p:spTree>
    <p:extLst>
      <p:ext uri="{BB962C8B-B14F-4D97-AF65-F5344CB8AC3E}">
        <p14:creationId xmlns:p14="http://schemas.microsoft.com/office/powerpoint/2010/main" val="17223772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8.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8.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8.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 Id="rId5" Type="http://schemas.openxmlformats.org/officeDocument/2006/relationships/image" Target="../media/image5.svg"/><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696687" y="640080"/>
            <a:ext cx="4495799" cy="3566160"/>
          </a:xfrm>
        </p:spPr>
        <p:txBody>
          <a:bodyPr anchor="b">
            <a:normAutofit/>
          </a:bodyPr>
          <a:lstStyle/>
          <a:p>
            <a:pPr algn="l"/>
            <a:r>
              <a:rPr lang="en-US" sz="6600" b="1" i="1" dirty="0">
                <a:solidFill>
                  <a:schemeClr val="tx1">
                    <a:lumMod val="65000"/>
                    <a:lumOff val="35000"/>
                  </a:schemeClr>
                </a:solidFill>
                <a:latin typeface="Gotham Book"/>
              </a:rPr>
              <a:t>Unit 12: </a:t>
            </a:r>
            <a:br>
              <a:rPr lang="en-US" sz="6600" b="1" i="1" dirty="0">
                <a:latin typeface="Gotham Book"/>
              </a:rPr>
            </a:br>
            <a:r>
              <a:rPr lang="en-US" sz="6600" b="1" dirty="0">
                <a:solidFill>
                  <a:schemeClr val="tx2">
                    <a:lumMod val="75000"/>
                    <a:lumOff val="25000"/>
                  </a:schemeClr>
                </a:solidFill>
                <a:latin typeface="Gotham Book"/>
              </a:rPr>
              <a:t>The Great Depression</a:t>
            </a: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783771" y="4636008"/>
            <a:ext cx="3840582" cy="1572768"/>
          </a:xfrm>
        </p:spPr>
        <p:txBody>
          <a:bodyPr>
            <a:normAutofit/>
          </a:bodyPr>
          <a:lstStyle/>
          <a:p>
            <a:pPr algn="l"/>
            <a:r>
              <a:rPr lang="en-US" sz="3200" b="1" i="1" dirty="0">
                <a:solidFill>
                  <a:schemeClr val="tx1">
                    <a:lumMod val="65000"/>
                    <a:lumOff val="35000"/>
                  </a:schemeClr>
                </a:solidFill>
                <a:latin typeface="Gotham Book"/>
              </a:rPr>
              <a:t>Lesson 7: </a:t>
            </a:r>
          </a:p>
          <a:p>
            <a:pPr algn="l"/>
            <a:r>
              <a:rPr lang="en-US" sz="3200" b="1" dirty="0">
                <a:solidFill>
                  <a:schemeClr val="tx2">
                    <a:lumMod val="75000"/>
                    <a:lumOff val="25000"/>
                  </a:schemeClr>
                </a:solidFill>
                <a:latin typeface="Gotham Book"/>
              </a:rPr>
              <a:t>The Dust Bowl</a:t>
            </a:r>
          </a:p>
        </p:txBody>
      </p:sp>
      <p:sp>
        <p:nvSpPr>
          <p:cNvPr id="103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105C97C-CDF7-63E7-29AE-98299858135D}"/>
              </a:ext>
            </a:extLst>
          </p:cNvPr>
          <p:cNvSpPr txBox="1"/>
          <p:nvPr/>
        </p:nvSpPr>
        <p:spPr>
          <a:xfrm>
            <a:off x="-2" y="6302838"/>
            <a:ext cx="5366658" cy="584775"/>
          </a:xfrm>
          <a:prstGeom prst="rect">
            <a:avLst/>
          </a:prstGeom>
          <a:noFill/>
        </p:spPr>
        <p:txBody>
          <a:bodyPr wrap="square" rtlCol="0">
            <a:spAutoFit/>
          </a:bodyPr>
          <a:lstStyle/>
          <a:p>
            <a:r>
              <a:rPr lang="en-US" sz="1600" dirty="0"/>
              <a:t>A family running to their house during a dust storm Cimarron County, OK. 1938 </a:t>
            </a:r>
            <a:r>
              <a:rPr lang="en-US" sz="1600" i="1" dirty="0"/>
              <a:t>The Portal to Texas History</a:t>
            </a:r>
          </a:p>
        </p:txBody>
      </p:sp>
      <p:pic>
        <p:nvPicPr>
          <p:cNvPr id="1026" name="Picture 2" descr="A black and white photo of the Texas Plains without any grass, just a vast expanse of dirt. There is a very small, low-to-the-ground wooden shack in very poor shape. A man and 2 children are running toward the house and the sky is incredibly dark from a dust storm. ">
            <a:extLst>
              <a:ext uri="{FF2B5EF4-FFF2-40B4-BE49-F238E27FC236}">
                <a16:creationId xmlns:a16="http://schemas.microsoft.com/office/drawing/2014/main" id="{9B50566E-697F-3B45-06EF-29141AF89B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545" r="1" b="1"/>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084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6B42A4E-4727-C868-B633-69B1B7D7E12C}"/>
              </a:ext>
            </a:extLst>
          </p:cNvPr>
          <p:cNvSpPr txBox="1">
            <a:spLocks noGrp="1"/>
          </p:cNvSpPr>
          <p:nvPr>
            <p:ph type="title" idx="4294967295"/>
          </p:nvPr>
        </p:nvSpPr>
        <p:spPr>
          <a:xfrm>
            <a:off x="1767522" y="13062"/>
            <a:ext cx="10249705"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500" b="1" i="0" u="none" strike="noStrike" kern="1200" cap="none" spc="0" normalizeH="0" baseline="0" noProof="0" dirty="0">
                <a:ln>
                  <a:noFill/>
                </a:ln>
                <a:solidFill>
                  <a:schemeClr val="tx1"/>
                </a:solidFill>
                <a:effectLst/>
                <a:uLnTx/>
                <a:uFillTx/>
                <a:latin typeface="Gotham Medium"/>
                <a:ea typeface="+mj-ea"/>
                <a:cs typeface="+mj-cs"/>
              </a:rPr>
              <a:t>Warm-up: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kumimoji="0" lang="en-US" sz="4000" b="0" i="0" u="none" strike="noStrike" kern="1200" cap="none" spc="0" normalizeH="0" baseline="0" noProof="0" dirty="0">
                <a:ln>
                  <a:noFill/>
                </a:ln>
                <a:solidFill>
                  <a:schemeClr val="tx1"/>
                </a:solidFill>
                <a:effectLst/>
                <a:uLnTx/>
                <a:uFillTx/>
                <a:latin typeface="Gotham Medium"/>
                <a:ea typeface="+mj-ea"/>
                <a:cs typeface="+mj-cs"/>
              </a:rPr>
              <a:t>Follow the directions to complete your warm-up</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D1E10BE0-0CDD-02ED-52D7-EE09733BF4F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89414" y="3896226"/>
            <a:ext cx="925793" cy="925793"/>
          </a:xfrm>
          <a:prstGeom prst="rect">
            <a:avLst/>
          </a:prstGeom>
        </p:spPr>
      </p:pic>
      <p:pic>
        <p:nvPicPr>
          <p:cNvPr id="6" name="Graphic 5">
            <a:extLst>
              <a:ext uri="{FF2B5EF4-FFF2-40B4-BE49-F238E27FC236}">
                <a16:creationId xmlns:a16="http://schemas.microsoft.com/office/drawing/2014/main" id="{FC31A83F-3E23-EFCD-4194-0781D607F5CC}"/>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08203" y="5539408"/>
            <a:ext cx="842453" cy="842453"/>
          </a:xfrm>
          <a:prstGeom prst="rect">
            <a:avLst/>
          </a:prstGeom>
        </p:spPr>
      </p:pic>
      <p:pic>
        <p:nvPicPr>
          <p:cNvPr id="7" name="Graphic 6">
            <a:extLst>
              <a:ext uri="{FF2B5EF4-FFF2-40B4-BE49-F238E27FC236}">
                <a16:creationId xmlns:a16="http://schemas.microsoft.com/office/drawing/2014/main" id="{75998B19-8BF1-92D8-D6FD-5581993EB5E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23253" y="1820511"/>
            <a:ext cx="1208326" cy="1208326"/>
          </a:xfrm>
          <a:prstGeom prst="rect">
            <a:avLst/>
          </a:prstGeom>
        </p:spPr>
      </p:pic>
      <p:sp>
        <p:nvSpPr>
          <p:cNvPr id="9" name="TextBox 8">
            <a:extLst>
              <a:ext uri="{FF2B5EF4-FFF2-40B4-BE49-F238E27FC236}">
                <a16:creationId xmlns:a16="http://schemas.microsoft.com/office/drawing/2014/main" id="{93B805FC-1D68-99DC-5CA9-BCAB9CA2DFE2}"/>
              </a:ext>
            </a:extLst>
          </p:cNvPr>
          <p:cNvSpPr txBox="1"/>
          <p:nvPr/>
        </p:nvSpPr>
        <p:spPr>
          <a:xfrm>
            <a:off x="2996258" y="1695624"/>
            <a:ext cx="5159828" cy="4401205"/>
          </a:xfrm>
          <a:prstGeom prst="rect">
            <a:avLst/>
          </a:prstGeom>
          <a:noFill/>
        </p:spPr>
        <p:txBody>
          <a:bodyPr wrap="square" rtlCol="0">
            <a:spAutoFit/>
          </a:bodyPr>
          <a:lstStyle/>
          <a:p>
            <a:pPr marL="457200" indent="-457200">
              <a:buFont typeface="Arial" panose="020B0604020202020204" pitchFamily="34" charset="0"/>
              <a:buChar char="•"/>
            </a:pPr>
            <a:r>
              <a:rPr lang="en-US" sz="4000" dirty="0">
                <a:solidFill>
                  <a:schemeClr val="tx2">
                    <a:lumMod val="75000"/>
                    <a:lumOff val="25000"/>
                  </a:schemeClr>
                </a:solidFill>
                <a:latin typeface="Gotham Book"/>
              </a:rPr>
              <a:t>Read the primary source excerpt about the Dust Bowl. </a:t>
            </a:r>
          </a:p>
          <a:p>
            <a:pPr marL="457200" indent="-457200">
              <a:buFont typeface="Arial" panose="020B0604020202020204" pitchFamily="34" charset="0"/>
              <a:buChar char="•"/>
            </a:pPr>
            <a:r>
              <a:rPr lang="en-US" sz="4000" dirty="0">
                <a:solidFill>
                  <a:srgbClr val="00B050"/>
                </a:solidFill>
                <a:latin typeface="Gotham Book"/>
              </a:rPr>
              <a:t>Respond to the question about the excerpt.</a:t>
            </a:r>
          </a:p>
          <a:p>
            <a:pPr marL="457200" indent="-457200">
              <a:buFont typeface="Arial" panose="020B0604020202020204" pitchFamily="34" charset="0"/>
              <a:buChar char="•"/>
            </a:pPr>
            <a:r>
              <a:rPr lang="en-US" sz="4000" dirty="0">
                <a:solidFill>
                  <a:schemeClr val="accent5">
                    <a:lumMod val="75000"/>
                  </a:schemeClr>
                </a:solidFill>
                <a:latin typeface="Gotham Book"/>
              </a:rPr>
              <a:t>Share with a partner.</a:t>
            </a:r>
          </a:p>
        </p:txBody>
      </p:sp>
    </p:spTree>
    <p:extLst>
      <p:ext uri="{BB962C8B-B14F-4D97-AF65-F5344CB8AC3E}">
        <p14:creationId xmlns:p14="http://schemas.microsoft.com/office/powerpoint/2010/main" val="3840677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4C55181-3134-E6B1-C1CF-DF870231187A}"/>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chemeClr val="tx1"/>
                </a:solidFill>
                <a:effectLst/>
                <a:uLnTx/>
                <a:uFillTx/>
                <a:latin typeface="Gotham Medium"/>
                <a:ea typeface="+mj-ea"/>
                <a:cs typeface="+mj-cs"/>
              </a:rPr>
              <a:t>Share with the class</a:t>
            </a:r>
            <a:endParaRPr kumimoji="0" lang="en-US" sz="54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09526335-7570-50B3-B09A-2D2C5481D8F9}"/>
              </a:ext>
            </a:extLst>
          </p:cNvPr>
          <p:cNvSpPr/>
          <p:nvPr/>
        </p:nvSpPr>
        <p:spPr>
          <a:xfrm>
            <a:off x="4648200" y="1590556"/>
            <a:ext cx="7036697" cy="2851228"/>
          </a:xfrm>
          <a:prstGeom prst="wedgeRoundRectCallout">
            <a:avLst>
              <a:gd name="adj1" fmla="val -63745"/>
              <a:gd name="adj2" fmla="val 33852"/>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Gotham Book"/>
              </a:rPr>
              <a:t>One thing I expect to learn in today’s lesson based on the primary source excerpt is ________</a:t>
            </a:r>
          </a:p>
        </p:txBody>
      </p:sp>
      <p:pic>
        <p:nvPicPr>
          <p:cNvPr id="4" name="Graphic 3">
            <a:extLst>
              <a:ext uri="{FF2B5EF4-FFF2-40B4-BE49-F238E27FC236}">
                <a16:creationId xmlns:a16="http://schemas.microsoft.com/office/drawing/2014/main" id="{3B44F705-0556-B2EC-9C3F-44913A23861F}"/>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62674" y="2926232"/>
            <a:ext cx="1268449" cy="1268449"/>
          </a:xfrm>
          <a:prstGeom prst="rect">
            <a:avLst/>
          </a:prstGeom>
        </p:spPr>
      </p:pic>
    </p:spTree>
    <p:extLst>
      <p:ext uri="{BB962C8B-B14F-4D97-AF65-F5344CB8AC3E}">
        <p14:creationId xmlns:p14="http://schemas.microsoft.com/office/powerpoint/2010/main" val="248430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A3BEE04-4757-C2F5-C482-47D8F8A292CD}"/>
              </a:ext>
            </a:extLst>
          </p:cNvPr>
          <p:cNvSpPr txBox="1">
            <a:spLocks noGrp="1"/>
          </p:cNvSpPr>
          <p:nvPr>
            <p:ph type="title" idx="4294967295"/>
          </p:nvPr>
        </p:nvSpPr>
        <p:spPr>
          <a:xfrm>
            <a:off x="2069294"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chemeClr val="bg1"/>
                </a:solidFill>
                <a:effectLst/>
                <a:uLnTx/>
                <a:uFillTx/>
                <a:latin typeface="Gotham Medium"/>
                <a:ea typeface="+mj-ea"/>
                <a:cs typeface="+mj-cs"/>
              </a:rPr>
              <a:t>Essential Questions</a:t>
            </a:r>
          </a:p>
        </p:txBody>
      </p:sp>
      <p:sp>
        <p:nvSpPr>
          <p:cNvPr id="3" name="TextBox 2">
            <a:extLst>
              <a:ext uri="{FF2B5EF4-FFF2-40B4-BE49-F238E27FC236}">
                <a16:creationId xmlns:a16="http://schemas.microsoft.com/office/drawing/2014/main" id="{C6972DD2-9631-36AD-15F5-1E1A9FB07975}"/>
              </a:ext>
            </a:extLst>
          </p:cNvPr>
          <p:cNvSpPr txBox="1"/>
          <p:nvPr/>
        </p:nvSpPr>
        <p:spPr>
          <a:xfrm>
            <a:off x="500743" y="1894114"/>
            <a:ext cx="10982624" cy="3786871"/>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600"/>
              </a:spcAft>
              <a:buClrTx/>
              <a:buSzTx/>
              <a:buFontTx/>
              <a:buNone/>
              <a:tabLst/>
              <a:defRPr/>
            </a:pPr>
            <a:r>
              <a:rPr kumimoji="0" lang="en-US" sz="5400" b="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What was the Dust Bowl?</a:t>
            </a:r>
            <a:r>
              <a:rPr lang="en-US" sz="5400" dirty="0">
                <a:solidFill>
                  <a:srgbClr val="0070C0"/>
                </a:solidFill>
                <a:latin typeface="Gotham Book"/>
                <a:ea typeface="Times New Roman" panose="02020603050405020304" pitchFamily="18" charset="0"/>
                <a:cs typeface="Times New Roman" panose="02020603050405020304" pitchFamily="18" charset="0"/>
              </a:rPr>
              <a:t> </a:t>
            </a:r>
          </a:p>
          <a:p>
            <a:pPr marL="0" marR="0" lvl="0" indent="0" algn="ctr" defTabSz="914400" rtl="0" eaLnBrk="1" fontAlgn="auto" latinLnBrk="0" hangingPunct="1">
              <a:lnSpc>
                <a:spcPct val="110000"/>
              </a:lnSpc>
              <a:spcBef>
                <a:spcPts val="0"/>
              </a:spcBef>
              <a:spcAft>
                <a:spcPts val="600"/>
              </a:spcAft>
              <a:buClrTx/>
              <a:buSzTx/>
              <a:buFontTx/>
              <a:buNone/>
              <a:tabLst/>
              <a:defRPr/>
            </a:pPr>
            <a:r>
              <a:rPr lang="en-US" sz="5400" dirty="0">
                <a:solidFill>
                  <a:srgbClr val="0070C0"/>
                </a:solidFill>
                <a:latin typeface="Gotham Book"/>
                <a:ea typeface="Times New Roman" panose="02020603050405020304" pitchFamily="18" charset="0"/>
                <a:cs typeface="Times New Roman" panose="02020603050405020304" pitchFamily="18" charset="0"/>
              </a:rPr>
              <a:t>W</a:t>
            </a:r>
            <a:r>
              <a:rPr kumimoji="0" lang="en-US" sz="5400" b="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hat were its primary causes and significant effects, and how did it affect the </a:t>
            </a:r>
            <a:r>
              <a:rPr kumimoji="0" lang="en-US" sz="5400" b="0" i="0" u="none" strike="noStrike" kern="1200" cap="none" spc="0" normalizeH="0" baseline="0" noProof="0">
                <a:ln>
                  <a:noFill/>
                </a:ln>
                <a:solidFill>
                  <a:srgbClr val="0070C0"/>
                </a:solidFill>
                <a:effectLst/>
                <a:uLnTx/>
                <a:uFillTx/>
                <a:latin typeface="Gotham Book"/>
                <a:ea typeface="Times New Roman" panose="02020603050405020304" pitchFamily="18" charset="0"/>
                <a:cs typeface="Times New Roman" panose="02020603050405020304" pitchFamily="18" charset="0"/>
              </a:rPr>
              <a:t>lives of Texans</a:t>
            </a:r>
            <a:r>
              <a:rPr kumimoji="0" lang="en-US" sz="5400" b="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 </a:t>
            </a:r>
            <a:endParaRPr kumimoji="0" lang="en-US" sz="5400" b="0" i="0" u="none" strike="noStrike" kern="1200" cap="none" spc="0" normalizeH="0" baseline="0" noProof="0" dirty="0">
              <a:ln>
                <a:noFill/>
              </a:ln>
              <a:solidFill>
                <a:srgbClr val="0070C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291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6A6384D-8638-DF6D-AE9F-F5B475FA0ACB}"/>
              </a:ext>
            </a:extLst>
          </p:cNvPr>
          <p:cNvSpPr txBox="1">
            <a:spLocks noGrp="1"/>
          </p:cNvSpPr>
          <p:nvPr>
            <p:ph type="title" idx="4294967295"/>
          </p:nvPr>
        </p:nvSpPr>
        <p:spPr>
          <a:xfrm>
            <a:off x="1935478"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800" b="0" i="0" u="none" strike="noStrike" kern="1200" cap="none" spc="0" normalizeH="0" baseline="0" noProof="0" dirty="0">
                <a:ln>
                  <a:noFill/>
                </a:ln>
                <a:solidFill>
                  <a:schemeClr val="bg1"/>
                </a:solidFill>
                <a:effectLst/>
                <a:uLnTx/>
                <a:uFillTx/>
                <a:latin typeface="Gotham Medium"/>
                <a:ea typeface="+mj-ea"/>
                <a:cs typeface="+mj-cs"/>
              </a:rPr>
              <a:t>In today’s lesson…</a:t>
            </a:r>
          </a:p>
        </p:txBody>
      </p:sp>
      <p:sp>
        <p:nvSpPr>
          <p:cNvPr id="3" name="TextBox 2">
            <a:extLst>
              <a:ext uri="{FF2B5EF4-FFF2-40B4-BE49-F238E27FC236}">
                <a16:creationId xmlns:a16="http://schemas.microsoft.com/office/drawing/2014/main" id="{546FC1A7-A711-E44B-2B9F-92E44778AF23}"/>
              </a:ext>
            </a:extLst>
          </p:cNvPr>
          <p:cNvSpPr txBox="1"/>
          <p:nvPr/>
        </p:nvSpPr>
        <p:spPr>
          <a:xfrm>
            <a:off x="391887" y="1785257"/>
            <a:ext cx="11049000" cy="5008038"/>
          </a:xfrm>
          <a:prstGeom prst="rect">
            <a:avLst/>
          </a:prstGeom>
          <a:noFill/>
        </p:spPr>
        <p:txBody>
          <a:bodyPr wrap="square" rtlCol="0">
            <a:spAutoFit/>
          </a:bodyPr>
          <a:lstStyle/>
          <a:p>
            <a:pPr marL="742950" marR="0" lvl="0" indent="-742950" algn="l" defTabSz="914400" rtl="0" eaLnBrk="1" fontAlgn="auto" latinLnBrk="0" hangingPunct="1">
              <a:lnSpc>
                <a:spcPct val="110000"/>
              </a:lnSpc>
              <a:spcBef>
                <a:spcPts val="0"/>
              </a:spcBef>
              <a:spcAft>
                <a:spcPts val="0"/>
              </a:spcAft>
              <a:buClrTx/>
              <a:buSzTx/>
              <a:buFont typeface="+mj-lt"/>
              <a:buAutoNum type="arabicPeriod"/>
              <a:tabLst>
                <a:tab pos="457200" algn="l"/>
              </a:tabLst>
              <a:defRPr/>
            </a:pPr>
            <a:r>
              <a:rPr kumimoji="0" lang="en-US" sz="3600" b="1" i="1" u="sng" strike="noStrike" kern="1200" cap="none" spc="0" normalizeH="0" baseline="0" noProof="0" dirty="0">
                <a:ln>
                  <a:noFill/>
                </a:ln>
                <a:solidFill>
                  <a:srgbClr val="4EA72E">
                    <a:lumMod val="75000"/>
                  </a:srgbClr>
                </a:solidFill>
                <a:effectLst/>
                <a:uLnTx/>
                <a:uFillTx/>
                <a:latin typeface="Gotham Book"/>
                <a:ea typeface="Times New Roman" panose="02020603050405020304" pitchFamily="18" charset="0"/>
                <a:cs typeface="Times New Roman" panose="02020603050405020304" pitchFamily="18" charset="0"/>
              </a:rPr>
              <a:t>We will</a:t>
            </a:r>
            <a:r>
              <a:rPr kumimoji="0" lang="en-US" sz="3600" strike="noStrike" kern="1200" cap="none" spc="0" normalizeH="0" baseline="0" noProof="0" dirty="0">
                <a:ln>
                  <a:noFill/>
                </a:ln>
                <a:solidFill>
                  <a:srgbClr val="4EA72E">
                    <a:lumMod val="75000"/>
                  </a:srgbClr>
                </a:solidFill>
                <a:effectLst/>
                <a:uLnTx/>
                <a:uFillTx/>
                <a:latin typeface="Gotham Book"/>
                <a:ea typeface="Times New Roman" panose="02020603050405020304" pitchFamily="18" charset="0"/>
                <a:cs typeface="Times New Roman" panose="02020603050405020304" pitchFamily="18" charset="0"/>
              </a:rPr>
              <a:t> be able to explain what the Dust Bowl was, as well as identify its primary causes and effects.</a:t>
            </a:r>
            <a:endParaRPr kumimoji="0" lang="en-US" sz="36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a:p>
            <a:pPr marL="742950" indent="-742950">
              <a:lnSpc>
                <a:spcPct val="110000"/>
              </a:lnSpc>
              <a:buFont typeface="+mj-lt"/>
              <a:buAutoNum type="arabicPeriod"/>
              <a:tabLst>
                <a:tab pos="457200" algn="l"/>
              </a:tabLst>
              <a:defRPr/>
            </a:pPr>
            <a:r>
              <a:rPr kumimoji="0" lang="en-US" sz="3600" b="1" i="1" u="sng" strike="noStrike" kern="1200" cap="none" spc="0" normalizeH="0" baseline="0" noProof="0">
                <a:ln>
                  <a:noFill/>
                </a:ln>
                <a:solidFill>
                  <a:srgbClr val="7030A0"/>
                </a:solidFill>
                <a:effectLst/>
                <a:uLnTx/>
                <a:uFillTx/>
                <a:latin typeface="Gotham Book"/>
                <a:ea typeface="Times New Roman" panose="02020603050405020304" pitchFamily="18" charset="0"/>
                <a:cs typeface="Times New Roman" panose="02020603050405020304" pitchFamily="18" charset="0"/>
              </a:rPr>
              <a:t>I will</a:t>
            </a:r>
            <a:r>
              <a:rPr lang="en-US" sz="3600">
                <a:solidFill>
                  <a:srgbClr val="7030A0"/>
                </a:solidFill>
                <a:latin typeface="Gotham Book"/>
              </a:rPr>
              <a:t> </a:t>
            </a:r>
            <a:r>
              <a:rPr lang="en-US" sz="3600" dirty="0">
                <a:solidFill>
                  <a:srgbClr val="7030A0"/>
                </a:solidFill>
                <a:latin typeface="Gotham Book"/>
              </a:rPr>
              <a:t>analyze a set of primary source excerpts about the causes and effects of the Dust Bowl, the New Deal programs established to address the Dust Bowl, and how the Dust Bowl and New Deal programs affected Texans.</a:t>
            </a:r>
          </a:p>
          <a:p>
            <a:pPr marL="742950" marR="0" lvl="0" indent="-742950" algn="l" defTabSz="914400" rtl="0" eaLnBrk="1" fontAlgn="auto" latinLnBrk="0" hangingPunct="1">
              <a:lnSpc>
                <a:spcPct val="110000"/>
              </a:lnSpc>
              <a:spcBef>
                <a:spcPts val="0"/>
              </a:spcBef>
              <a:spcAft>
                <a:spcPts val="0"/>
              </a:spcAft>
              <a:buClrTx/>
              <a:buSzTx/>
              <a:buFont typeface="+mj-lt"/>
              <a:buAutoNum type="arabicPeriod"/>
              <a:tabLst>
                <a:tab pos="457200" algn="l"/>
              </a:tabLst>
              <a:defRPr/>
            </a:pPr>
            <a:endParaRPr kumimoji="0" lang="en-US" sz="4000" b="0" i="0" u="none" strike="noStrike" kern="1200" cap="none" spc="0" normalizeH="0" baseline="0" noProof="0" dirty="0">
              <a:ln>
                <a:noFill/>
              </a:ln>
              <a:solidFill>
                <a:srgbClr val="7030A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0830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1CA3A-A9A2-3F80-FD76-D6872C73AC8E}"/>
              </a:ext>
            </a:extLst>
          </p:cNvPr>
          <p:cNvSpPr>
            <a:spLocks noGrp="1"/>
          </p:cNvSpPr>
          <p:nvPr>
            <p:ph type="title"/>
          </p:nvPr>
        </p:nvSpPr>
        <p:spPr>
          <a:xfrm>
            <a:off x="2046514" y="71211"/>
            <a:ext cx="9307286" cy="821418"/>
          </a:xfrm>
        </p:spPr>
        <p:txBody>
          <a:bodyPr/>
          <a:lstStyle/>
          <a:p>
            <a:pPr algn="ctr"/>
            <a:r>
              <a:rPr lang="en-US" b="1" i="1" dirty="0">
                <a:latin typeface="Gotham Book"/>
              </a:rPr>
              <a:t>Part I</a:t>
            </a:r>
            <a:r>
              <a:rPr lang="en-US" dirty="0">
                <a:latin typeface="Gotham Book"/>
              </a:rPr>
              <a:t>: What was the Dust Bowl? </a:t>
            </a:r>
          </a:p>
        </p:txBody>
      </p:sp>
      <p:pic>
        <p:nvPicPr>
          <p:cNvPr id="3" name="Picture 2" descr="A black and white photograph of a house barely visible under piles of dust, dirt, and sand. ">
            <a:extLst>
              <a:ext uri="{FF2B5EF4-FFF2-40B4-BE49-F238E27FC236}">
                <a16:creationId xmlns:a16="http://schemas.microsoft.com/office/drawing/2014/main" id="{27AA5A1A-2D03-91C7-6180-91E36FEF8F8B}"/>
              </a:ext>
            </a:extLst>
          </p:cNvPr>
          <p:cNvPicPr>
            <a:picLocks noChangeAspect="1"/>
          </p:cNvPicPr>
          <p:nvPr/>
        </p:nvPicPr>
        <p:blipFill rotWithShape="1">
          <a:blip r:embed="rId4">
            <a:extLst>
              <a:ext uri="{28A0092B-C50C-407E-A947-70E740481C1C}">
                <a14:useLocalDpi xmlns:a14="http://schemas.microsoft.com/office/drawing/2010/main" val="0"/>
              </a:ext>
            </a:extLst>
          </a:blip>
          <a:srcRect l="16132" t="29886" r="15233" b="17329"/>
          <a:stretch>
            <a:fillRect/>
          </a:stretch>
        </p:blipFill>
        <p:spPr bwMode="auto">
          <a:xfrm>
            <a:off x="3400427" y="838199"/>
            <a:ext cx="6538232" cy="4990147"/>
          </a:xfrm>
          <a:prstGeom prst="rect">
            <a:avLst/>
          </a:prstGeom>
          <a:noFill/>
          <a:ln>
            <a:noFill/>
          </a:ln>
          <a:effectLst>
            <a:outerShdw blurRad="50800" dist="50800" dir="7920000" algn="ctr" rotWithShape="0">
              <a:srgbClr val="000000">
                <a:alpha val="43137"/>
              </a:srgbClr>
            </a:outerShdw>
          </a:effectLst>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62C49ED8-E3B0-8953-3ACD-68BD0ABC5F31}"/>
              </a:ext>
            </a:extLst>
          </p:cNvPr>
          <p:cNvSpPr txBox="1"/>
          <p:nvPr/>
        </p:nvSpPr>
        <p:spPr>
          <a:xfrm>
            <a:off x="3668486" y="5823856"/>
            <a:ext cx="5987143" cy="646331"/>
          </a:xfrm>
          <a:prstGeom prst="rect">
            <a:avLst/>
          </a:prstGeom>
          <a:noFill/>
        </p:spPr>
        <p:txBody>
          <a:bodyPr wrap="square" rtlCol="0">
            <a:spAutoFit/>
          </a:bodyPr>
          <a:lstStyle/>
          <a:p>
            <a:pPr algn="ctr"/>
            <a:r>
              <a:rPr lang="en-US" dirty="0"/>
              <a:t>Severe wind erosion made this farm uninhabitable. Cimarron County, Oklahoma. April 1936. </a:t>
            </a:r>
            <a:r>
              <a:rPr lang="en-US" i="1" dirty="0"/>
              <a:t>The Library of Congress</a:t>
            </a:r>
          </a:p>
        </p:txBody>
      </p:sp>
    </p:spTree>
    <p:extLst>
      <p:ext uri="{BB962C8B-B14F-4D97-AF65-F5344CB8AC3E}">
        <p14:creationId xmlns:p14="http://schemas.microsoft.com/office/powerpoint/2010/main" val="2201234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ADE44-5465-A3D9-F614-174027F8B05B}"/>
              </a:ext>
            </a:extLst>
          </p:cNvPr>
          <p:cNvSpPr>
            <a:spLocks noGrp="1"/>
          </p:cNvSpPr>
          <p:nvPr>
            <p:ph type="title"/>
          </p:nvPr>
        </p:nvSpPr>
        <p:spPr>
          <a:xfrm>
            <a:off x="1654629" y="190952"/>
            <a:ext cx="8850086" cy="886732"/>
          </a:xfrm>
        </p:spPr>
        <p:txBody>
          <a:bodyPr>
            <a:normAutofit fontScale="90000"/>
          </a:bodyPr>
          <a:lstStyle/>
          <a:p>
            <a:pPr algn="ctr"/>
            <a:r>
              <a:rPr lang="en-US" sz="5400" b="1" i="1" dirty="0">
                <a:solidFill>
                  <a:schemeClr val="bg1"/>
                </a:solidFill>
                <a:latin typeface="Gotham Book"/>
              </a:rPr>
              <a:t>Part II: </a:t>
            </a:r>
            <a:r>
              <a:rPr lang="en-US" sz="5400" dirty="0">
                <a:solidFill>
                  <a:schemeClr val="bg1"/>
                </a:solidFill>
                <a:latin typeface="Gotham Book"/>
              </a:rPr>
              <a:t>Primary Source Analysis</a:t>
            </a:r>
          </a:p>
        </p:txBody>
      </p:sp>
      <p:pic>
        <p:nvPicPr>
          <p:cNvPr id="3" name="Picture 2" descr="A black and white photograph of several houses on the Plains as a massive cloud of dust blows in behind them. The dust reaches hundreds of feet in the air. There are 2 people standing outside of one house who appear to be looking at the incoming dust storm.">
            <a:extLst>
              <a:ext uri="{FF2B5EF4-FFF2-40B4-BE49-F238E27FC236}">
                <a16:creationId xmlns:a16="http://schemas.microsoft.com/office/drawing/2014/main" id="{22E752EB-D257-4370-A12F-F21D577C0F4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04312" y="1164772"/>
            <a:ext cx="7679917" cy="4780560"/>
          </a:xfrm>
          <a:prstGeom prst="rect">
            <a:avLst/>
          </a:prstGeom>
          <a:noFill/>
          <a:ln>
            <a:noFill/>
          </a:ln>
          <a:effectLst>
            <a:outerShdw blurRad="50800" dist="50800" dir="7920000" algn="ctr" rotWithShape="0">
              <a:srgbClr val="000000">
                <a:alpha val="43137"/>
              </a:srgbClr>
            </a:outerShdw>
          </a:effectLst>
        </p:spPr>
      </p:pic>
      <p:sp>
        <p:nvSpPr>
          <p:cNvPr id="5" name="TextBox 4">
            <a:extLst>
              <a:ext uri="{FF2B5EF4-FFF2-40B4-BE49-F238E27FC236}">
                <a16:creationId xmlns:a16="http://schemas.microsoft.com/office/drawing/2014/main" id="{968FF8F4-395B-CD8E-2259-5D053B99C46B}"/>
              </a:ext>
            </a:extLst>
          </p:cNvPr>
          <p:cNvSpPr txBox="1"/>
          <p:nvPr/>
        </p:nvSpPr>
        <p:spPr>
          <a:xfrm>
            <a:off x="1164773" y="5943600"/>
            <a:ext cx="9764486" cy="400110"/>
          </a:xfrm>
          <a:prstGeom prst="rect">
            <a:avLst/>
          </a:prstGeom>
          <a:noFill/>
        </p:spPr>
        <p:txBody>
          <a:bodyPr wrap="square" rtlCol="0">
            <a:spAutoFit/>
          </a:bodyPr>
          <a:lstStyle/>
          <a:p>
            <a:pPr algn="ctr"/>
            <a:r>
              <a:rPr lang="en-US" sz="2000" dirty="0">
                <a:latin typeface="Gotham Book"/>
              </a:rPr>
              <a:t>Stratford, TX. April 1935. </a:t>
            </a:r>
            <a:r>
              <a:rPr lang="en-US" sz="2000" i="1" dirty="0">
                <a:latin typeface="Gotham Book"/>
              </a:rPr>
              <a:t>The National Oceanographic and Atmospheric Administration</a:t>
            </a:r>
            <a:r>
              <a:rPr lang="en-US" sz="2000" dirty="0">
                <a:latin typeface="Gotham Book"/>
              </a:rPr>
              <a:t> </a:t>
            </a:r>
          </a:p>
        </p:txBody>
      </p:sp>
    </p:spTree>
    <p:extLst>
      <p:ext uri="{BB962C8B-B14F-4D97-AF65-F5344CB8AC3E}">
        <p14:creationId xmlns:p14="http://schemas.microsoft.com/office/powerpoint/2010/main" val="3713414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1CA3A-A9A2-3F80-FD76-D6872C73AC8E}"/>
              </a:ext>
            </a:extLst>
          </p:cNvPr>
          <p:cNvSpPr>
            <a:spLocks noGrp="1"/>
          </p:cNvSpPr>
          <p:nvPr>
            <p:ph type="title"/>
          </p:nvPr>
        </p:nvSpPr>
        <p:spPr>
          <a:xfrm>
            <a:off x="1534882" y="136522"/>
            <a:ext cx="3581399" cy="2367191"/>
          </a:xfrm>
        </p:spPr>
        <p:txBody>
          <a:bodyPr>
            <a:normAutofit/>
          </a:bodyPr>
          <a:lstStyle/>
          <a:p>
            <a:pPr algn="ctr"/>
            <a:r>
              <a:rPr lang="en-US" sz="4800" b="1" i="1" dirty="0">
                <a:latin typeface="Gotham Book"/>
              </a:rPr>
              <a:t>Part III</a:t>
            </a:r>
            <a:r>
              <a:rPr lang="en-US" sz="4800" dirty="0">
                <a:latin typeface="Gotham Book"/>
              </a:rPr>
              <a:t>: </a:t>
            </a:r>
            <a:br>
              <a:rPr lang="en-US" sz="4800" dirty="0">
                <a:latin typeface="Gotham Book"/>
              </a:rPr>
            </a:br>
            <a:r>
              <a:rPr lang="en-US" sz="5400" dirty="0">
                <a:latin typeface="Gotham Book"/>
              </a:rPr>
              <a:t>In Their Shoes</a:t>
            </a:r>
            <a:endParaRPr lang="en-US" sz="4800" dirty="0">
              <a:latin typeface="Gotham Book"/>
            </a:endParaRPr>
          </a:p>
        </p:txBody>
      </p:sp>
      <p:sp>
        <p:nvSpPr>
          <p:cNvPr id="3" name="TextBox 2">
            <a:extLst>
              <a:ext uri="{FF2B5EF4-FFF2-40B4-BE49-F238E27FC236}">
                <a16:creationId xmlns:a16="http://schemas.microsoft.com/office/drawing/2014/main" id="{43BB110A-B90B-DC92-2844-548EF7C5010D}"/>
              </a:ext>
            </a:extLst>
          </p:cNvPr>
          <p:cNvSpPr txBox="1"/>
          <p:nvPr/>
        </p:nvSpPr>
        <p:spPr>
          <a:xfrm>
            <a:off x="1611086" y="2786741"/>
            <a:ext cx="3505195" cy="2462213"/>
          </a:xfrm>
          <a:prstGeom prst="rect">
            <a:avLst/>
          </a:prstGeom>
          <a:noFill/>
        </p:spPr>
        <p:txBody>
          <a:bodyPr wrap="square" rtlCol="0">
            <a:spAutoFit/>
          </a:bodyPr>
          <a:lstStyle/>
          <a:p>
            <a:pPr algn="ctr"/>
            <a:r>
              <a:rPr lang="en-US" sz="2200" b="1" i="1" dirty="0">
                <a:latin typeface="Gotham Book"/>
              </a:rPr>
              <a:t>Image to the right</a:t>
            </a:r>
            <a:r>
              <a:rPr lang="en-US" sz="2200" dirty="0">
                <a:latin typeface="Gotham Book"/>
              </a:rPr>
              <a:t>: An example of one point of view related to the Dust Bowl. This depicts three Texas families from the Panhandle fleeing to California to escape the Dust Bowl.</a:t>
            </a:r>
          </a:p>
        </p:txBody>
      </p:sp>
      <p:pic>
        <p:nvPicPr>
          <p:cNvPr id="2050" name="Picture 2" descr="A black and white photograph of three families, including many young children, sitting on the ground or on sacks or bags on the ground. There is an automobile and a tent in the background. ">
            <a:extLst>
              <a:ext uri="{FF2B5EF4-FFF2-40B4-BE49-F238E27FC236}">
                <a16:creationId xmlns:a16="http://schemas.microsoft.com/office/drawing/2014/main" id="{932DA21D-8D9E-D192-5A38-866B47B977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861" t="20088" r="7875" b="19570"/>
          <a:stretch>
            <a:fillRect/>
          </a:stretch>
        </p:blipFill>
        <p:spPr bwMode="auto">
          <a:xfrm>
            <a:off x="5236027" y="422138"/>
            <a:ext cx="6705601" cy="4968695"/>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61235C0-C8AE-D0A9-751B-A57D4C674899}"/>
              </a:ext>
            </a:extLst>
          </p:cNvPr>
          <p:cNvSpPr txBox="1"/>
          <p:nvPr/>
        </p:nvSpPr>
        <p:spPr>
          <a:xfrm>
            <a:off x="5236027" y="5508171"/>
            <a:ext cx="6705601" cy="707886"/>
          </a:xfrm>
          <a:prstGeom prst="rect">
            <a:avLst/>
          </a:prstGeom>
          <a:noFill/>
        </p:spPr>
        <p:txBody>
          <a:bodyPr wrap="square" rtlCol="0">
            <a:spAutoFit/>
          </a:bodyPr>
          <a:lstStyle/>
          <a:p>
            <a:pPr algn="ctr"/>
            <a:r>
              <a:rPr lang="en-US" sz="2000" dirty="0">
                <a:latin typeface="Gotham Book"/>
              </a:rPr>
              <a:t>A photograph taken by famous photographer of the Great Depression, Dorothea Lange. 1937. </a:t>
            </a:r>
            <a:r>
              <a:rPr lang="en-US" sz="2000" i="1" dirty="0">
                <a:latin typeface="Gotham Book"/>
              </a:rPr>
              <a:t>The Library of Congress.</a:t>
            </a:r>
            <a:endParaRPr lang="en-US" sz="2000" dirty="0">
              <a:latin typeface="Gotham Book"/>
            </a:endParaRPr>
          </a:p>
        </p:txBody>
      </p:sp>
    </p:spTree>
    <p:extLst>
      <p:ext uri="{BB962C8B-B14F-4D97-AF65-F5344CB8AC3E}">
        <p14:creationId xmlns:p14="http://schemas.microsoft.com/office/powerpoint/2010/main" val="3169554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0F7912-70BE-8090-8A80-92CFDC4F7641}"/>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5D13BE20-381B-2B15-780A-483B0B478DD9}"/>
              </a:ext>
            </a:extLst>
          </p:cNvPr>
          <p:cNvSpPr txBox="1">
            <a:spLocks noGrp="1"/>
          </p:cNvSpPr>
          <p:nvPr>
            <p:ph type="title" idx="4294967295"/>
          </p:nvPr>
        </p:nvSpPr>
        <p:spPr>
          <a:xfrm>
            <a:off x="1767522" y="13062"/>
            <a:ext cx="10424478"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500" b="1" i="0" u="none" strike="noStrike" kern="1200" cap="none" spc="0" normalizeH="0" baseline="0" noProof="0" dirty="0">
                <a:ln>
                  <a:noFill/>
                </a:ln>
                <a:solidFill>
                  <a:schemeClr val="tx1"/>
                </a:solidFill>
                <a:effectLst/>
                <a:uLnTx/>
                <a:uFillTx/>
                <a:latin typeface="Gotham Medium"/>
                <a:ea typeface="+mj-ea"/>
                <a:cs typeface="+mj-cs"/>
              </a:rPr>
              <a:t>Exit Ticket: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kumimoji="0" lang="en-US" sz="4000" b="0" i="0" u="none" strike="noStrike" kern="1200" cap="none" spc="0" normalizeH="0" baseline="0" noProof="0" dirty="0">
                <a:ln>
                  <a:noFill/>
                </a:ln>
                <a:solidFill>
                  <a:schemeClr val="tx1"/>
                </a:solidFill>
                <a:effectLst/>
                <a:uLnTx/>
                <a:uFillTx/>
                <a:latin typeface="Gotham Medium"/>
                <a:ea typeface="+mj-ea"/>
                <a:cs typeface="+mj-cs"/>
              </a:rPr>
              <a:t>Follow the directions to complete your exit ticket</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0916FB31-0652-DE26-17A9-A7F4A3DCEC7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31083" y="3678710"/>
            <a:ext cx="925793" cy="925793"/>
          </a:xfrm>
          <a:prstGeom prst="rect">
            <a:avLst/>
          </a:prstGeom>
        </p:spPr>
      </p:pic>
      <p:pic>
        <p:nvPicPr>
          <p:cNvPr id="6" name="Graphic 5">
            <a:extLst>
              <a:ext uri="{FF2B5EF4-FFF2-40B4-BE49-F238E27FC236}">
                <a16:creationId xmlns:a16="http://schemas.microsoft.com/office/drawing/2014/main" id="{4E07F258-DCBD-EC06-1551-4CDBD3CA739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72754" y="5254376"/>
            <a:ext cx="842453" cy="842453"/>
          </a:xfrm>
          <a:prstGeom prst="rect">
            <a:avLst/>
          </a:prstGeom>
        </p:spPr>
      </p:pic>
      <p:pic>
        <p:nvPicPr>
          <p:cNvPr id="7" name="Graphic 6">
            <a:extLst>
              <a:ext uri="{FF2B5EF4-FFF2-40B4-BE49-F238E27FC236}">
                <a16:creationId xmlns:a16="http://schemas.microsoft.com/office/drawing/2014/main" id="{C28251AA-4DB7-8186-B468-81BDE36F267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23253" y="1820511"/>
            <a:ext cx="1208326" cy="1208326"/>
          </a:xfrm>
          <a:prstGeom prst="rect">
            <a:avLst/>
          </a:prstGeom>
        </p:spPr>
      </p:pic>
      <p:sp>
        <p:nvSpPr>
          <p:cNvPr id="9" name="TextBox 8">
            <a:extLst>
              <a:ext uri="{FF2B5EF4-FFF2-40B4-BE49-F238E27FC236}">
                <a16:creationId xmlns:a16="http://schemas.microsoft.com/office/drawing/2014/main" id="{47059AFE-244F-1ED0-8256-0A864C26BE07}"/>
              </a:ext>
            </a:extLst>
          </p:cNvPr>
          <p:cNvSpPr txBox="1"/>
          <p:nvPr/>
        </p:nvSpPr>
        <p:spPr>
          <a:xfrm>
            <a:off x="2996258" y="1695624"/>
            <a:ext cx="5159828" cy="440120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0E2841">
                    <a:lumMod val="75000"/>
                    <a:lumOff val="25000"/>
                  </a:srgbClr>
                </a:solidFill>
                <a:effectLst/>
                <a:uLnTx/>
                <a:uFillTx/>
                <a:latin typeface="Gotham Book"/>
                <a:ea typeface="+mn-ea"/>
                <a:cs typeface="+mn-cs"/>
              </a:rPr>
              <a:t>Complete the graphic organizer about the Dust Bowl.</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00B050"/>
                </a:solidFill>
                <a:effectLst/>
                <a:uLnTx/>
                <a:uFillTx/>
                <a:latin typeface="Gotham Book"/>
                <a:ea typeface="+mn-ea"/>
                <a:cs typeface="+mn-cs"/>
              </a:rPr>
              <a:t>Write your responses in the space provided.</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A02B93">
                    <a:lumMod val="75000"/>
                  </a:srgbClr>
                </a:solidFill>
                <a:effectLst/>
                <a:uLnTx/>
                <a:uFillTx/>
                <a:latin typeface="Gotham Book"/>
                <a:ea typeface="+mn-ea"/>
                <a:cs typeface="+mn-cs"/>
              </a:rPr>
              <a:t>Share with a partner.</a:t>
            </a:r>
          </a:p>
        </p:txBody>
      </p:sp>
    </p:spTree>
    <p:extLst>
      <p:ext uri="{BB962C8B-B14F-4D97-AF65-F5344CB8AC3E}">
        <p14:creationId xmlns:p14="http://schemas.microsoft.com/office/powerpoint/2010/main" val="399032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6B8767-C099-2EE4-86A9-49766605658B}"/>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287302B-D8AE-F802-DB91-DF9E5C5114C8}"/>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chemeClr val="tx1"/>
                </a:solidFill>
                <a:effectLst/>
                <a:uLnTx/>
                <a:uFillTx/>
                <a:latin typeface="Gotham Medium"/>
                <a:ea typeface="+mj-ea"/>
                <a:cs typeface="+mj-cs"/>
              </a:rPr>
              <a:t>Share with the class </a:t>
            </a:r>
            <a:r>
              <a:rPr kumimoji="0" lang="en-US" sz="5400" b="1" i="0" u="none" strike="noStrike" kern="1200" cap="none" spc="0" normalizeH="0" baseline="0" noProof="0" dirty="0">
                <a:ln>
                  <a:noFill/>
                </a:ln>
                <a:solidFill>
                  <a:schemeClr val="bg1"/>
                </a:solidFill>
                <a:effectLst/>
                <a:uLnTx/>
                <a:uFillTx/>
                <a:latin typeface="Gotham Medium"/>
                <a:ea typeface="+mj-ea"/>
                <a:cs typeface="+mj-cs"/>
              </a:rPr>
              <a:t>2</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DC42B75D-908C-895F-EB48-0DB5A59F5DB9}"/>
              </a:ext>
            </a:extLst>
          </p:cNvPr>
          <p:cNvSpPr/>
          <p:nvPr/>
        </p:nvSpPr>
        <p:spPr>
          <a:xfrm>
            <a:off x="4486693" y="1285756"/>
            <a:ext cx="7363268" cy="1152644"/>
          </a:xfrm>
          <a:prstGeom prst="wedgeRoundRectCallout">
            <a:avLst>
              <a:gd name="adj1" fmla="val -63745"/>
              <a:gd name="adj2" fmla="val 33852"/>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Gotham Book"/>
                <a:ea typeface="+mn-ea"/>
                <a:cs typeface="+mn-cs"/>
              </a:rPr>
              <a:t>The Dust Bowl was</a:t>
            </a:r>
            <a:r>
              <a:rPr lang="en-US" sz="4400" dirty="0">
                <a:solidFill>
                  <a:prstClr val="white"/>
                </a:solidFill>
                <a:latin typeface="Gotham Book"/>
              </a:rPr>
              <a:t> _______</a:t>
            </a:r>
            <a:endParaRPr kumimoji="0" lang="en-US" sz="4400" b="0" i="0" u="none" strike="noStrike" kern="1200" cap="none" spc="0" normalizeH="0" baseline="0" noProof="0" dirty="0">
              <a:ln>
                <a:noFill/>
              </a:ln>
              <a:solidFill>
                <a:prstClr val="white"/>
              </a:solidFill>
              <a:effectLst/>
              <a:uLnTx/>
              <a:uFillTx/>
              <a:latin typeface="Gotham Book"/>
              <a:ea typeface="+mn-ea"/>
              <a:cs typeface="+mn-cs"/>
            </a:endParaRPr>
          </a:p>
        </p:txBody>
      </p:sp>
      <p:pic>
        <p:nvPicPr>
          <p:cNvPr id="4" name="Graphic 3">
            <a:extLst>
              <a:ext uri="{FF2B5EF4-FFF2-40B4-BE49-F238E27FC236}">
                <a16:creationId xmlns:a16="http://schemas.microsoft.com/office/drawing/2014/main" id="{DB7D48B2-4CC6-4157-C4CD-8EDF1ABF204D}"/>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15270" y="1332427"/>
            <a:ext cx="1059301" cy="1059301"/>
          </a:xfrm>
          <a:prstGeom prst="rect">
            <a:avLst/>
          </a:prstGeom>
        </p:spPr>
      </p:pic>
      <p:sp>
        <p:nvSpPr>
          <p:cNvPr id="5" name="Speech Bubble: Rectangle with Corners Rounded 4">
            <a:extLst>
              <a:ext uri="{FF2B5EF4-FFF2-40B4-BE49-F238E27FC236}">
                <a16:creationId xmlns:a16="http://schemas.microsoft.com/office/drawing/2014/main" id="{4F79DA2E-6A71-0179-FDB6-768454B0EB9A}"/>
              </a:ext>
            </a:extLst>
          </p:cNvPr>
          <p:cNvSpPr/>
          <p:nvPr/>
        </p:nvSpPr>
        <p:spPr>
          <a:xfrm>
            <a:off x="2054013" y="2858124"/>
            <a:ext cx="5974479" cy="1561477"/>
          </a:xfrm>
          <a:prstGeom prst="wedgeRoundRectCallout">
            <a:avLst>
              <a:gd name="adj1" fmla="val 69287"/>
              <a:gd name="adj2" fmla="val 34940"/>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Gotham Book"/>
                <a:ea typeface="+mn-ea"/>
                <a:cs typeface="+mn-cs"/>
              </a:rPr>
              <a:t>One cause of the Dust Bowl was</a:t>
            </a:r>
            <a:r>
              <a:rPr lang="en-US" sz="4400" dirty="0">
                <a:solidFill>
                  <a:prstClr val="white"/>
                </a:solidFill>
                <a:latin typeface="Gotham Book"/>
              </a:rPr>
              <a:t>________</a:t>
            </a:r>
            <a:endParaRPr kumimoji="0" lang="en-US" sz="4400" b="0" i="0" u="none" strike="noStrike" kern="1200" cap="none" spc="0" normalizeH="0" baseline="0" noProof="0" dirty="0">
              <a:ln>
                <a:noFill/>
              </a:ln>
              <a:solidFill>
                <a:prstClr val="white"/>
              </a:solidFill>
              <a:effectLst/>
              <a:uLnTx/>
              <a:uFillTx/>
              <a:latin typeface="Gotham Book"/>
              <a:ea typeface="+mn-ea"/>
              <a:cs typeface="+mn-cs"/>
            </a:endParaRPr>
          </a:p>
        </p:txBody>
      </p:sp>
      <p:pic>
        <p:nvPicPr>
          <p:cNvPr id="6" name="Graphic 5">
            <a:extLst>
              <a:ext uri="{FF2B5EF4-FFF2-40B4-BE49-F238E27FC236}">
                <a16:creationId xmlns:a16="http://schemas.microsoft.com/office/drawing/2014/main" id="{BFF9F156-4518-6244-C6E2-491B319C6B51}"/>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08336" y="3114750"/>
            <a:ext cx="1059301" cy="1059301"/>
          </a:xfrm>
          <a:prstGeom prst="rect">
            <a:avLst/>
          </a:prstGeom>
        </p:spPr>
      </p:pic>
      <p:sp>
        <p:nvSpPr>
          <p:cNvPr id="7" name="Speech Bubble: Rectangle with Corners Rounded 6">
            <a:extLst>
              <a:ext uri="{FF2B5EF4-FFF2-40B4-BE49-F238E27FC236}">
                <a16:creationId xmlns:a16="http://schemas.microsoft.com/office/drawing/2014/main" id="{D3D4BC27-ADC7-AF99-DEB8-9939B8FE9D34}"/>
              </a:ext>
            </a:extLst>
          </p:cNvPr>
          <p:cNvSpPr/>
          <p:nvPr/>
        </p:nvSpPr>
        <p:spPr>
          <a:xfrm>
            <a:off x="4346858" y="4741540"/>
            <a:ext cx="7363268" cy="1528631"/>
          </a:xfrm>
          <a:prstGeom prst="wedgeRoundRectCallout">
            <a:avLst>
              <a:gd name="adj1" fmla="val -63745"/>
              <a:gd name="adj2" fmla="val 33852"/>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Gotham Book"/>
                <a:ea typeface="+mn-ea"/>
                <a:cs typeface="+mn-cs"/>
              </a:rPr>
              <a:t>One significant effect of the Dust Bowl was ________</a:t>
            </a:r>
          </a:p>
        </p:txBody>
      </p:sp>
      <p:pic>
        <p:nvPicPr>
          <p:cNvPr id="8" name="Graphic 7">
            <a:extLst>
              <a:ext uri="{FF2B5EF4-FFF2-40B4-BE49-F238E27FC236}">
                <a16:creationId xmlns:a16="http://schemas.microsoft.com/office/drawing/2014/main" id="{2E24F91D-7FF7-29CB-CA02-94E2182E83E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54013" y="5083009"/>
            <a:ext cx="1059301" cy="1059301"/>
          </a:xfrm>
          <a:prstGeom prst="rect">
            <a:avLst/>
          </a:prstGeom>
        </p:spPr>
      </p:pic>
    </p:spTree>
    <p:extLst>
      <p:ext uri="{BB962C8B-B14F-4D97-AF65-F5344CB8AC3E}">
        <p14:creationId xmlns:p14="http://schemas.microsoft.com/office/powerpoint/2010/main" val="1620713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182</TotalTime>
  <Words>615</Words>
  <Application>Microsoft Office PowerPoint</Application>
  <PresentationFormat>Widescreen</PresentationFormat>
  <Paragraphs>44</Paragraphs>
  <Slides>10</Slides>
  <Notes>4</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10</vt:i4>
      </vt:variant>
    </vt:vector>
  </HeadingPairs>
  <TitlesOfParts>
    <vt:vector size="20" baseType="lpstr">
      <vt:lpstr>Aptos</vt:lpstr>
      <vt:lpstr>Aptos Display</vt:lpstr>
      <vt:lpstr>Arial</vt:lpstr>
      <vt:lpstr>Calibri</vt:lpstr>
      <vt:lpstr>Calibri Light</vt:lpstr>
      <vt:lpstr>Gotham Book</vt:lpstr>
      <vt:lpstr>Gotham Medium</vt:lpstr>
      <vt:lpstr>Office Theme</vt:lpstr>
      <vt:lpstr>1_Office Theme</vt:lpstr>
      <vt:lpstr>2_Office Theme</vt:lpstr>
      <vt:lpstr>Unit 12:  The Great Depression</vt:lpstr>
      <vt:lpstr>Warm-up:  Follow the directions to complete your warm-up</vt:lpstr>
      <vt:lpstr>Share with the class</vt:lpstr>
      <vt:lpstr>Essential Questions</vt:lpstr>
      <vt:lpstr>In today’s lesson…</vt:lpstr>
      <vt:lpstr>Part I: What was the Dust Bowl? </vt:lpstr>
      <vt:lpstr>Part II: Primary Source Analysis</vt:lpstr>
      <vt:lpstr>Part III:  In Their Shoes</vt:lpstr>
      <vt:lpstr>Exit Ticket:  Follow the directions to complete your exit ticket</vt:lpstr>
      <vt:lpstr>Share with the class 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McClure Abubakar, Courtney</cp:lastModifiedBy>
  <cp:revision>13</cp:revision>
  <dcterms:created xsi:type="dcterms:W3CDTF">2026-06-01T18:57:45Z</dcterms:created>
  <dcterms:modified xsi:type="dcterms:W3CDTF">2026-06-02T17:22:29Z</dcterms:modified>
</cp:coreProperties>
</file>