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17"/>
  </p:notesMasterIdLst>
  <p:sldIdLst>
    <p:sldId id="326" r:id="rId7"/>
    <p:sldId id="331" r:id="rId8"/>
    <p:sldId id="332" r:id="rId9"/>
    <p:sldId id="333" r:id="rId10"/>
    <p:sldId id="334" r:id="rId11"/>
    <p:sldId id="369" r:id="rId12"/>
    <p:sldId id="367" r:id="rId13"/>
    <p:sldId id="370" r:id="rId14"/>
    <p:sldId id="371" r:id="rId15"/>
    <p:sldId id="3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5AD36F-D039-4383-82A5-D879819CF0E3}" v="43" dt="2026-07-28T23:15:06.9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884F47B1-B553-4192-9126-1C112833296C}"/>
    <pc:docChg chg="custSel modSld">
      <pc:chgData name="Wilkinson, Ulises" userId="aece8d85-eb83-4e23-bf28-c30077cba893" providerId="ADAL" clId="{884F47B1-B553-4192-9126-1C112833296C}" dt="2026-07-28T23:14:55.362" v="27" actId="255"/>
      <pc:docMkLst>
        <pc:docMk/>
      </pc:docMkLst>
      <pc:sldChg chg="modSp mod">
        <pc:chgData name="Wilkinson, Ulises" userId="aece8d85-eb83-4e23-bf28-c30077cba893" providerId="ADAL" clId="{884F47B1-B553-4192-9126-1C112833296C}" dt="2026-07-28T23:10:46.511" v="1" actId="1076"/>
        <pc:sldMkLst>
          <pc:docMk/>
          <pc:sldMk cId="3913084798" sldId="326"/>
        </pc:sldMkLst>
        <pc:spChg chg="mod">
          <ac:chgData name="Wilkinson, Ulises" userId="aece8d85-eb83-4e23-bf28-c30077cba893" providerId="ADAL" clId="{884F47B1-B553-4192-9126-1C112833296C}" dt="2026-07-28T23:10:46.511" v="1" actId="1076"/>
          <ac:spMkLst>
            <pc:docMk/>
            <pc:sldMk cId="3913084798" sldId="326"/>
            <ac:spMk id="5" creationId="{0105C97C-CDF7-63E7-29AE-98299858135D}"/>
          </ac:spMkLst>
        </pc:spChg>
      </pc:sldChg>
      <pc:sldChg chg="modSp mod">
        <pc:chgData name="Wilkinson, Ulises" userId="aece8d85-eb83-4e23-bf28-c30077cba893" providerId="ADAL" clId="{884F47B1-B553-4192-9126-1C112833296C}" dt="2026-07-28T23:11:58.385" v="4"/>
        <pc:sldMkLst>
          <pc:docMk/>
          <pc:sldMk cId="3840677025" sldId="331"/>
        </pc:sldMkLst>
        <pc:spChg chg="mod">
          <ac:chgData name="Wilkinson, Ulises" userId="aece8d85-eb83-4e23-bf28-c30077cba893" providerId="ADAL" clId="{884F47B1-B553-4192-9126-1C112833296C}" dt="2026-07-28T23:11:48.434" v="3" actId="255"/>
          <ac:spMkLst>
            <pc:docMk/>
            <pc:sldMk cId="3840677025" sldId="331"/>
            <ac:spMk id="2" creationId="{36B42A4E-4727-C868-B633-69B1B7D7E12C}"/>
          </ac:spMkLst>
        </pc:spChg>
        <pc:spChg chg="mod">
          <ac:chgData name="Wilkinson, Ulises" userId="aece8d85-eb83-4e23-bf28-c30077cba893" providerId="ADAL" clId="{884F47B1-B553-4192-9126-1C112833296C}" dt="2026-07-28T23:11:58.385" v="4"/>
          <ac:spMkLst>
            <pc:docMk/>
            <pc:sldMk cId="3840677025" sldId="331"/>
            <ac:spMk id="9" creationId="{93B805FC-1D68-99DC-5CA9-BCAB9CA2DFE2}"/>
          </ac:spMkLst>
        </pc:spChg>
      </pc:sldChg>
      <pc:sldChg chg="modSp mod">
        <pc:chgData name="Wilkinson, Ulises" userId="aece8d85-eb83-4e23-bf28-c30077cba893" providerId="ADAL" clId="{884F47B1-B553-4192-9126-1C112833296C}" dt="2026-07-28T23:12:21.283" v="10" actId="20577"/>
        <pc:sldMkLst>
          <pc:docMk/>
          <pc:sldMk cId="1402913147" sldId="333"/>
        </pc:sldMkLst>
        <pc:spChg chg="mod">
          <ac:chgData name="Wilkinson, Ulises" userId="aece8d85-eb83-4e23-bf28-c30077cba893" providerId="ADAL" clId="{884F47B1-B553-4192-9126-1C112833296C}" dt="2026-07-28T23:12:08.526" v="5" actId="27636"/>
          <ac:spMkLst>
            <pc:docMk/>
            <pc:sldMk cId="1402913147" sldId="333"/>
            <ac:spMk id="2" creationId="{0A3BEE04-4757-C2F5-C482-47D8F8A292CD}"/>
          </ac:spMkLst>
        </pc:spChg>
        <pc:spChg chg="mod">
          <ac:chgData name="Wilkinson, Ulises" userId="aece8d85-eb83-4e23-bf28-c30077cba893" providerId="ADAL" clId="{884F47B1-B553-4192-9126-1C112833296C}" dt="2026-07-28T23:12:21.283" v="10" actId="20577"/>
          <ac:spMkLst>
            <pc:docMk/>
            <pc:sldMk cId="1402913147" sldId="333"/>
            <ac:spMk id="3" creationId="{C6972DD2-9631-36AD-15F5-1E1A9FB07975}"/>
          </ac:spMkLst>
        </pc:spChg>
      </pc:sldChg>
      <pc:sldChg chg="modSp mod">
        <pc:chgData name="Wilkinson, Ulises" userId="aece8d85-eb83-4e23-bf28-c30077cba893" providerId="ADAL" clId="{884F47B1-B553-4192-9126-1C112833296C}" dt="2026-07-28T23:13:12.586" v="19" actId="114"/>
        <pc:sldMkLst>
          <pc:docMk/>
          <pc:sldMk cId="1980830845" sldId="334"/>
        </pc:sldMkLst>
        <pc:spChg chg="mod">
          <ac:chgData name="Wilkinson, Ulises" userId="aece8d85-eb83-4e23-bf28-c30077cba893" providerId="ADAL" clId="{884F47B1-B553-4192-9126-1C112833296C}" dt="2026-07-28T23:12:43.887" v="13" actId="27636"/>
          <ac:spMkLst>
            <pc:docMk/>
            <pc:sldMk cId="1980830845" sldId="334"/>
            <ac:spMk id="2" creationId="{C6A6384D-8638-DF6D-AE9F-F5B475FA0ACB}"/>
          </ac:spMkLst>
        </pc:spChg>
        <pc:spChg chg="mod">
          <ac:chgData name="Wilkinson, Ulises" userId="aece8d85-eb83-4e23-bf28-c30077cba893" providerId="ADAL" clId="{884F47B1-B553-4192-9126-1C112833296C}" dt="2026-07-28T23:13:12.586" v="19" actId="114"/>
          <ac:spMkLst>
            <pc:docMk/>
            <pc:sldMk cId="1980830845" sldId="334"/>
            <ac:spMk id="3" creationId="{546FC1A7-A711-E44B-2B9F-92E44778AF23}"/>
          </ac:spMkLst>
        </pc:spChg>
      </pc:sldChg>
      <pc:sldChg chg="modSp mod">
        <pc:chgData name="Wilkinson, Ulises" userId="aece8d85-eb83-4e23-bf28-c30077cba893" providerId="ADAL" clId="{884F47B1-B553-4192-9126-1C112833296C}" dt="2026-07-28T23:14:02.322" v="23" actId="27636"/>
        <pc:sldMkLst>
          <pc:docMk/>
          <pc:sldMk cId="3713414137" sldId="367"/>
        </pc:sldMkLst>
        <pc:spChg chg="mod">
          <ac:chgData name="Wilkinson, Ulises" userId="aece8d85-eb83-4e23-bf28-c30077cba893" providerId="ADAL" clId="{884F47B1-B553-4192-9126-1C112833296C}" dt="2026-07-28T23:14:02.322" v="23" actId="27636"/>
          <ac:spMkLst>
            <pc:docMk/>
            <pc:sldMk cId="3713414137" sldId="367"/>
            <ac:spMk id="2" creationId="{DF4ADE44-5465-A3D9-F614-174027F8B05B}"/>
          </ac:spMkLst>
        </pc:spChg>
      </pc:sldChg>
      <pc:sldChg chg="modSp mod">
        <pc:chgData name="Wilkinson, Ulises" userId="aece8d85-eb83-4e23-bf28-c30077cba893" providerId="ADAL" clId="{884F47B1-B553-4192-9126-1C112833296C}" dt="2026-07-28T23:13:28.441" v="21"/>
        <pc:sldMkLst>
          <pc:docMk/>
          <pc:sldMk cId="2201234319" sldId="369"/>
        </pc:sldMkLst>
        <pc:spChg chg="mod">
          <ac:chgData name="Wilkinson, Ulises" userId="aece8d85-eb83-4e23-bf28-c30077cba893" providerId="ADAL" clId="{884F47B1-B553-4192-9126-1C112833296C}" dt="2026-07-28T23:13:24.063" v="20" actId="20577"/>
          <ac:spMkLst>
            <pc:docMk/>
            <pc:sldMk cId="2201234319" sldId="369"/>
            <ac:spMk id="2" creationId="{5AD1CA3A-A9A2-3F80-FD76-D6872C73AC8E}"/>
          </ac:spMkLst>
        </pc:spChg>
        <pc:spChg chg="mod">
          <ac:chgData name="Wilkinson, Ulises" userId="aece8d85-eb83-4e23-bf28-c30077cba893" providerId="ADAL" clId="{884F47B1-B553-4192-9126-1C112833296C}" dt="2026-07-28T23:13:28.441" v="21"/>
          <ac:spMkLst>
            <pc:docMk/>
            <pc:sldMk cId="2201234319" sldId="369"/>
            <ac:spMk id="4" creationId="{62C49ED8-E3B0-8953-3ACD-68BD0ABC5F31}"/>
          </ac:spMkLst>
        </pc:spChg>
      </pc:sldChg>
      <pc:sldChg chg="modSp">
        <pc:chgData name="Wilkinson, Ulises" userId="aece8d85-eb83-4e23-bf28-c30077cba893" providerId="ADAL" clId="{884F47B1-B553-4192-9126-1C112833296C}" dt="2026-07-28T23:14:24.159" v="24"/>
        <pc:sldMkLst>
          <pc:docMk/>
          <pc:sldMk cId="3169554430" sldId="370"/>
        </pc:sldMkLst>
        <pc:spChg chg="mod">
          <ac:chgData name="Wilkinson, Ulises" userId="aece8d85-eb83-4e23-bf28-c30077cba893" providerId="ADAL" clId="{884F47B1-B553-4192-9126-1C112833296C}" dt="2026-07-28T23:14:24.159" v="24"/>
          <ac:spMkLst>
            <pc:docMk/>
            <pc:sldMk cId="3169554430" sldId="370"/>
            <ac:spMk id="3" creationId="{43BB110A-B90B-DC92-2844-548EF7C5010D}"/>
          </ac:spMkLst>
        </pc:spChg>
      </pc:sldChg>
      <pc:sldChg chg="modSp mod">
        <pc:chgData name="Wilkinson, Ulises" userId="aece8d85-eb83-4e23-bf28-c30077cba893" providerId="ADAL" clId="{884F47B1-B553-4192-9126-1C112833296C}" dt="2026-07-28T23:14:55.362" v="27" actId="255"/>
        <pc:sldMkLst>
          <pc:docMk/>
          <pc:sldMk cId="399032194" sldId="371"/>
        </pc:sldMkLst>
        <pc:spChg chg="mod">
          <ac:chgData name="Wilkinson, Ulises" userId="aece8d85-eb83-4e23-bf28-c30077cba893" providerId="ADAL" clId="{884F47B1-B553-4192-9126-1C112833296C}" dt="2026-07-28T23:14:55.362" v="27" actId="255"/>
          <ac:spMkLst>
            <pc:docMk/>
            <pc:sldMk cId="399032194" sldId="371"/>
            <ac:spMk id="2" creationId="{5D13BE20-381B-2B15-780A-483B0B478DD9}"/>
          </ac:spMkLst>
        </pc:spChg>
        <pc:spChg chg="mod">
          <ac:chgData name="Wilkinson, Ulises" userId="aece8d85-eb83-4e23-bf28-c30077cba893" providerId="ADAL" clId="{884F47B1-B553-4192-9126-1C112833296C}" dt="2026-07-28T23:14:46.694" v="25"/>
          <ac:spMkLst>
            <pc:docMk/>
            <pc:sldMk cId="399032194" sldId="371"/>
            <ac:spMk id="9" creationId="{47059AFE-244F-1ED0-8256-0A864C26BE0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0FA5AB-D141-4C6C-A6A2-DAD6C69F0379}" type="datetimeFigureOut">
              <a:rPr lang="en-US" smtClean="0"/>
              <a:t>7/28/2026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DB8100-30B0-4080-B833-2D5652709A91}" type="slidenum">
              <a:rPr lang="en-US" smtClean="0"/>
              <a:t>‹#›</a:t>
            </a:fld>
            <a:endParaRPr lang="en-US"/>
          </a:p>
        </p:txBody>
      </p:sp>
    </p:spTree>
    <p:extLst>
      <p:ext uri="{BB962C8B-B14F-4D97-AF65-F5344CB8AC3E}">
        <p14:creationId xmlns:p14="http://schemas.microsoft.com/office/powerpoint/2010/main" val="186792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17760365/"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esdis.noaa.gov/"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nesdis.noaa.gov/about/k-12-education/dust-ash-fire-smoke/what-dust-storm"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April 13,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Rothstein, Arthur. </a:t>
            </a:r>
            <a:r>
              <a:rPr lang="en-US" sz="1200" b="0" i="1" u="none" strike="noStrike" kern="1200" dirty="0">
                <a:solidFill>
                  <a:schemeClr val="tx1"/>
                </a:solidFill>
                <a:effectLst/>
                <a:latin typeface="+mn-lt"/>
                <a:ea typeface="+mn-ea"/>
                <a:cs typeface="+mn-cs"/>
              </a:rPr>
              <a:t>Severe wind erosion made this farm uninhabitable. Cimarron County, Oklahoma</a:t>
            </a:r>
            <a:r>
              <a:rPr lang="en-US" sz="1200" b="0" i="0" u="none" strike="noStrike" kern="1200" dirty="0">
                <a:solidFill>
                  <a:schemeClr val="tx1"/>
                </a:solidFill>
                <a:effectLst/>
                <a:latin typeface="+mn-lt"/>
                <a:ea typeface="+mn-ea"/>
                <a:cs typeface="+mn-cs"/>
              </a:rPr>
              <a:t>. April 1936. Photograph. </a:t>
            </a:r>
            <a:r>
              <a:rPr lang="en-US" sz="1200" b="0" i="0" u="sng" strike="noStrike" kern="1200" dirty="0">
                <a:solidFill>
                  <a:schemeClr val="tx1"/>
                </a:solidFill>
                <a:effectLst/>
                <a:latin typeface="+mn-lt"/>
                <a:ea typeface="+mn-ea"/>
                <a:cs typeface="+mn-cs"/>
                <a:hlinkClick r:id="rId3"/>
              </a:rPr>
              <a:t>https://www.loc.gov/item/2017760365/</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66DB8100-30B0-4080-B833-2D5652709A91}" type="slidenum">
              <a:rPr lang="en-US" smtClean="0"/>
              <a:t>6</a:t>
            </a:fld>
            <a:endParaRPr lang="en-US"/>
          </a:p>
        </p:txBody>
      </p:sp>
    </p:spTree>
    <p:extLst>
      <p:ext uri="{BB962C8B-B14F-4D97-AF65-F5344CB8AC3E}">
        <p14:creationId xmlns:p14="http://schemas.microsoft.com/office/powerpoint/2010/main" val="1250746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1" u="none" strike="noStrike" kern="1200" dirty="0">
                <a:solidFill>
                  <a:schemeClr val="tx1"/>
                </a:solidFill>
                <a:effectLst/>
                <a:latin typeface="+mn-lt"/>
                <a:ea typeface="+mn-ea"/>
                <a:cs typeface="+mn-cs"/>
              </a:rPr>
              <a:t>A dust storm approaching Stratford, Texas, in April 1935. In the 1930s, the American prairie states experienced a period of severe drought and dust storms called the “Dust Bowl.” Credit: NOAA George E. Marsh Album. </a:t>
            </a:r>
            <a:r>
              <a:rPr lang="en-US" sz="1200" b="0" i="0" u="none" strike="noStrike" kern="1200" dirty="0">
                <a:solidFill>
                  <a:schemeClr val="tx1"/>
                </a:solidFill>
                <a:effectLst/>
                <a:latin typeface="+mn-lt"/>
                <a:ea typeface="+mn-ea"/>
                <a:cs typeface="+mn-cs"/>
              </a:rPr>
              <a:t>What is a dust storm?  </a:t>
            </a:r>
            <a:r>
              <a:rPr lang="en-US" sz="1200" b="0" i="0" u="none" strike="noStrike" kern="1200" dirty="0">
                <a:solidFill>
                  <a:schemeClr val="tx1"/>
                </a:solidFill>
                <a:effectLst/>
                <a:latin typeface="+mn-lt"/>
                <a:ea typeface="+mn-ea"/>
                <a:cs typeface="+mn-cs"/>
                <a:hlinkClick r:id="rId3"/>
              </a:rPr>
              <a:t>National Environmental Satellite, Data, and Information Service</a:t>
            </a:r>
            <a:r>
              <a:rPr lang="en-US" sz="1200" b="0" i="0" u="none" strike="noStrike" kern="1200" dirty="0">
                <a:solidFill>
                  <a:schemeClr val="tx1"/>
                </a:solidFill>
                <a:effectLst/>
                <a:latin typeface="+mn-lt"/>
                <a:ea typeface="+mn-ea"/>
                <a:cs typeface="+mn-cs"/>
              </a:rPr>
              <a:t>. </a:t>
            </a:r>
            <a:endParaRPr lang="en-US" b="0" dirty="0">
              <a:effectLst/>
            </a:endParaRPr>
          </a:p>
          <a:p>
            <a:pPr rtl="0"/>
            <a:r>
              <a:rPr lang="en-US" sz="1200" b="0" i="0" u="none" strike="noStrike" kern="1200" dirty="0">
                <a:solidFill>
                  <a:schemeClr val="tx1"/>
                </a:solidFill>
                <a:effectLst/>
                <a:latin typeface="+mn-lt"/>
                <a:ea typeface="+mn-ea"/>
                <a:cs typeface="+mn-cs"/>
              </a:rPr>
              <a:t>Accessed 4/13/2026 </a:t>
            </a:r>
            <a:r>
              <a:rPr lang="en-US" sz="1200" b="0" i="0" u="sng" strike="noStrike" kern="1200" dirty="0">
                <a:solidFill>
                  <a:schemeClr val="tx1"/>
                </a:solidFill>
                <a:effectLst/>
                <a:latin typeface="+mn-lt"/>
                <a:ea typeface="+mn-ea"/>
                <a:cs typeface="+mn-cs"/>
                <a:hlinkClick r:id="rId4"/>
              </a:rPr>
              <a:t>https://www.nesdis.noaa.gov/about/k-12-education/dust-ash-fire-smoke/what-dust-storm</a:t>
            </a:r>
            <a:r>
              <a:rPr lang="en-US" sz="1200" b="0" i="0" u="none" strike="noStrike" kern="1200" dirty="0">
                <a:solidFill>
                  <a:schemeClr val="tx1"/>
                </a:solidFill>
                <a:effectLst/>
                <a:latin typeface="+mn-lt"/>
                <a:ea typeface="+mn-ea"/>
                <a:cs typeface="+mn-cs"/>
              </a:rPr>
              <a:t> </a:t>
            </a:r>
            <a:endParaRPr lang="en-US" b="0" dirty="0">
              <a:effectLst/>
            </a:endParaRPr>
          </a:p>
          <a:p>
            <a:br>
              <a:rPr lang="en-US" dirty="0"/>
            </a:b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66DB8100-30B0-4080-B833-2D5652709A91}" type="slidenum">
              <a:rPr lang="en-US" smtClean="0"/>
              <a:t>7</a:t>
            </a:fld>
            <a:endParaRPr lang="en-US"/>
          </a:p>
        </p:txBody>
      </p:sp>
    </p:spTree>
    <p:extLst>
      <p:ext uri="{BB962C8B-B14F-4D97-AF65-F5344CB8AC3E}">
        <p14:creationId xmlns:p14="http://schemas.microsoft.com/office/powerpoint/2010/main" val="2507475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Lange, Dorothea, photographer. Four families, three of them related with fifteen children, from the Dust Bowl in Texas in an overnight roadside camp near Calipatria, California. Imperial County Calipatria California United States, 1937. Mar. Photograph. https://www.loc.gov/item/2017769652/.</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66DB8100-30B0-4080-B833-2D5652709A91}" type="slidenum">
              <a:rPr lang="en-US" smtClean="0"/>
              <a:t>8</a:t>
            </a:fld>
            <a:endParaRPr lang="en-US"/>
          </a:p>
        </p:txBody>
      </p:sp>
    </p:spTree>
    <p:extLst>
      <p:ext uri="{BB962C8B-B14F-4D97-AF65-F5344CB8AC3E}">
        <p14:creationId xmlns:p14="http://schemas.microsoft.com/office/powerpoint/2010/main" val="2128592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FD15E-AF24-1EB6-DEC6-C96301E86CC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AC77DE-40CE-AA55-EEBC-8C010E4284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B8B4DF-65CD-7EBA-AF9F-4545328754D4}"/>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5" name="Footer Placeholder 4">
            <a:extLst>
              <a:ext uri="{FF2B5EF4-FFF2-40B4-BE49-F238E27FC236}">
                <a16:creationId xmlns:a16="http://schemas.microsoft.com/office/drawing/2014/main" id="{CF761C48-AC46-624A-A4D3-D2A8D3C990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50C4B9-7EA4-35F3-B4A9-97822C350413}"/>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673214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99C7-FD62-7933-ADBB-915AAB4FF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6F8950-0A67-F226-325B-F38EB2DC4E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480137-EBEE-5AEB-F5D1-13BA0E044449}"/>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5" name="Footer Placeholder 4">
            <a:extLst>
              <a:ext uri="{FF2B5EF4-FFF2-40B4-BE49-F238E27FC236}">
                <a16:creationId xmlns:a16="http://schemas.microsoft.com/office/drawing/2014/main" id="{154868BA-77BE-E642-3018-F62B0B7C60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798156-D592-AB96-0BF4-CE1091289172}"/>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3986826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B6F9A-8A59-0187-C59B-23D51B0F17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8CA130-EE81-9202-3AA2-0B5B312E50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47E743-7E83-7897-5B6F-D8F87ED55564}"/>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5" name="Footer Placeholder 4">
            <a:extLst>
              <a:ext uri="{FF2B5EF4-FFF2-40B4-BE49-F238E27FC236}">
                <a16:creationId xmlns:a16="http://schemas.microsoft.com/office/drawing/2014/main" id="{4BF255DF-D5CC-B042-4049-17E997A39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98B535-96FF-3D25-D0C4-EE74B9E15513}"/>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330364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6DF1C-ABA8-B03D-9B2C-C2EEAB0E0F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52E130-3574-FF3C-ADC3-539F073A72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BE0D8-A678-3013-3BB6-9773B7C1AE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2BF685-F5A0-6739-BFCE-CF803B06428A}"/>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6" name="Footer Placeholder 5">
            <a:extLst>
              <a:ext uri="{FF2B5EF4-FFF2-40B4-BE49-F238E27FC236}">
                <a16:creationId xmlns:a16="http://schemas.microsoft.com/office/drawing/2014/main" id="{EA8BAF6D-6295-85DA-A979-EE1ABEDE11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5E629-94B2-D8F8-B33D-94A8B94D0039}"/>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60967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C21A0-F21A-A62A-71DE-9FC23A9B9E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675D27-C751-1739-21D3-17853BE24B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2F04A7-BD35-05E0-7A70-29216C1A6C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61631B-3BC3-55DB-818F-BF3BD5C4D7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56B761-E9C8-B75F-132A-C7154458E3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F866B1-0C08-09C3-30A3-C5226C32EEBB}"/>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8" name="Footer Placeholder 7">
            <a:extLst>
              <a:ext uri="{FF2B5EF4-FFF2-40B4-BE49-F238E27FC236}">
                <a16:creationId xmlns:a16="http://schemas.microsoft.com/office/drawing/2014/main" id="{160C1C76-19D6-250D-1008-66EBF9D938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80346B-A313-D4FC-387D-3D6A782DF26B}"/>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250019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0441-19D1-877F-2E66-104FBB2470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FD4A48-D128-A7E6-DFEA-858A5497A258}"/>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4" name="Footer Placeholder 3">
            <a:extLst>
              <a:ext uri="{FF2B5EF4-FFF2-40B4-BE49-F238E27FC236}">
                <a16:creationId xmlns:a16="http://schemas.microsoft.com/office/drawing/2014/main" id="{11E24E2D-981B-9873-C057-6AD5309E62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208A46-80BA-0E4B-B8C7-70770898E20B}"/>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195920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4A3695-B1C9-0538-5532-AD730A752432}"/>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3" name="Footer Placeholder 2">
            <a:extLst>
              <a:ext uri="{FF2B5EF4-FFF2-40B4-BE49-F238E27FC236}">
                <a16:creationId xmlns:a16="http://schemas.microsoft.com/office/drawing/2014/main" id="{25EEB9FE-343A-1AF7-F918-C8121B7CE4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2CF2CB-69A8-88F1-0E2B-28D965D2FDDD}"/>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615145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E2722-DF19-8D27-EA7B-4B1682358E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DE5B74-19D1-670A-22BA-DAFD38C23A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C7231F-42EA-2A9A-F71A-F6082354C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513DF6-F31C-3DC3-A581-15785EDC38AB}"/>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6" name="Footer Placeholder 5">
            <a:extLst>
              <a:ext uri="{FF2B5EF4-FFF2-40B4-BE49-F238E27FC236}">
                <a16:creationId xmlns:a16="http://schemas.microsoft.com/office/drawing/2014/main" id="{80C5F5B8-1E3C-9347-EBE7-AE7EFD7577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6FC9F1-B224-6FAB-8448-E853A166F774}"/>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3824775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F06C7-92FD-B331-1BAC-8E2ACC8F96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88F6C7-F766-EDA8-6AF7-1BBE34054A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6181BC-9B23-8DF7-612C-9B36BC553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4A0466-724E-1E8D-B09F-3AD79D9BF478}"/>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6" name="Footer Placeholder 5">
            <a:extLst>
              <a:ext uri="{FF2B5EF4-FFF2-40B4-BE49-F238E27FC236}">
                <a16:creationId xmlns:a16="http://schemas.microsoft.com/office/drawing/2014/main" id="{2F1CFCF0-C4C4-9AFF-2BD1-E39F8785F1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AEC588-CCDF-8DF4-3188-725BB32AC0DE}"/>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3063164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053C4-C2FC-0623-E413-A7CFA96482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80F703-8AAE-8EE2-9665-940C26BF82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7538C-8AD8-A4E0-73D3-035B7046BDBC}"/>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5" name="Footer Placeholder 4">
            <a:extLst>
              <a:ext uri="{FF2B5EF4-FFF2-40B4-BE49-F238E27FC236}">
                <a16:creationId xmlns:a16="http://schemas.microsoft.com/office/drawing/2014/main" id="{41EE6D5C-B760-73AA-DC29-C5D2CF248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49FA2-0F54-6710-0251-C1DB7A1EF160}"/>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4032878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0CFBF0-A515-F34B-8341-BFE3FA644A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A7D474-5EC3-73AC-9FA2-9986BEB0B5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A7751E-A8B6-B5EF-8B83-93E320E812C1}"/>
              </a:ext>
            </a:extLst>
          </p:cNvPr>
          <p:cNvSpPr>
            <a:spLocks noGrp="1"/>
          </p:cNvSpPr>
          <p:nvPr>
            <p:ph type="dt" sz="half" idx="10"/>
          </p:nvPr>
        </p:nvSpPr>
        <p:spPr/>
        <p:txBody>
          <a:bodyPr/>
          <a:lstStyle/>
          <a:p>
            <a:fld id="{A8C18B39-24C0-426D-A08F-423D1B41FA3F}" type="datetimeFigureOut">
              <a:rPr lang="en-US" smtClean="0"/>
              <a:t>7/28/2026</a:t>
            </a:fld>
            <a:endParaRPr lang="en-US"/>
          </a:p>
        </p:txBody>
      </p:sp>
      <p:sp>
        <p:nvSpPr>
          <p:cNvPr id="5" name="Footer Placeholder 4">
            <a:extLst>
              <a:ext uri="{FF2B5EF4-FFF2-40B4-BE49-F238E27FC236}">
                <a16:creationId xmlns:a16="http://schemas.microsoft.com/office/drawing/2014/main" id="{9A9B18E5-AD64-844A-85E2-1E67A601DA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25746-EC53-D981-B074-1A5E7DE26F7A}"/>
              </a:ext>
            </a:extLst>
          </p:cNvPr>
          <p:cNvSpPr>
            <a:spLocks noGrp="1"/>
          </p:cNvSpPr>
          <p:nvPr>
            <p:ph type="sldNum" sz="quarter" idx="12"/>
          </p:nvPr>
        </p:nvSpPr>
        <p:spPr/>
        <p:txBody>
          <a:bodyPr/>
          <a:lstStyle/>
          <a:p>
            <a:fld id="{12433135-D5E1-48F4-A297-68F9703020B7}" type="slidenum">
              <a:rPr lang="en-US" smtClean="0"/>
              <a:t>‹#›</a:t>
            </a:fld>
            <a:endParaRPr lang="en-US"/>
          </a:p>
        </p:txBody>
      </p:sp>
    </p:spTree>
    <p:extLst>
      <p:ext uri="{BB962C8B-B14F-4D97-AF65-F5344CB8AC3E}">
        <p14:creationId xmlns:p14="http://schemas.microsoft.com/office/powerpoint/2010/main" val="1807919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515294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885316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5025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608838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617683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25388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3752324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7388850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077349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191147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7/28/2026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113314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9142-C693-1E46-BEC5-A925EB365B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E92AC-074C-5A45-A626-4B621FCFF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5C2B37-A08C-FB4E-8A80-ECC52E37689E}"/>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5" name="Footer Placeholder 4">
            <a:extLst>
              <a:ext uri="{FF2B5EF4-FFF2-40B4-BE49-F238E27FC236}">
                <a16:creationId xmlns:a16="http://schemas.microsoft.com/office/drawing/2014/main" id="{0E41D853-A81F-EC4C-BBCE-79A51E854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53AE22-8842-2A4A-AF1C-009496A0F3F7}"/>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299155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4B33C-88F4-614B-AF93-B9237F40F3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EFDE61-81DA-1442-8C59-17501ABE63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833EF2-4485-234C-AB30-1D5F31ED500A}"/>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5" name="Footer Placeholder 4">
            <a:extLst>
              <a:ext uri="{FF2B5EF4-FFF2-40B4-BE49-F238E27FC236}">
                <a16:creationId xmlns:a16="http://schemas.microsoft.com/office/drawing/2014/main" id="{9A04FA5B-2741-5E46-A5D3-4B0D978BA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E0822-3DDA-0144-A658-F015CB7E6A72}"/>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515514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CE53-4C5A-7F41-965D-28D7AB398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791CD1-B02C-5148-BF62-45B1E8B74F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34F213-DB53-2043-8199-4B92A97653CE}"/>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5" name="Footer Placeholder 4">
            <a:extLst>
              <a:ext uri="{FF2B5EF4-FFF2-40B4-BE49-F238E27FC236}">
                <a16:creationId xmlns:a16="http://schemas.microsoft.com/office/drawing/2014/main" id="{84C77C27-5D3D-534A-8E33-DF980CE82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C81FA-2C64-E04C-B188-56D34ECF8D5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0741686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4E8B-F763-434E-AD06-1B442767C9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8CE99E-F688-C748-B064-D3F2C512E5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861C91-BFE5-904A-B309-D30EC6273A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C612C9C-3398-F44B-89F7-2CA6FE17E719}"/>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6" name="Footer Placeholder 5">
            <a:extLst>
              <a:ext uri="{FF2B5EF4-FFF2-40B4-BE49-F238E27FC236}">
                <a16:creationId xmlns:a16="http://schemas.microsoft.com/office/drawing/2014/main" id="{230DEA89-179E-1D42-979E-E73CC2101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02AF76-DF79-D743-933B-4BBD0B90850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551518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F0E3-C15F-DA45-8C73-7A0D37E9F1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76037-5ED7-684C-B3E1-F544501EE6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6F2B66-A5AB-A740-9786-1CEF1C88C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097B2A-F264-BD4F-B5D6-905BCFCDF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7C810A-986C-7243-81DF-A5B3247ED6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66A4BF-C7C9-BA4E-871D-2D9E47A40D79}"/>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8" name="Footer Placeholder 7">
            <a:extLst>
              <a:ext uri="{FF2B5EF4-FFF2-40B4-BE49-F238E27FC236}">
                <a16:creationId xmlns:a16="http://schemas.microsoft.com/office/drawing/2014/main" id="{BDC51A2F-B529-9948-98B5-60F72844CE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AA3CB8-C4AF-7243-B698-B813F804F9A8}"/>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1474865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E662-0EB5-9643-8E4A-A201E88BA3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CAD3C7-9227-5F49-887B-27CD1BAABCAB}"/>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4" name="Footer Placeholder 3">
            <a:extLst>
              <a:ext uri="{FF2B5EF4-FFF2-40B4-BE49-F238E27FC236}">
                <a16:creationId xmlns:a16="http://schemas.microsoft.com/office/drawing/2014/main" id="{F59F3BA9-203F-674E-89EA-4637A43B32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0F7D89-6DEB-EB48-A935-AD2CE558BF3F}"/>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9089453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58A669-422B-9D49-912E-FA9480A37B95}"/>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3" name="Footer Placeholder 2">
            <a:extLst>
              <a:ext uri="{FF2B5EF4-FFF2-40B4-BE49-F238E27FC236}">
                <a16:creationId xmlns:a16="http://schemas.microsoft.com/office/drawing/2014/main" id="{F61B2E54-69B9-7845-83BA-13D2081837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D63419-F090-424F-AF11-A05C407C6CD5}"/>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24305796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1AF4-C15C-3448-AA50-41134F49A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3068F2-A314-D140-848D-3B8CE6624C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A2895A-A15B-6240-8897-7029C68585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4D99B2-3DAD-E540-920D-38ED75985557}"/>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6" name="Footer Placeholder 5">
            <a:extLst>
              <a:ext uri="{FF2B5EF4-FFF2-40B4-BE49-F238E27FC236}">
                <a16:creationId xmlns:a16="http://schemas.microsoft.com/office/drawing/2014/main" id="{23CFD3B8-E1B2-BF4F-A518-67AA91F95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A48E19-5CDA-1844-9075-C01DBC7CEAA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1492297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09D2-C06A-BC46-BBFB-84306F6B2C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A1E9A2-DD08-5C46-A16E-1C971A93D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A9328A-274B-A746-8FD5-AFF051BEC1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AF4499-0B29-9745-852A-CFBE13F85823}"/>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6" name="Footer Placeholder 5">
            <a:extLst>
              <a:ext uri="{FF2B5EF4-FFF2-40B4-BE49-F238E27FC236}">
                <a16:creationId xmlns:a16="http://schemas.microsoft.com/office/drawing/2014/main" id="{2C893CFF-D2F0-EA48-98C2-569EBC3DF3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BD64B5-9737-F146-9884-6AFEF602947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220908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AB0C-0EED-0E4A-98A2-CB764ECBD4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5DD8AF-4897-3349-8A9B-4AC327B7B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6B9A2-F06C-4B47-BB1A-069D32727A2C}"/>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5" name="Footer Placeholder 4">
            <a:extLst>
              <a:ext uri="{FF2B5EF4-FFF2-40B4-BE49-F238E27FC236}">
                <a16:creationId xmlns:a16="http://schemas.microsoft.com/office/drawing/2014/main" id="{D4052ACC-984B-3545-AE9F-C1A77E449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F570FF-1ACA-0048-9A5E-91B60DD3A41C}"/>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40489449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82801C-DF82-5149-9CDF-CE1584832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D29798-5694-1F41-A8A9-3F2AF483B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C3B3AA-09B1-F441-B7C0-172B50F11C6A}"/>
              </a:ext>
            </a:extLst>
          </p:cNvPr>
          <p:cNvSpPr>
            <a:spLocks noGrp="1"/>
          </p:cNvSpPr>
          <p:nvPr>
            <p:ph type="dt" sz="half" idx="10"/>
          </p:nvPr>
        </p:nvSpPr>
        <p:spPr/>
        <p:txBody>
          <a:bodyPr/>
          <a:lstStyle/>
          <a:p>
            <a:fld id="{A3010223-5ADC-934C-8BE1-8265A0335AF6}" type="datetimeFigureOut">
              <a:rPr lang="en-US" smtClean="0"/>
              <a:t>7/28/2026</a:t>
            </a:fld>
            <a:endParaRPr lang="en-US"/>
          </a:p>
        </p:txBody>
      </p:sp>
      <p:sp>
        <p:nvSpPr>
          <p:cNvPr id="5" name="Footer Placeholder 4">
            <a:extLst>
              <a:ext uri="{FF2B5EF4-FFF2-40B4-BE49-F238E27FC236}">
                <a16:creationId xmlns:a16="http://schemas.microsoft.com/office/drawing/2014/main" id="{A0D0DD99-5583-274E-81EF-CF2F7C584F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359ED-D4B0-A34D-8E53-5676CF70D250}"/>
              </a:ext>
            </a:extLst>
          </p:cNvPr>
          <p:cNvSpPr>
            <a:spLocks noGrp="1"/>
          </p:cNvSpPr>
          <p:nvPr>
            <p:ph type="sldNum" sz="quarter" idx="12"/>
          </p:nvPr>
        </p:nvSpPr>
        <p:spPr/>
        <p:txBody>
          <a:bodyPr/>
          <a:lstStyle/>
          <a:p>
            <a:fld id="{6C45F209-B028-B748-B02A-A975FA91EEFB}" type="slidenum">
              <a:rPr lang="en-US" smtClean="0"/>
              <a:t>‹#›</a:t>
            </a:fld>
            <a:endParaRPr lang="en-US"/>
          </a:p>
        </p:txBody>
      </p:sp>
    </p:spTree>
    <p:extLst>
      <p:ext uri="{BB962C8B-B14F-4D97-AF65-F5344CB8AC3E}">
        <p14:creationId xmlns:p14="http://schemas.microsoft.com/office/powerpoint/2010/main" val="3554091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A13B0-A6EB-EFDA-416A-4230B9A9B8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CADFF0-8148-1E6B-D6CD-47009B0429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A11370-8F07-6F7A-7E86-1424F1A7CA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C18B39-24C0-426D-A08F-423D1B41FA3F}" type="datetimeFigureOut">
              <a:rPr lang="en-US" smtClean="0"/>
              <a:t>7/28/2026</a:t>
            </a:fld>
            <a:endParaRPr lang="en-US"/>
          </a:p>
        </p:txBody>
      </p:sp>
      <p:sp>
        <p:nvSpPr>
          <p:cNvPr id="5" name="Footer Placeholder 4">
            <a:extLst>
              <a:ext uri="{FF2B5EF4-FFF2-40B4-BE49-F238E27FC236}">
                <a16:creationId xmlns:a16="http://schemas.microsoft.com/office/drawing/2014/main" id="{7ECEDA3E-EDFA-C14A-4F6A-81DD658BEC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15A919D-6FCE-04EE-732E-EB53F50D68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433135-D5E1-48F4-A297-68F9703020B7}" type="slidenum">
              <a:rPr lang="en-US" smtClean="0"/>
              <a:t>‹#›</a:t>
            </a:fld>
            <a:endParaRPr lang="en-US"/>
          </a:p>
        </p:txBody>
      </p:sp>
    </p:spTree>
    <p:extLst>
      <p:ext uri="{BB962C8B-B14F-4D97-AF65-F5344CB8AC3E}">
        <p14:creationId xmlns:p14="http://schemas.microsoft.com/office/powerpoint/2010/main" val="496316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7/28/2026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18933312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738B9-98B2-7D4D-8DDD-C7C43F5E01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DCA401-F7CD-394E-832A-A295CA4615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2F235-71BA-0F46-AAAF-16AE080AD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10223-5ADC-934C-8BE1-8265A0335AF6}" type="datetimeFigureOut">
              <a:rPr lang="en-US" smtClean="0"/>
              <a:t>7/28/2026</a:t>
            </a:fld>
            <a:endParaRPr lang="en-US"/>
          </a:p>
        </p:txBody>
      </p:sp>
      <p:sp>
        <p:nvSpPr>
          <p:cNvPr id="5" name="Footer Placeholder 4">
            <a:extLst>
              <a:ext uri="{FF2B5EF4-FFF2-40B4-BE49-F238E27FC236}">
                <a16:creationId xmlns:a16="http://schemas.microsoft.com/office/drawing/2014/main" id="{F16FE667-FF9F-7048-BBB5-18F264CC9F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BF98EB-EC54-DF41-AEEF-8673DD4677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45F209-B028-B748-B02A-A975FA91EEFB}" type="slidenum">
              <a:rPr lang="en-US" smtClean="0"/>
              <a:t>‹#›</a:t>
            </a:fld>
            <a:endParaRPr lang="en-US"/>
          </a:p>
        </p:txBody>
      </p:sp>
    </p:spTree>
    <p:extLst>
      <p:ext uri="{BB962C8B-B14F-4D97-AF65-F5344CB8AC3E}">
        <p14:creationId xmlns:p14="http://schemas.microsoft.com/office/powerpoint/2010/main" val="17223772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8.xml"/><Relationship Id="rId5" Type="http://schemas.openxmlformats.org/officeDocument/2006/relationships/image" Target="../media/image5.sv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696687" y="640080"/>
            <a:ext cx="4495799" cy="3566160"/>
          </a:xfrm>
        </p:spPr>
        <p:txBody>
          <a:bodyPr anchor="b">
            <a:normAutofit/>
          </a:bodyPr>
          <a:lstStyle/>
          <a:p>
            <a:pPr algn="l"/>
            <a:r>
              <a:rPr lang="en-US" sz="6600" b="1" i="1" dirty="0">
                <a:solidFill>
                  <a:schemeClr val="tx1">
                    <a:lumMod val="65000"/>
                    <a:lumOff val="35000"/>
                  </a:schemeClr>
                </a:solidFill>
                <a:latin typeface="Gotham Book"/>
              </a:rPr>
              <a:t>Unidad 12: </a:t>
            </a:r>
            <a:br>
              <a:rPr lang="en-US" sz="6600" b="1" i="1" dirty="0">
                <a:latin typeface="Gotham Book"/>
              </a:rPr>
            </a:br>
            <a:r>
              <a:rPr lang="en-US" sz="6600" b="1" dirty="0">
                <a:solidFill>
                  <a:schemeClr val="tx2">
                    <a:lumMod val="75000"/>
                    <a:lumOff val="25000"/>
                  </a:schemeClr>
                </a:solidFill>
                <a:latin typeface="Gotham Book"/>
              </a:rPr>
              <a:t>La Gran </a:t>
            </a:r>
            <a:r>
              <a:rPr lang="en-US" sz="6600" b="1" dirty="0" err="1">
                <a:solidFill>
                  <a:schemeClr val="tx2">
                    <a:lumMod val="75000"/>
                    <a:lumOff val="25000"/>
                  </a:schemeClr>
                </a:solidFill>
                <a:latin typeface="Gotham Book"/>
              </a:rPr>
              <a:t>Depresión</a:t>
            </a:r>
            <a:endParaRPr lang="en-US" sz="6600" b="1" dirty="0">
              <a:solidFill>
                <a:schemeClr val="tx2">
                  <a:lumMod val="75000"/>
                  <a:lumOff val="25000"/>
                </a:schemeClr>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83771" y="4636008"/>
            <a:ext cx="3840582" cy="1572768"/>
          </a:xfrm>
        </p:spPr>
        <p:txBody>
          <a:bodyPr>
            <a:normAutofit/>
          </a:bodyPr>
          <a:lstStyle/>
          <a:p>
            <a:pPr algn="l"/>
            <a:r>
              <a:rPr lang="en-US" sz="3200" b="1" i="1" dirty="0" err="1">
                <a:solidFill>
                  <a:schemeClr val="tx1">
                    <a:lumMod val="65000"/>
                    <a:lumOff val="35000"/>
                  </a:schemeClr>
                </a:solidFill>
                <a:latin typeface="Gotham Book"/>
              </a:rPr>
              <a:t>Lección</a:t>
            </a:r>
            <a:r>
              <a:rPr lang="en-US" sz="3200" b="1" i="1" dirty="0">
                <a:solidFill>
                  <a:schemeClr val="tx1">
                    <a:lumMod val="65000"/>
                    <a:lumOff val="35000"/>
                  </a:schemeClr>
                </a:solidFill>
                <a:latin typeface="Gotham Book"/>
              </a:rPr>
              <a:t> 7: </a:t>
            </a:r>
          </a:p>
          <a:p>
            <a:pPr algn="l"/>
            <a:r>
              <a:rPr lang="en-US" sz="3200" b="1" dirty="0">
                <a:solidFill>
                  <a:schemeClr val="tx2">
                    <a:lumMod val="75000"/>
                    <a:lumOff val="25000"/>
                  </a:schemeClr>
                </a:solidFill>
                <a:latin typeface="Gotham Book"/>
              </a:rPr>
              <a:t>El Dust Bowl</a:t>
            </a:r>
          </a:p>
        </p:txBody>
      </p:sp>
      <p:sp>
        <p:nvSpPr>
          <p:cNvPr id="103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105C97C-CDF7-63E7-29AE-98299858135D}"/>
              </a:ext>
            </a:extLst>
          </p:cNvPr>
          <p:cNvSpPr txBox="1"/>
          <p:nvPr/>
        </p:nvSpPr>
        <p:spPr>
          <a:xfrm>
            <a:off x="0" y="6070245"/>
            <a:ext cx="5366658" cy="830997"/>
          </a:xfrm>
          <a:prstGeom prst="rect">
            <a:avLst/>
          </a:prstGeom>
          <a:noFill/>
        </p:spPr>
        <p:txBody>
          <a:bodyPr wrap="square" rtlCol="0">
            <a:spAutoFit/>
          </a:bodyPr>
          <a:lstStyle/>
          <a:p>
            <a:r>
              <a:rPr lang="es-ES" sz="1600" dirty="0"/>
              <a:t>Una familia corriendo a su casa durante una tormenta de polvo en el condado de Cimarron, OK</a:t>
            </a:r>
            <a:r>
              <a:rPr lang="en-US" sz="1600" dirty="0"/>
              <a:t>. 1938 </a:t>
            </a:r>
            <a:r>
              <a:rPr lang="es-ES" sz="1600" i="1" dirty="0"/>
              <a:t>El portal a la historia de Texas</a:t>
            </a:r>
            <a:endParaRPr lang="en-US" sz="1600" i="1" dirty="0"/>
          </a:p>
        </p:txBody>
      </p:sp>
      <p:pic>
        <p:nvPicPr>
          <p:cNvPr id="1026" name="Picture 2" descr="A black and white photo of the Texas Plains without any grass, just a vast expanse of dirt. There is a very small, low-to-the-ground wooden shack in very poor shape. A man and 2 children are running toward the house and the sky is incredibly dark from a dust storm. ">
            <a:extLst>
              <a:ext uri="{FF2B5EF4-FFF2-40B4-BE49-F238E27FC236}">
                <a16:creationId xmlns:a16="http://schemas.microsoft.com/office/drawing/2014/main" id="{9B50566E-697F-3B45-06EF-29141AF89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545" r="1" b="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08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Calentamiento</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600" dirty="0">
                <a:latin typeface="Gotham Medium"/>
              </a:rPr>
              <a:t>Sigue las instrucciones para completar tu calentamiento</a:t>
            </a:r>
            <a:endParaRPr kumimoji="0" lang="en-US" sz="36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89414" y="3896226"/>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08203" y="5539408"/>
            <a:ext cx="842453" cy="842453"/>
          </a:xfrm>
          <a:prstGeom prst="rect">
            <a:avLst/>
          </a:prstGeom>
        </p:spPr>
      </p:pic>
      <p:pic>
        <p:nvPicPr>
          <p:cNvPr id="7" name="Graphic 6">
            <a:extLst>
              <a:ext uri="{FF2B5EF4-FFF2-40B4-BE49-F238E27FC236}">
                <a16:creationId xmlns:a16="http://schemas.microsoft.com/office/drawing/2014/main" id="{75998B19-8BF1-92D8-D6FD-5581993EB5E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23253" y="1820511"/>
            <a:ext cx="1208326" cy="1208326"/>
          </a:xfrm>
          <a:prstGeom prst="rect">
            <a:avLst/>
          </a:prstGeom>
        </p:spPr>
      </p:pic>
      <p:sp>
        <p:nvSpPr>
          <p:cNvPr id="9" name="TextBox 8">
            <a:extLst>
              <a:ext uri="{FF2B5EF4-FFF2-40B4-BE49-F238E27FC236}">
                <a16:creationId xmlns:a16="http://schemas.microsoft.com/office/drawing/2014/main" id="{93B805FC-1D68-99DC-5CA9-BCAB9CA2DFE2}"/>
              </a:ext>
            </a:extLst>
          </p:cNvPr>
          <p:cNvSpPr txBox="1"/>
          <p:nvPr/>
        </p:nvSpPr>
        <p:spPr>
          <a:xfrm>
            <a:off x="2996258" y="1695624"/>
            <a:ext cx="5159828" cy="5016758"/>
          </a:xfrm>
          <a:prstGeom prst="rect">
            <a:avLst/>
          </a:prstGeom>
          <a:noFill/>
        </p:spPr>
        <p:txBody>
          <a:bodyPr wrap="square" rtlCol="0">
            <a:spAutoFit/>
          </a:bodyPr>
          <a:lstStyle/>
          <a:p>
            <a:pPr marL="457200" indent="-457200">
              <a:buFont typeface="Arial" panose="020B0604020202020204" pitchFamily="34" charset="0"/>
              <a:buChar char="•"/>
            </a:pPr>
            <a:r>
              <a:rPr lang="es-ES" sz="4000" dirty="0">
                <a:solidFill>
                  <a:schemeClr val="tx2">
                    <a:lumMod val="75000"/>
                    <a:lumOff val="25000"/>
                  </a:schemeClr>
                </a:solidFill>
                <a:latin typeface="Gotham Book"/>
              </a:rPr>
              <a:t>Lee el extracto de la fuente principal sobre el Dust Bowl</a:t>
            </a:r>
            <a:r>
              <a:rPr lang="en-US" sz="4000" dirty="0">
                <a:solidFill>
                  <a:schemeClr val="tx2">
                    <a:lumMod val="75000"/>
                    <a:lumOff val="25000"/>
                  </a:schemeClr>
                </a:solidFill>
                <a:latin typeface="Gotham Book"/>
              </a:rPr>
              <a:t>. </a:t>
            </a:r>
          </a:p>
          <a:p>
            <a:pPr marL="457200" indent="-457200">
              <a:buFont typeface="Arial" panose="020B0604020202020204" pitchFamily="34" charset="0"/>
              <a:buChar char="•"/>
            </a:pPr>
            <a:r>
              <a:rPr lang="es-ES" sz="4000" dirty="0">
                <a:solidFill>
                  <a:srgbClr val="00B050"/>
                </a:solidFill>
                <a:latin typeface="Gotham Book"/>
              </a:rPr>
              <a:t>Responder a la pregunta sobre el extracto</a:t>
            </a:r>
            <a:r>
              <a:rPr lang="en-US" sz="4000" dirty="0">
                <a:solidFill>
                  <a:srgbClr val="00B050"/>
                </a:solidFill>
                <a:latin typeface="Gotham Book"/>
              </a:rPr>
              <a:t>.</a:t>
            </a:r>
          </a:p>
          <a:p>
            <a:pPr marL="457200" indent="-457200">
              <a:buFont typeface="Arial" panose="020B0604020202020204" pitchFamily="34" charset="0"/>
              <a:buChar char="•"/>
            </a:pPr>
            <a:r>
              <a:rPr lang="en-US" sz="4000" dirty="0" err="1">
                <a:solidFill>
                  <a:schemeClr val="accent5">
                    <a:lumMod val="75000"/>
                  </a:schemeClr>
                </a:solidFill>
                <a:latin typeface="Gotham Book"/>
              </a:rPr>
              <a:t>Comparte</a:t>
            </a:r>
            <a:r>
              <a:rPr lang="en-US" sz="4000" dirty="0">
                <a:solidFill>
                  <a:schemeClr val="accent5">
                    <a:lumMod val="75000"/>
                  </a:schemeClr>
                </a:solidFill>
                <a:latin typeface="Gotham Book"/>
              </a:rPr>
              <a:t> con </a:t>
            </a:r>
            <a:r>
              <a:rPr lang="en-US" sz="4000" dirty="0" err="1">
                <a:solidFill>
                  <a:schemeClr val="accent5">
                    <a:lumMod val="75000"/>
                  </a:schemeClr>
                </a:solidFill>
                <a:latin typeface="Gotham Book"/>
              </a:rPr>
              <a:t>una</a:t>
            </a:r>
            <a:r>
              <a:rPr lang="en-US" sz="4000" dirty="0">
                <a:solidFill>
                  <a:schemeClr val="accent5">
                    <a:lumMod val="75000"/>
                  </a:schemeClr>
                </a:solidFill>
                <a:latin typeface="Gotham Book"/>
              </a:rPr>
              <a:t> pareja.</a:t>
            </a: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4648200" y="1590556"/>
            <a:ext cx="7036697" cy="2851228"/>
          </a:xfrm>
          <a:prstGeom prst="wedgeRoundRectCallout">
            <a:avLst>
              <a:gd name="adj1" fmla="val -63745"/>
              <a:gd name="adj2" fmla="val 33852"/>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prstClr val="white"/>
                </a:solidFill>
                <a:latin typeface="Gotham Book"/>
              </a:rPr>
              <a:t>Una cosa que espero aprender en la lección de hoy, basándome en el extracto de la fuente primaria, es ________</a:t>
            </a:r>
            <a:endParaRPr kumimoji="0" lang="en-US" sz="4000" b="0" i="0" u="none" strike="noStrike" kern="1200" cap="none" spc="0" normalizeH="0" baseline="0" noProof="0" dirty="0">
              <a:ln>
                <a:noFill/>
              </a:ln>
              <a:solidFill>
                <a:prstClr val="white"/>
              </a:solidFill>
              <a:effectLst/>
              <a:uLnTx/>
              <a:uFillTx/>
              <a:latin typeface="Gotham Book"/>
            </a:endParaRP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62674" y="2926232"/>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Preguntas</a:t>
            </a:r>
            <a:r>
              <a:rPr lang="en-US" sz="8000" dirty="0">
                <a:solidFill>
                  <a:schemeClr val="bg1"/>
                </a:solidFill>
                <a:latin typeface="Gotham Medium"/>
              </a:rPr>
              <a:t> </a:t>
            </a:r>
            <a:r>
              <a:rPr lang="en-US" sz="8000" dirty="0" err="1">
                <a:solidFill>
                  <a:schemeClr val="bg1"/>
                </a:solidFill>
                <a:latin typeface="Gotham Medium"/>
              </a:rPr>
              <a:t>esenciales</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500743" y="1894114"/>
            <a:ext cx="10982624" cy="3786871"/>
          </a:xfrm>
          <a:prstGeom prst="rect">
            <a:avLst/>
          </a:prstGeom>
          <a:noFill/>
        </p:spPr>
        <p:txBody>
          <a:bodyPr wrap="square" rtlCol="0">
            <a:spAutoFit/>
          </a:bodyPr>
          <a:lstStyle/>
          <a:p>
            <a:pPr lvl="0" algn="ctr">
              <a:lnSpc>
                <a:spcPct val="110000"/>
              </a:lnSpc>
              <a:spcAft>
                <a:spcPts val="600"/>
              </a:spcAft>
              <a:defRPr/>
            </a:pPr>
            <a:r>
              <a:rPr lang="es-ES" sz="5400" dirty="0">
                <a:solidFill>
                  <a:srgbClr val="0070C0"/>
                </a:solidFill>
                <a:latin typeface="Gotham Book"/>
                <a:ea typeface="Times New Roman" panose="02020603050405020304" pitchFamily="18" charset="0"/>
                <a:cs typeface="Times New Roman" panose="02020603050405020304" pitchFamily="18" charset="0"/>
              </a:rPr>
              <a:t>Qué era el Dust Bowl?</a:t>
            </a:r>
          </a:p>
          <a:p>
            <a:pPr lvl="0" algn="ctr">
              <a:lnSpc>
                <a:spcPct val="110000"/>
              </a:lnSpc>
              <a:spcAft>
                <a:spcPts val="600"/>
              </a:spcAft>
              <a:defRPr/>
            </a:pPr>
            <a:r>
              <a:rPr lang="es-ES" sz="5400" dirty="0">
                <a:solidFill>
                  <a:srgbClr val="0070C0"/>
                </a:solidFill>
                <a:latin typeface="Gotham Book"/>
                <a:ea typeface="Times New Roman" panose="02020603050405020304" pitchFamily="18" charset="0"/>
                <a:cs typeface="Times New Roman" panose="02020603050405020304" pitchFamily="18" charset="0"/>
              </a:rPr>
              <a:t>Cuáles fueron sus causas principales y efectos significativos, y cómo afectó a la vida de los texanos?</a:t>
            </a:r>
            <a:endParaRPr kumimoji="0" lang="en-US" sz="54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endParaRPr kumimoji="0" lang="en-US" sz="7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546FC1A7-A711-E44B-2B9F-92E44778AF23}"/>
              </a:ext>
            </a:extLst>
          </p:cNvPr>
          <p:cNvSpPr txBox="1"/>
          <p:nvPr/>
        </p:nvSpPr>
        <p:spPr>
          <a:xfrm>
            <a:off x="391887" y="1785257"/>
            <a:ext cx="11049000" cy="5008038"/>
          </a:xfrm>
          <a:prstGeom prst="rect">
            <a:avLst/>
          </a:prstGeom>
          <a:noFill/>
        </p:spPr>
        <p:txBody>
          <a:bodyPr wrap="square" rtlCol="0">
            <a:spAutoFit/>
          </a:bodyPr>
          <a:lstStyle/>
          <a:p>
            <a:pPr marL="742950" lvl="0" indent="-742950">
              <a:lnSpc>
                <a:spcPct val="110000"/>
              </a:lnSpc>
              <a:buFont typeface="+mj-lt"/>
              <a:buAutoNum type="arabicPeriod"/>
              <a:tabLst>
                <a:tab pos="457200" algn="l"/>
              </a:tabLst>
              <a:defRPr/>
            </a:pPr>
            <a:r>
              <a:rPr lang="es-ES" sz="3600" b="1" i="1" u="sng" dirty="0">
                <a:solidFill>
                  <a:srgbClr val="4EA72E">
                    <a:lumMod val="75000"/>
                  </a:srgbClr>
                </a:solidFill>
                <a:latin typeface="Gotham Book"/>
                <a:ea typeface="Times New Roman" panose="02020603050405020304" pitchFamily="18" charset="0"/>
                <a:cs typeface="Times New Roman" panose="02020603050405020304" pitchFamily="18" charset="0"/>
              </a:rPr>
              <a:t>Podremos</a:t>
            </a:r>
            <a:r>
              <a:rPr lang="es-ES" sz="3600" dirty="0">
                <a:solidFill>
                  <a:srgbClr val="4EA72E">
                    <a:lumMod val="75000"/>
                  </a:srgbClr>
                </a:solidFill>
                <a:latin typeface="Gotham Book"/>
                <a:ea typeface="Times New Roman" panose="02020603050405020304" pitchFamily="18" charset="0"/>
                <a:cs typeface="Times New Roman" panose="02020603050405020304" pitchFamily="18" charset="0"/>
              </a:rPr>
              <a:t> explicar qué fue el Dust Bowl, así como identificar sus causas y efectos principales</a:t>
            </a:r>
            <a:r>
              <a:rPr kumimoji="0" lang="en-US" sz="3600"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a:t>
            </a:r>
            <a:endParaRPr kumimoji="0" lang="en-US" sz="3600" b="0" i="0" u="none" strike="noStrike" kern="1200" cap="none" spc="0" normalizeH="0" baseline="0" noProof="0" dirty="0">
              <a:ln>
                <a:noFill/>
              </a:ln>
              <a:solidFill>
                <a:prstClr val="black"/>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742950" indent="-742950">
              <a:lnSpc>
                <a:spcPct val="110000"/>
              </a:lnSpc>
              <a:buFont typeface="+mj-lt"/>
              <a:buAutoNum type="arabicPeriod"/>
              <a:tabLst>
                <a:tab pos="457200" algn="l"/>
              </a:tabLst>
              <a:defRPr/>
            </a:pPr>
            <a:r>
              <a:rPr lang="es-ES" sz="3600" b="1" i="1" u="sng" dirty="0">
                <a:solidFill>
                  <a:srgbClr val="7030A0"/>
                </a:solidFill>
                <a:latin typeface="Gotham Book"/>
                <a:ea typeface="Times New Roman" panose="02020603050405020304" pitchFamily="18" charset="0"/>
                <a:cs typeface="Times New Roman" panose="02020603050405020304" pitchFamily="18" charset="0"/>
              </a:rPr>
              <a:t>Analizaré</a:t>
            </a:r>
            <a:r>
              <a:rPr lang="es-ES" sz="3600" dirty="0">
                <a:solidFill>
                  <a:srgbClr val="7030A0"/>
                </a:solidFill>
                <a:latin typeface="Gotham Book"/>
                <a:ea typeface="Times New Roman" panose="02020603050405020304" pitchFamily="18" charset="0"/>
                <a:cs typeface="Times New Roman" panose="02020603050405020304" pitchFamily="18" charset="0"/>
              </a:rPr>
              <a:t> un conjunto de extractos de fuentes primarias sobre las causas y efectos del Dust Bowl, los programas del New Deal creados para abordar el Dust Bowl, y cómo los programas del Dust Bowl y del New Deal afectaron a los texanos</a:t>
            </a:r>
            <a:r>
              <a:rPr lang="en-US" sz="3600" dirty="0">
                <a:solidFill>
                  <a:srgbClr val="7030A0"/>
                </a:solidFill>
                <a:latin typeface="Gotham Book"/>
              </a:rPr>
              <a:t>.</a:t>
            </a:r>
          </a:p>
          <a:p>
            <a:pPr marL="742950" marR="0" lvl="0" indent="-742950" algn="l" defTabSz="914400" rtl="0" eaLnBrk="1" fontAlgn="auto" latinLnBrk="0" hangingPunct="1">
              <a:lnSpc>
                <a:spcPct val="110000"/>
              </a:lnSpc>
              <a:spcBef>
                <a:spcPts val="0"/>
              </a:spcBef>
              <a:spcAft>
                <a:spcPts val="0"/>
              </a:spcAft>
              <a:buClrTx/>
              <a:buSzTx/>
              <a:buFont typeface="+mj-lt"/>
              <a:buAutoNum type="arabicPeriod"/>
              <a:tabLst>
                <a:tab pos="457200" algn="l"/>
              </a:tabLst>
              <a:defRPr/>
            </a:pPr>
            <a:endParaRPr kumimoji="0" lang="en-US" sz="4000" b="0" i="0" u="none" strike="noStrike" kern="1200" cap="none" spc="0" normalizeH="0" baseline="0" noProof="0" dirty="0">
              <a:ln>
                <a:noFill/>
              </a:ln>
              <a:solidFill>
                <a:srgbClr val="7030A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CA3A-A9A2-3F80-FD76-D6872C73AC8E}"/>
              </a:ext>
            </a:extLst>
          </p:cNvPr>
          <p:cNvSpPr>
            <a:spLocks noGrp="1"/>
          </p:cNvSpPr>
          <p:nvPr>
            <p:ph type="title"/>
          </p:nvPr>
        </p:nvSpPr>
        <p:spPr>
          <a:xfrm>
            <a:off x="2046514" y="71211"/>
            <a:ext cx="9307286" cy="821418"/>
          </a:xfrm>
        </p:spPr>
        <p:txBody>
          <a:bodyPr/>
          <a:lstStyle/>
          <a:p>
            <a:pPr algn="ctr"/>
            <a:r>
              <a:rPr lang="en-US" b="1" i="1" dirty="0" err="1">
                <a:latin typeface="Gotham Book"/>
              </a:rPr>
              <a:t>Parte</a:t>
            </a:r>
            <a:r>
              <a:rPr lang="en-US" b="1" i="1" dirty="0">
                <a:latin typeface="Gotham Book"/>
              </a:rPr>
              <a:t> I</a:t>
            </a:r>
            <a:r>
              <a:rPr lang="en-US" dirty="0">
                <a:latin typeface="Gotham Book"/>
              </a:rPr>
              <a:t>: </a:t>
            </a:r>
            <a:r>
              <a:rPr lang="es-ES" dirty="0">
                <a:latin typeface="Gotham Book"/>
              </a:rPr>
              <a:t>Qué era el Dust Bowl?</a:t>
            </a:r>
            <a:endParaRPr lang="en-US" dirty="0">
              <a:latin typeface="Gotham Book"/>
            </a:endParaRPr>
          </a:p>
        </p:txBody>
      </p:sp>
      <p:pic>
        <p:nvPicPr>
          <p:cNvPr id="3" name="Picture 2" descr="A black and white photograph of a house barely visible under piles of dust, dirt, and sand. ">
            <a:extLst>
              <a:ext uri="{FF2B5EF4-FFF2-40B4-BE49-F238E27FC236}">
                <a16:creationId xmlns:a16="http://schemas.microsoft.com/office/drawing/2014/main" id="{27AA5A1A-2D03-91C7-6180-91E36FEF8F8B}"/>
              </a:ext>
            </a:extLst>
          </p:cNvPr>
          <p:cNvPicPr>
            <a:picLocks noChangeAspect="1"/>
          </p:cNvPicPr>
          <p:nvPr/>
        </p:nvPicPr>
        <p:blipFill rotWithShape="1">
          <a:blip r:embed="rId4">
            <a:extLst>
              <a:ext uri="{28A0092B-C50C-407E-A947-70E740481C1C}">
                <a14:useLocalDpi xmlns:a14="http://schemas.microsoft.com/office/drawing/2010/main" val="0"/>
              </a:ext>
            </a:extLst>
          </a:blip>
          <a:srcRect l="16132" t="29886" r="15233" b="17329"/>
          <a:stretch>
            <a:fillRect/>
          </a:stretch>
        </p:blipFill>
        <p:spPr bwMode="auto">
          <a:xfrm>
            <a:off x="3400427" y="838199"/>
            <a:ext cx="6538232" cy="4990147"/>
          </a:xfrm>
          <a:prstGeom prst="rect">
            <a:avLst/>
          </a:prstGeom>
          <a:noFill/>
          <a:ln>
            <a:noFill/>
          </a:ln>
          <a:effectLst>
            <a:outerShdw blurRad="50800" dist="50800" dir="7920000" algn="ctr" rotWithShape="0">
              <a:srgbClr val="000000">
                <a:alpha val="43137"/>
              </a:srgbClr>
            </a:outerShdw>
          </a:effectLst>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62C49ED8-E3B0-8953-3ACD-68BD0ABC5F31}"/>
              </a:ext>
            </a:extLst>
          </p:cNvPr>
          <p:cNvSpPr txBox="1"/>
          <p:nvPr/>
        </p:nvSpPr>
        <p:spPr>
          <a:xfrm>
            <a:off x="3668486" y="5823856"/>
            <a:ext cx="5987143" cy="923330"/>
          </a:xfrm>
          <a:prstGeom prst="rect">
            <a:avLst/>
          </a:prstGeom>
          <a:noFill/>
        </p:spPr>
        <p:txBody>
          <a:bodyPr wrap="square" rtlCol="0">
            <a:spAutoFit/>
          </a:bodyPr>
          <a:lstStyle/>
          <a:p>
            <a:pPr algn="ctr"/>
            <a:r>
              <a:rPr lang="es-ES" dirty="0"/>
              <a:t>La severa erosión por viento hizo que esta granja fuera inhabitable. Condado de Cimarron, Oklahoma</a:t>
            </a:r>
            <a:r>
              <a:rPr lang="en-US" dirty="0"/>
              <a:t>. Abril de 1936. </a:t>
            </a:r>
            <a:r>
              <a:rPr lang="en-US" i="1" dirty="0"/>
              <a:t>La Biblioteca del Congreso</a:t>
            </a:r>
          </a:p>
        </p:txBody>
      </p:sp>
    </p:spTree>
    <p:extLst>
      <p:ext uri="{BB962C8B-B14F-4D97-AF65-F5344CB8AC3E}">
        <p14:creationId xmlns:p14="http://schemas.microsoft.com/office/powerpoint/2010/main" val="2201234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ADE44-5465-A3D9-F614-174027F8B05B}"/>
              </a:ext>
            </a:extLst>
          </p:cNvPr>
          <p:cNvSpPr>
            <a:spLocks noGrp="1"/>
          </p:cNvSpPr>
          <p:nvPr>
            <p:ph type="title"/>
          </p:nvPr>
        </p:nvSpPr>
        <p:spPr>
          <a:xfrm>
            <a:off x="1654629" y="190952"/>
            <a:ext cx="8850086" cy="886732"/>
          </a:xfrm>
        </p:spPr>
        <p:txBody>
          <a:bodyPr>
            <a:normAutofit/>
          </a:bodyPr>
          <a:lstStyle/>
          <a:p>
            <a:pPr algn="ctr"/>
            <a:r>
              <a:rPr lang="en-US" b="1" i="1" dirty="0" err="1">
                <a:solidFill>
                  <a:schemeClr val="bg1"/>
                </a:solidFill>
                <a:latin typeface="Gotham Book"/>
              </a:rPr>
              <a:t>Parte</a:t>
            </a:r>
            <a:r>
              <a:rPr lang="en-US" b="1" i="1" dirty="0">
                <a:solidFill>
                  <a:schemeClr val="bg1"/>
                </a:solidFill>
                <a:latin typeface="Gotham Book"/>
              </a:rPr>
              <a:t> II: </a:t>
            </a:r>
            <a:r>
              <a:rPr lang="en-US" dirty="0" err="1">
                <a:solidFill>
                  <a:schemeClr val="bg1"/>
                </a:solidFill>
                <a:latin typeface="Gotham Book"/>
              </a:rPr>
              <a:t>Análisis</a:t>
            </a:r>
            <a:r>
              <a:rPr lang="en-US" dirty="0">
                <a:solidFill>
                  <a:schemeClr val="bg1"/>
                </a:solidFill>
                <a:latin typeface="Gotham Book"/>
              </a:rPr>
              <a:t> de </a:t>
            </a:r>
            <a:r>
              <a:rPr lang="en-US" dirty="0" err="1">
                <a:solidFill>
                  <a:schemeClr val="bg1"/>
                </a:solidFill>
                <a:latin typeface="Gotham Book"/>
              </a:rPr>
              <a:t>fuentes</a:t>
            </a:r>
            <a:r>
              <a:rPr lang="en-US" dirty="0">
                <a:solidFill>
                  <a:schemeClr val="bg1"/>
                </a:solidFill>
                <a:latin typeface="Gotham Book"/>
              </a:rPr>
              <a:t> </a:t>
            </a:r>
            <a:r>
              <a:rPr lang="en-US" dirty="0" err="1">
                <a:solidFill>
                  <a:schemeClr val="bg1"/>
                </a:solidFill>
                <a:latin typeface="Gotham Book"/>
              </a:rPr>
              <a:t>primarias</a:t>
            </a:r>
            <a:endParaRPr lang="en-US" dirty="0">
              <a:solidFill>
                <a:schemeClr val="bg1"/>
              </a:solidFill>
              <a:latin typeface="Gotham Book"/>
            </a:endParaRPr>
          </a:p>
        </p:txBody>
      </p:sp>
      <p:pic>
        <p:nvPicPr>
          <p:cNvPr id="3" name="Picture 2" descr="A black and white photograph of several houses on the Plains as a massive cloud of dust blows in behind them. The dust reaches hundreds of feet in the air. There are 2 people standing outside of one house who appear to be looking at the incoming dust storm.">
            <a:extLst>
              <a:ext uri="{FF2B5EF4-FFF2-40B4-BE49-F238E27FC236}">
                <a16:creationId xmlns:a16="http://schemas.microsoft.com/office/drawing/2014/main" id="{22E752EB-D257-4370-A12F-F21D577C0F4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04312" y="1164772"/>
            <a:ext cx="7679917" cy="4780560"/>
          </a:xfrm>
          <a:prstGeom prst="rect">
            <a:avLst/>
          </a:prstGeom>
          <a:noFill/>
          <a:ln>
            <a:noFill/>
          </a:ln>
          <a:effectLst>
            <a:outerShdw blurRad="50800" dist="50800" dir="7920000" algn="ctr" rotWithShape="0">
              <a:srgbClr val="000000">
                <a:alpha val="43137"/>
              </a:srgbClr>
            </a:outerShdw>
          </a:effectLst>
        </p:spPr>
      </p:pic>
      <p:sp>
        <p:nvSpPr>
          <p:cNvPr id="5" name="TextBox 4">
            <a:extLst>
              <a:ext uri="{FF2B5EF4-FFF2-40B4-BE49-F238E27FC236}">
                <a16:creationId xmlns:a16="http://schemas.microsoft.com/office/drawing/2014/main" id="{968FF8F4-395B-CD8E-2259-5D053B99C46B}"/>
              </a:ext>
            </a:extLst>
          </p:cNvPr>
          <p:cNvSpPr txBox="1"/>
          <p:nvPr/>
        </p:nvSpPr>
        <p:spPr>
          <a:xfrm>
            <a:off x="1164773" y="5943600"/>
            <a:ext cx="9764486" cy="400110"/>
          </a:xfrm>
          <a:prstGeom prst="rect">
            <a:avLst/>
          </a:prstGeom>
          <a:noFill/>
        </p:spPr>
        <p:txBody>
          <a:bodyPr wrap="square" rtlCol="0">
            <a:spAutoFit/>
          </a:bodyPr>
          <a:lstStyle/>
          <a:p>
            <a:pPr algn="ctr"/>
            <a:r>
              <a:rPr lang="nb-NO" sz="2000" dirty="0">
                <a:latin typeface="Gotham Book"/>
              </a:rPr>
              <a:t>Stratford, TX. Abril de 1935</a:t>
            </a:r>
            <a:r>
              <a:rPr lang="en-US" sz="2000" dirty="0">
                <a:latin typeface="Gotham Book"/>
              </a:rPr>
              <a:t>. </a:t>
            </a:r>
            <a:r>
              <a:rPr lang="es-ES" sz="2000" i="1" dirty="0">
                <a:latin typeface="Gotham Book"/>
              </a:rPr>
              <a:t>La Administración Nacional Oceanográfica y Atmosférica</a:t>
            </a:r>
            <a:endParaRPr lang="en-US" sz="2000" dirty="0">
              <a:latin typeface="Gotham Book"/>
            </a:endParaRPr>
          </a:p>
        </p:txBody>
      </p:sp>
    </p:spTree>
    <p:extLst>
      <p:ext uri="{BB962C8B-B14F-4D97-AF65-F5344CB8AC3E}">
        <p14:creationId xmlns:p14="http://schemas.microsoft.com/office/powerpoint/2010/main" val="3713414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1CA3A-A9A2-3F80-FD76-D6872C73AC8E}"/>
              </a:ext>
            </a:extLst>
          </p:cNvPr>
          <p:cNvSpPr>
            <a:spLocks noGrp="1"/>
          </p:cNvSpPr>
          <p:nvPr>
            <p:ph type="title"/>
          </p:nvPr>
        </p:nvSpPr>
        <p:spPr>
          <a:xfrm>
            <a:off x="1534882" y="136522"/>
            <a:ext cx="3581399" cy="2367191"/>
          </a:xfrm>
        </p:spPr>
        <p:txBody>
          <a:bodyPr>
            <a:normAutofit/>
          </a:bodyPr>
          <a:lstStyle/>
          <a:p>
            <a:pPr algn="ctr"/>
            <a:r>
              <a:rPr lang="en-US" sz="4800" b="1" i="1" dirty="0" err="1">
                <a:latin typeface="Gotham Book"/>
              </a:rPr>
              <a:t>Parte</a:t>
            </a:r>
            <a:r>
              <a:rPr lang="en-US" sz="4800" b="1" i="1" dirty="0">
                <a:latin typeface="Gotham Book"/>
              </a:rPr>
              <a:t> III</a:t>
            </a:r>
            <a:r>
              <a:rPr lang="en-US" sz="4800" dirty="0">
                <a:latin typeface="Gotham Book"/>
              </a:rPr>
              <a:t>: </a:t>
            </a:r>
            <a:br>
              <a:rPr lang="en-US" sz="4800" dirty="0">
                <a:latin typeface="Gotham Book"/>
              </a:rPr>
            </a:br>
            <a:r>
              <a:rPr lang="en-US" sz="5400" dirty="0">
                <a:latin typeface="Gotham Book"/>
              </a:rPr>
              <a:t>En </a:t>
            </a:r>
            <a:r>
              <a:rPr lang="en-US" sz="5400" dirty="0" err="1">
                <a:latin typeface="Gotham Book"/>
              </a:rPr>
              <a:t>su</a:t>
            </a:r>
            <a:r>
              <a:rPr lang="en-US" sz="5400" dirty="0">
                <a:latin typeface="Gotham Book"/>
              </a:rPr>
              <a:t> </a:t>
            </a:r>
            <a:r>
              <a:rPr lang="en-US" sz="5400" dirty="0" err="1">
                <a:latin typeface="Gotham Book"/>
              </a:rPr>
              <a:t>lugar</a:t>
            </a:r>
            <a:endParaRPr lang="en-US" sz="4800" dirty="0">
              <a:latin typeface="Gotham Book"/>
            </a:endParaRPr>
          </a:p>
        </p:txBody>
      </p:sp>
      <p:sp>
        <p:nvSpPr>
          <p:cNvPr id="3" name="TextBox 2">
            <a:extLst>
              <a:ext uri="{FF2B5EF4-FFF2-40B4-BE49-F238E27FC236}">
                <a16:creationId xmlns:a16="http://schemas.microsoft.com/office/drawing/2014/main" id="{43BB110A-B90B-DC92-2844-548EF7C5010D}"/>
              </a:ext>
            </a:extLst>
          </p:cNvPr>
          <p:cNvSpPr txBox="1"/>
          <p:nvPr/>
        </p:nvSpPr>
        <p:spPr>
          <a:xfrm>
            <a:off x="1611086" y="2786741"/>
            <a:ext cx="3505195" cy="2800767"/>
          </a:xfrm>
          <a:prstGeom prst="rect">
            <a:avLst/>
          </a:prstGeom>
          <a:noFill/>
        </p:spPr>
        <p:txBody>
          <a:bodyPr wrap="square" rtlCol="0">
            <a:spAutoFit/>
          </a:bodyPr>
          <a:lstStyle/>
          <a:p>
            <a:pPr algn="ctr"/>
            <a:r>
              <a:rPr lang="en-US" sz="2200" b="1" i="1" dirty="0">
                <a:latin typeface="Gotham Book"/>
              </a:rPr>
              <a:t>Imagen a la </a:t>
            </a:r>
            <a:r>
              <a:rPr lang="en-US" sz="2200" b="1" i="1" dirty="0" err="1">
                <a:latin typeface="Gotham Book"/>
              </a:rPr>
              <a:t>derecha</a:t>
            </a:r>
            <a:r>
              <a:rPr lang="en-US" sz="2200" dirty="0">
                <a:latin typeface="Gotham Book"/>
              </a:rPr>
              <a:t>: </a:t>
            </a:r>
            <a:r>
              <a:rPr lang="es-ES" sz="2200" dirty="0">
                <a:latin typeface="Gotham Book"/>
              </a:rPr>
              <a:t>Un ejemplo de un punto de vista relacionado con el Dust Bowl. Esta muestra a tres familias texanas del Panhandle huyendo a California para escapar del Dust Bowl.</a:t>
            </a:r>
            <a:endParaRPr lang="en-US" sz="2200" dirty="0">
              <a:latin typeface="Gotham Book"/>
            </a:endParaRPr>
          </a:p>
        </p:txBody>
      </p:sp>
      <p:pic>
        <p:nvPicPr>
          <p:cNvPr id="2050" name="Picture 2" descr="A black and white photograph of three families, including many young children, sitting on the ground or on sacks or bags on the ground. There is an automobile and a tent in the background. ">
            <a:extLst>
              <a:ext uri="{FF2B5EF4-FFF2-40B4-BE49-F238E27FC236}">
                <a16:creationId xmlns:a16="http://schemas.microsoft.com/office/drawing/2014/main" id="{932DA21D-8D9E-D192-5A38-866B47B977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61" t="20088" r="7875" b="19570"/>
          <a:stretch>
            <a:fillRect/>
          </a:stretch>
        </p:blipFill>
        <p:spPr bwMode="auto">
          <a:xfrm>
            <a:off x="5236027" y="422138"/>
            <a:ext cx="6705601" cy="4968695"/>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1235C0-C8AE-D0A9-751B-A57D4C674899}"/>
              </a:ext>
            </a:extLst>
          </p:cNvPr>
          <p:cNvSpPr txBox="1"/>
          <p:nvPr/>
        </p:nvSpPr>
        <p:spPr>
          <a:xfrm>
            <a:off x="5236027" y="5508171"/>
            <a:ext cx="6705601" cy="707886"/>
          </a:xfrm>
          <a:prstGeom prst="rect">
            <a:avLst/>
          </a:prstGeom>
          <a:noFill/>
        </p:spPr>
        <p:txBody>
          <a:bodyPr wrap="square" rtlCol="0">
            <a:spAutoFit/>
          </a:bodyPr>
          <a:lstStyle/>
          <a:p>
            <a:pPr algn="ctr"/>
            <a:r>
              <a:rPr lang="es-ES" sz="2000" dirty="0">
                <a:latin typeface="Gotham Book"/>
              </a:rPr>
              <a:t>Una fotografía tomada por la famosa fotógrafa de la Gran Depresión, Dorothea Lange</a:t>
            </a:r>
            <a:r>
              <a:rPr lang="en-US" sz="2000" dirty="0">
                <a:latin typeface="Gotham Book"/>
              </a:rPr>
              <a:t>. 1937. </a:t>
            </a:r>
            <a:r>
              <a:rPr lang="en-US" sz="2000" i="1" dirty="0">
                <a:latin typeface="Gotham Book"/>
              </a:rPr>
              <a:t>La Biblioteca del Congreso.</a:t>
            </a:r>
            <a:endParaRPr lang="en-US" sz="2000" dirty="0">
              <a:latin typeface="Gotham Book"/>
            </a:endParaRPr>
          </a:p>
        </p:txBody>
      </p:sp>
    </p:spTree>
    <p:extLst>
      <p:ext uri="{BB962C8B-B14F-4D97-AF65-F5344CB8AC3E}">
        <p14:creationId xmlns:p14="http://schemas.microsoft.com/office/powerpoint/2010/main" val="3169554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0F7912-70BE-8090-8A80-92CFDC4F7641}"/>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5D13BE20-381B-2B15-780A-483B0B478DD9}"/>
              </a:ext>
            </a:extLst>
          </p:cNvPr>
          <p:cNvSpPr txBox="1">
            <a:spLocks noGrp="1"/>
          </p:cNvSpPr>
          <p:nvPr>
            <p:ph type="title" idx="4294967295"/>
          </p:nvPr>
        </p:nvSpPr>
        <p:spPr>
          <a:xfrm>
            <a:off x="1767522"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salida</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600" dirty="0">
                <a:latin typeface="Gotham Medium"/>
              </a:rPr>
              <a:t>Sigue las instrucciones para completar tu ticket de salida</a:t>
            </a:r>
            <a:endParaRPr kumimoji="0" lang="en-US" sz="36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5" name="Graphic 4">
            <a:extLst>
              <a:ext uri="{FF2B5EF4-FFF2-40B4-BE49-F238E27FC236}">
                <a16:creationId xmlns:a16="http://schemas.microsoft.com/office/drawing/2014/main" id="{0916FB31-0652-DE26-17A9-A7F4A3DCEC7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31083" y="3678710"/>
            <a:ext cx="925793" cy="925793"/>
          </a:xfrm>
          <a:prstGeom prst="rect">
            <a:avLst/>
          </a:prstGeom>
        </p:spPr>
      </p:pic>
      <p:pic>
        <p:nvPicPr>
          <p:cNvPr id="6" name="Graphic 5">
            <a:extLst>
              <a:ext uri="{FF2B5EF4-FFF2-40B4-BE49-F238E27FC236}">
                <a16:creationId xmlns:a16="http://schemas.microsoft.com/office/drawing/2014/main" id="{4E07F258-DCBD-EC06-1551-4CDBD3CA739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72754" y="5254376"/>
            <a:ext cx="842453" cy="842453"/>
          </a:xfrm>
          <a:prstGeom prst="rect">
            <a:avLst/>
          </a:prstGeom>
        </p:spPr>
      </p:pic>
      <p:pic>
        <p:nvPicPr>
          <p:cNvPr id="7" name="Graphic 6">
            <a:extLst>
              <a:ext uri="{FF2B5EF4-FFF2-40B4-BE49-F238E27FC236}">
                <a16:creationId xmlns:a16="http://schemas.microsoft.com/office/drawing/2014/main" id="{C28251AA-4DB7-8186-B468-81BDE36F267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23253" y="1820511"/>
            <a:ext cx="1208326" cy="1208326"/>
          </a:xfrm>
          <a:prstGeom prst="rect">
            <a:avLst/>
          </a:prstGeom>
        </p:spPr>
      </p:pic>
      <p:sp>
        <p:nvSpPr>
          <p:cNvPr id="9" name="TextBox 8">
            <a:extLst>
              <a:ext uri="{FF2B5EF4-FFF2-40B4-BE49-F238E27FC236}">
                <a16:creationId xmlns:a16="http://schemas.microsoft.com/office/drawing/2014/main" id="{47059AFE-244F-1ED0-8256-0A864C26BE07}"/>
              </a:ext>
            </a:extLst>
          </p:cNvPr>
          <p:cNvSpPr txBox="1"/>
          <p:nvPr/>
        </p:nvSpPr>
        <p:spPr>
          <a:xfrm>
            <a:off x="2996258" y="1695624"/>
            <a:ext cx="5159828" cy="5016758"/>
          </a:xfrm>
          <a:prstGeom prst="rect">
            <a:avLst/>
          </a:prstGeom>
          <a:noFill/>
        </p:spPr>
        <p:txBody>
          <a:bodyPr wrap="square" rtlCol="0">
            <a:spAutoFit/>
          </a:bodyPr>
          <a:lstStyle/>
          <a:p>
            <a:pPr marL="457200" lvl="0" indent="-457200">
              <a:buFont typeface="Arial" panose="020B0604020202020204" pitchFamily="34" charset="0"/>
              <a:buChar char="•"/>
              <a:defRPr/>
            </a:pPr>
            <a:r>
              <a:rPr lang="es-ES" sz="4000" dirty="0">
                <a:solidFill>
                  <a:srgbClr val="0E2841">
                    <a:lumMod val="75000"/>
                    <a:lumOff val="25000"/>
                  </a:srgbClr>
                </a:solidFill>
                <a:latin typeface="Gotham Book"/>
              </a:rPr>
              <a:t>Completa el organizador gráfico sobre el Dust Bowl</a:t>
            </a:r>
            <a:r>
              <a:rPr kumimoji="0" lang="en-US" sz="4000" b="0" i="0" u="none" strike="noStrike" kern="1200" cap="none" spc="0" normalizeH="0" baseline="0" noProof="0" dirty="0">
                <a:ln>
                  <a:noFill/>
                </a:ln>
                <a:solidFill>
                  <a:srgbClr val="0E2841">
                    <a:lumMod val="75000"/>
                    <a:lumOff val="25000"/>
                  </a:srgbClr>
                </a:solidFill>
                <a:effectLst/>
                <a:uLnTx/>
                <a:uFillTx/>
                <a:latin typeface="Gotham Book"/>
                <a:ea typeface="+mn-ea"/>
                <a:cs typeface="+mn-cs"/>
              </a:rPr>
              <a:t>.</a:t>
            </a:r>
          </a:p>
          <a:p>
            <a:pPr marL="457200" lvl="0" indent="-457200">
              <a:buFont typeface="Arial" panose="020B0604020202020204" pitchFamily="34" charset="0"/>
              <a:buChar char="•"/>
              <a:defRPr/>
            </a:pPr>
            <a:r>
              <a:rPr lang="es-ES" sz="4000" dirty="0">
                <a:solidFill>
                  <a:srgbClr val="00B050"/>
                </a:solidFill>
                <a:latin typeface="Gotham Book"/>
              </a:rPr>
              <a:t>Escribe tus respuestas en el espacio disponible</a:t>
            </a:r>
            <a:r>
              <a:rPr kumimoji="0" lang="en-US" sz="4000" b="0" i="0" u="none" strike="noStrike" kern="1200" cap="none" spc="0" normalizeH="0" baseline="0" noProof="0" dirty="0">
                <a:ln>
                  <a:noFill/>
                </a:ln>
                <a:solidFill>
                  <a:srgbClr val="00B050"/>
                </a:solidFill>
                <a:effectLst/>
                <a:uLnTx/>
                <a:uFillTx/>
                <a:latin typeface="Gotham Book"/>
                <a:ea typeface="+mn-ea"/>
                <a:cs typeface="+mn-cs"/>
              </a:rPr>
              <a:t>.</a:t>
            </a:r>
          </a:p>
          <a:p>
            <a:pPr marL="457200" lvl="0" indent="-457200">
              <a:buFont typeface="Arial" panose="020B0604020202020204" pitchFamily="34" charset="0"/>
              <a:buChar char="•"/>
              <a:defRPr/>
            </a:pPr>
            <a:r>
              <a:rPr lang="en-US" sz="4000" dirty="0" err="1">
                <a:solidFill>
                  <a:srgbClr val="A02B93">
                    <a:lumMod val="75000"/>
                  </a:srgbClr>
                </a:solidFill>
                <a:latin typeface="Gotham Book"/>
              </a:rPr>
              <a:t>Comparte</a:t>
            </a:r>
            <a:r>
              <a:rPr lang="en-US" sz="4000" dirty="0">
                <a:solidFill>
                  <a:srgbClr val="A02B93">
                    <a:lumMod val="75000"/>
                  </a:srgbClr>
                </a:solidFill>
                <a:latin typeface="Gotham Book"/>
              </a:rPr>
              <a:t> con </a:t>
            </a:r>
            <a:r>
              <a:rPr lang="en-US" sz="4000" dirty="0" err="1">
                <a:solidFill>
                  <a:srgbClr val="A02B93">
                    <a:lumMod val="75000"/>
                  </a:srgbClr>
                </a:solidFill>
                <a:latin typeface="Gotham Book"/>
              </a:rPr>
              <a:t>una</a:t>
            </a:r>
            <a:r>
              <a:rPr lang="en-US" sz="4000" dirty="0">
                <a:solidFill>
                  <a:srgbClr val="A02B93">
                    <a:lumMod val="75000"/>
                  </a:srgbClr>
                </a:solidFill>
                <a:latin typeface="Gotham Book"/>
              </a:rPr>
              <a:t> pareja</a:t>
            </a:r>
            <a:r>
              <a:rPr kumimoji="0" lang="en-US" sz="4000" b="0" i="0" u="none" strike="noStrike" kern="1200" cap="none" spc="0" normalizeH="0" baseline="0" noProof="0" dirty="0">
                <a:ln>
                  <a:noFill/>
                </a:ln>
                <a:solidFill>
                  <a:srgbClr val="A02B93">
                    <a:lumMod val="75000"/>
                  </a:srgbClr>
                </a:solidFill>
                <a:effectLst/>
                <a:uLnTx/>
                <a:uFillTx/>
                <a:latin typeface="Gotham Book"/>
                <a:ea typeface="+mn-ea"/>
                <a:cs typeface="+mn-cs"/>
              </a:rPr>
              <a:t>.</a:t>
            </a:r>
          </a:p>
        </p:txBody>
      </p:sp>
    </p:spTree>
    <p:extLst>
      <p:ext uri="{BB962C8B-B14F-4D97-AF65-F5344CB8AC3E}">
        <p14:creationId xmlns:p14="http://schemas.microsoft.com/office/powerpoint/2010/main" val="399032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6B8767-C099-2EE4-86A9-49766605658B}"/>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287302B-D8AE-F802-DB91-DF9E5C5114C8}"/>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DC42B75D-908C-895F-EB48-0DB5A59F5DB9}"/>
              </a:ext>
            </a:extLst>
          </p:cNvPr>
          <p:cNvSpPr/>
          <p:nvPr/>
        </p:nvSpPr>
        <p:spPr>
          <a:xfrm>
            <a:off x="4486693" y="1285756"/>
            <a:ext cx="7363268" cy="1152644"/>
          </a:xfrm>
          <a:prstGeom prst="wedgeRoundRectCallout">
            <a:avLst>
              <a:gd name="adj1" fmla="val -63745"/>
              <a:gd name="adj2" fmla="val 33852"/>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4400" dirty="0">
                <a:solidFill>
                  <a:prstClr val="white"/>
                </a:solidFill>
                <a:latin typeface="Gotham Book"/>
              </a:rPr>
              <a:t>El Dust Bowl </a:t>
            </a:r>
            <a:r>
              <a:rPr lang="en-US" sz="4400" dirty="0" err="1">
                <a:solidFill>
                  <a:prstClr val="white"/>
                </a:solidFill>
                <a:latin typeface="Gotham Book"/>
              </a:rPr>
              <a:t>fue</a:t>
            </a:r>
            <a:r>
              <a:rPr lang="en-US" sz="4400" dirty="0">
                <a:solidFill>
                  <a:prstClr val="white"/>
                </a:solidFill>
                <a:latin typeface="Gotham Book"/>
              </a:rPr>
              <a:t> _______</a:t>
            </a:r>
            <a:endParaRPr kumimoji="0" lang="en-US" sz="44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DB7D48B2-4CC6-4157-C4CD-8EDF1ABF204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15270" y="1332427"/>
            <a:ext cx="1059301" cy="1059301"/>
          </a:xfrm>
          <a:prstGeom prst="rect">
            <a:avLst/>
          </a:prstGeom>
        </p:spPr>
      </p:pic>
      <p:sp>
        <p:nvSpPr>
          <p:cNvPr id="5" name="Speech Bubble: Rectangle with Corners Rounded 4">
            <a:extLst>
              <a:ext uri="{FF2B5EF4-FFF2-40B4-BE49-F238E27FC236}">
                <a16:creationId xmlns:a16="http://schemas.microsoft.com/office/drawing/2014/main" id="{4F79DA2E-6A71-0179-FDB6-768454B0EB9A}"/>
              </a:ext>
            </a:extLst>
          </p:cNvPr>
          <p:cNvSpPr/>
          <p:nvPr/>
        </p:nvSpPr>
        <p:spPr>
          <a:xfrm>
            <a:off x="2054013" y="2858124"/>
            <a:ext cx="5974479" cy="1561477"/>
          </a:xfrm>
          <a:prstGeom prst="wedgeRoundRectCallout">
            <a:avLst>
              <a:gd name="adj1" fmla="val 69287"/>
              <a:gd name="adj2" fmla="val 34940"/>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4400" dirty="0">
                <a:solidFill>
                  <a:prstClr val="white"/>
                </a:solidFill>
                <a:latin typeface="Gotham Book"/>
              </a:rPr>
              <a:t>Una causa del Dust Bowl was________</a:t>
            </a:r>
            <a:endParaRPr kumimoji="0" lang="en-US" sz="44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6" name="Graphic 5">
            <a:extLst>
              <a:ext uri="{FF2B5EF4-FFF2-40B4-BE49-F238E27FC236}">
                <a16:creationId xmlns:a16="http://schemas.microsoft.com/office/drawing/2014/main" id="{BFF9F156-4518-6244-C6E2-491B319C6B5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08336" y="3114750"/>
            <a:ext cx="1059301" cy="1059301"/>
          </a:xfrm>
          <a:prstGeom prst="rect">
            <a:avLst/>
          </a:prstGeom>
        </p:spPr>
      </p:pic>
      <p:sp>
        <p:nvSpPr>
          <p:cNvPr id="7" name="Speech Bubble: Rectangle with Corners Rounded 6">
            <a:extLst>
              <a:ext uri="{FF2B5EF4-FFF2-40B4-BE49-F238E27FC236}">
                <a16:creationId xmlns:a16="http://schemas.microsoft.com/office/drawing/2014/main" id="{D3D4BC27-ADC7-AF99-DEB8-9939B8FE9D34}"/>
              </a:ext>
            </a:extLst>
          </p:cNvPr>
          <p:cNvSpPr/>
          <p:nvPr/>
        </p:nvSpPr>
        <p:spPr>
          <a:xfrm>
            <a:off x="4346858" y="4741540"/>
            <a:ext cx="7363268" cy="1528631"/>
          </a:xfrm>
          <a:prstGeom prst="wedgeRoundRectCallout">
            <a:avLst>
              <a:gd name="adj1" fmla="val -63745"/>
              <a:gd name="adj2" fmla="val 33852"/>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400" dirty="0">
                <a:solidFill>
                  <a:prstClr val="white"/>
                </a:solidFill>
                <a:latin typeface="Gotham Book"/>
              </a:rPr>
              <a:t>Un efecto significativo del Dust Bowl fue ________</a:t>
            </a:r>
            <a:endParaRPr kumimoji="0" lang="en-US" sz="44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8" name="Graphic 7">
            <a:extLst>
              <a:ext uri="{FF2B5EF4-FFF2-40B4-BE49-F238E27FC236}">
                <a16:creationId xmlns:a16="http://schemas.microsoft.com/office/drawing/2014/main" id="{2E24F91D-7FF7-29CB-CA02-94E2182E83E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54013" y="5083009"/>
            <a:ext cx="1059301" cy="1059301"/>
          </a:xfrm>
          <a:prstGeom prst="rect">
            <a:avLst/>
          </a:prstGeom>
        </p:spPr>
      </p:pic>
    </p:spTree>
    <p:extLst>
      <p:ext uri="{BB962C8B-B14F-4D97-AF65-F5344CB8AC3E}">
        <p14:creationId xmlns:p14="http://schemas.microsoft.com/office/powerpoint/2010/main" val="1620713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Props1.xml><?xml version="1.0" encoding="utf-8"?>
<ds:datastoreItem xmlns:ds="http://schemas.openxmlformats.org/officeDocument/2006/customXml" ds:itemID="{FEBEE52A-BC3E-4BEC-8690-7D53D098801F}">
  <ds:schemaRefs>
    <ds:schemaRef ds:uri="http://schemas.microsoft.com/sharepoint/v3/contenttype/forms"/>
  </ds:schemaRefs>
</ds:datastoreItem>
</file>

<file path=customXml/itemProps2.xml><?xml version="1.0" encoding="utf-8"?>
<ds:datastoreItem xmlns:ds="http://schemas.openxmlformats.org/officeDocument/2006/customXml" ds:itemID="{D8B4286A-7320-40E8-96CD-3B6D9EF880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16B999B-79C2-4FD5-BBB0-72C585CE4823}">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187</TotalTime>
  <Words>636</Words>
  <Application>Microsoft Office PowerPoint</Application>
  <PresentationFormat>Widescreen</PresentationFormat>
  <Paragraphs>44</Paragraphs>
  <Slides>10</Slides>
  <Notes>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10</vt:i4>
      </vt:variant>
    </vt:vector>
  </HeadingPairs>
  <TitlesOfParts>
    <vt:vector size="20" baseType="lpstr">
      <vt:lpstr>Aptos</vt:lpstr>
      <vt:lpstr>Aptos Display</vt:lpstr>
      <vt:lpstr>Arial</vt:lpstr>
      <vt:lpstr>Calibri</vt:lpstr>
      <vt:lpstr>Calibri Light</vt:lpstr>
      <vt:lpstr>Gotham Book</vt:lpstr>
      <vt:lpstr>Gotham Medium</vt:lpstr>
      <vt:lpstr>Office Theme</vt:lpstr>
      <vt:lpstr>1_Office Theme</vt:lpstr>
      <vt:lpstr>2_Office Theme</vt:lpstr>
      <vt:lpstr>Unidad 12:  La Gran Depresión</vt:lpstr>
      <vt:lpstr>Calentamiento:  Sigue las instrucciones para completar tu calentamiento</vt:lpstr>
      <vt:lpstr>Comparte con la clase</vt:lpstr>
      <vt:lpstr>Preguntas esenciales</vt:lpstr>
      <vt:lpstr>En la lección de hoy...</vt:lpstr>
      <vt:lpstr>Parte I: Qué era el Dust Bowl?</vt:lpstr>
      <vt:lpstr>Parte II: Análisis de fuentes primarias</vt:lpstr>
      <vt:lpstr>Parte III:  En su lugar</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13</cp:revision>
  <dcterms:created xsi:type="dcterms:W3CDTF">2026-06-01T18:57:45Z</dcterms:created>
  <dcterms:modified xsi:type="dcterms:W3CDTF">2026-07-28T23:15:08Z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