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15"/>
  </p:notesMasterIdLst>
  <p:sldIdLst>
    <p:sldId id="256" r:id="rId6"/>
    <p:sldId id="313" r:id="rId7"/>
    <p:sldId id="315" r:id="rId8"/>
    <p:sldId id="316" r:id="rId9"/>
    <p:sldId id="317" r:id="rId10"/>
    <p:sldId id="349" r:id="rId11"/>
    <p:sldId id="348" r:id="rId12"/>
    <p:sldId id="314" r:id="rId13"/>
    <p:sldId id="35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0F6F9B-3D62-48DA-A5E4-1E999AC86398}" v="35" dt="2026-08-04T17:14:59.1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108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kinson, Ulises" userId="aece8d85-eb83-4e23-bf28-c30077cba893" providerId="ADAL" clId="{884F47B1-B553-4192-9126-1C112833296C}"/>
    <pc:docChg chg="custSel modSld">
      <pc:chgData name="Wilkinson, Ulises" userId="aece8d85-eb83-4e23-bf28-c30077cba893" providerId="ADAL" clId="{884F47B1-B553-4192-9126-1C112833296C}" dt="2026-08-04T17:15:01.350" v="33" actId="255"/>
      <pc:docMkLst>
        <pc:docMk/>
      </pc:docMkLst>
      <pc:sldChg chg="modSp mod">
        <pc:chgData name="Wilkinson, Ulises" userId="aece8d85-eb83-4e23-bf28-c30077cba893" providerId="ADAL" clId="{884F47B1-B553-4192-9126-1C112833296C}" dt="2026-08-04T17:11:53.271" v="0" actId="20577"/>
        <pc:sldMkLst>
          <pc:docMk/>
          <pc:sldMk cId="2126282052" sldId="256"/>
        </pc:sldMkLst>
        <pc:spChg chg="mod">
          <ac:chgData name="Wilkinson, Ulises" userId="aece8d85-eb83-4e23-bf28-c30077cba893" providerId="ADAL" clId="{884F47B1-B553-4192-9126-1C112833296C}" dt="2026-08-04T17:11:53.271" v="0" actId="20577"/>
          <ac:spMkLst>
            <pc:docMk/>
            <pc:sldMk cId="2126282052" sldId="256"/>
            <ac:spMk id="3" creationId="{DE5E7D88-B411-0667-9CA2-7DAF8B9F01D0}"/>
          </ac:spMkLst>
        </pc:spChg>
      </pc:sldChg>
      <pc:sldChg chg="modSp mod">
        <pc:chgData name="Wilkinson, Ulises" userId="aece8d85-eb83-4e23-bf28-c30077cba893" providerId="ADAL" clId="{884F47B1-B553-4192-9126-1C112833296C}" dt="2026-08-04T17:12:21.797" v="5" actId="20577"/>
        <pc:sldMkLst>
          <pc:docMk/>
          <pc:sldMk cId="3894061875" sldId="313"/>
        </pc:sldMkLst>
        <pc:spChg chg="mod">
          <ac:chgData name="Wilkinson, Ulises" userId="aece8d85-eb83-4e23-bf28-c30077cba893" providerId="ADAL" clId="{884F47B1-B553-4192-9126-1C112833296C}" dt="2026-08-04T17:12:03.124" v="1" actId="255"/>
          <ac:spMkLst>
            <pc:docMk/>
            <pc:sldMk cId="3894061875" sldId="313"/>
            <ac:spMk id="2" creationId="{6928134E-5B29-DCC0-24BF-B1DE579DFD79}"/>
          </ac:spMkLst>
        </pc:spChg>
        <pc:spChg chg="mod">
          <ac:chgData name="Wilkinson, Ulises" userId="aece8d85-eb83-4e23-bf28-c30077cba893" providerId="ADAL" clId="{884F47B1-B553-4192-9126-1C112833296C}" dt="2026-08-04T17:12:21.797" v="5" actId="20577"/>
          <ac:spMkLst>
            <pc:docMk/>
            <pc:sldMk cId="3894061875" sldId="313"/>
            <ac:spMk id="3" creationId="{E8E2968C-C5D5-4B97-5E5D-7FB9E54490D7}"/>
          </ac:spMkLst>
        </pc:spChg>
      </pc:sldChg>
      <pc:sldChg chg="modSp mod">
        <pc:chgData name="Wilkinson, Ulises" userId="aece8d85-eb83-4e23-bf28-c30077cba893" providerId="ADAL" clId="{884F47B1-B553-4192-9126-1C112833296C}" dt="2026-08-04T17:14:48.170" v="31"/>
        <pc:sldMkLst>
          <pc:docMk/>
          <pc:sldMk cId="2600686235" sldId="314"/>
        </pc:sldMkLst>
        <pc:spChg chg="mod">
          <ac:chgData name="Wilkinson, Ulises" userId="aece8d85-eb83-4e23-bf28-c30077cba893" providerId="ADAL" clId="{884F47B1-B553-4192-9126-1C112833296C}" dt="2026-08-04T17:14:42.123" v="30" actId="255"/>
          <ac:spMkLst>
            <pc:docMk/>
            <pc:sldMk cId="2600686235" sldId="314"/>
            <ac:spMk id="2" creationId="{5F92B003-D3AF-0245-195D-C879C86EED6A}"/>
          </ac:spMkLst>
        </pc:spChg>
        <pc:spChg chg="mod">
          <ac:chgData name="Wilkinson, Ulises" userId="aece8d85-eb83-4e23-bf28-c30077cba893" providerId="ADAL" clId="{884F47B1-B553-4192-9126-1C112833296C}" dt="2026-08-04T17:14:48.170" v="31"/>
          <ac:spMkLst>
            <pc:docMk/>
            <pc:sldMk cId="2600686235" sldId="314"/>
            <ac:spMk id="3" creationId="{96CBA25A-FCA1-8117-5259-1CF52522FD31}"/>
          </ac:spMkLst>
        </pc:spChg>
      </pc:sldChg>
      <pc:sldChg chg="modSp mod">
        <pc:chgData name="Wilkinson, Ulises" userId="aece8d85-eb83-4e23-bf28-c30077cba893" providerId="ADAL" clId="{884F47B1-B553-4192-9126-1C112833296C}" dt="2026-08-04T17:12:30.922" v="7" actId="255"/>
        <pc:sldMkLst>
          <pc:docMk/>
          <pc:sldMk cId="2219854429" sldId="315"/>
        </pc:sldMkLst>
        <pc:spChg chg="mod">
          <ac:chgData name="Wilkinson, Ulises" userId="aece8d85-eb83-4e23-bf28-c30077cba893" providerId="ADAL" clId="{884F47B1-B553-4192-9126-1C112833296C}" dt="2026-08-04T17:12:26.726" v="6" actId="27636"/>
          <ac:spMkLst>
            <pc:docMk/>
            <pc:sldMk cId="2219854429" sldId="315"/>
            <ac:spMk id="2" creationId="{F818E05C-6332-3810-C7FF-C2E4B4612CF7}"/>
          </ac:spMkLst>
        </pc:spChg>
        <pc:spChg chg="mod">
          <ac:chgData name="Wilkinson, Ulises" userId="aece8d85-eb83-4e23-bf28-c30077cba893" providerId="ADAL" clId="{884F47B1-B553-4192-9126-1C112833296C}" dt="2026-08-04T17:12:30.922" v="7" actId="255"/>
          <ac:spMkLst>
            <pc:docMk/>
            <pc:sldMk cId="2219854429" sldId="315"/>
            <ac:spMk id="3" creationId="{20817380-77CE-5137-18BE-264D6832C4E4}"/>
          </ac:spMkLst>
        </pc:spChg>
      </pc:sldChg>
      <pc:sldChg chg="modSp mod">
        <pc:chgData name="Wilkinson, Ulises" userId="aece8d85-eb83-4e23-bf28-c30077cba893" providerId="ADAL" clId="{884F47B1-B553-4192-9126-1C112833296C}" dt="2026-08-04T17:12:40.966" v="10" actId="20577"/>
        <pc:sldMkLst>
          <pc:docMk/>
          <pc:sldMk cId="1575692462" sldId="316"/>
        </pc:sldMkLst>
        <pc:spChg chg="mod">
          <ac:chgData name="Wilkinson, Ulises" userId="aece8d85-eb83-4e23-bf28-c30077cba893" providerId="ADAL" clId="{884F47B1-B553-4192-9126-1C112833296C}" dt="2026-08-04T17:12:40.966" v="10" actId="20577"/>
          <ac:spMkLst>
            <pc:docMk/>
            <pc:sldMk cId="1575692462" sldId="316"/>
            <ac:spMk id="3" creationId="{4B6F5512-4672-385A-C669-616A4468A7C5}"/>
          </ac:spMkLst>
        </pc:spChg>
      </pc:sldChg>
      <pc:sldChg chg="modSp mod">
        <pc:chgData name="Wilkinson, Ulises" userId="aece8d85-eb83-4e23-bf28-c30077cba893" providerId="ADAL" clId="{884F47B1-B553-4192-9126-1C112833296C}" dt="2026-08-04T17:13:23.824" v="21" actId="114"/>
        <pc:sldMkLst>
          <pc:docMk/>
          <pc:sldMk cId="1858437118" sldId="317"/>
        </pc:sldMkLst>
        <pc:spChg chg="mod">
          <ac:chgData name="Wilkinson, Ulises" userId="aece8d85-eb83-4e23-bf28-c30077cba893" providerId="ADAL" clId="{884F47B1-B553-4192-9126-1C112833296C}" dt="2026-08-04T17:12:46.171" v="13" actId="27636"/>
          <ac:spMkLst>
            <pc:docMk/>
            <pc:sldMk cId="1858437118" sldId="317"/>
            <ac:spMk id="2" creationId="{1C857AD5-9C22-00C1-59F8-40297C37F889}"/>
          </ac:spMkLst>
        </pc:spChg>
        <pc:spChg chg="mod">
          <ac:chgData name="Wilkinson, Ulises" userId="aece8d85-eb83-4e23-bf28-c30077cba893" providerId="ADAL" clId="{884F47B1-B553-4192-9126-1C112833296C}" dt="2026-08-04T17:13:23.824" v="21" actId="114"/>
          <ac:spMkLst>
            <pc:docMk/>
            <pc:sldMk cId="1858437118" sldId="317"/>
            <ac:spMk id="3" creationId="{FE154717-6E1B-3150-9ACC-56DFB207DEE1}"/>
          </ac:spMkLst>
        </pc:spChg>
      </pc:sldChg>
      <pc:sldChg chg="modSp mod">
        <pc:chgData name="Wilkinson, Ulises" userId="aece8d85-eb83-4e23-bf28-c30077cba893" providerId="ADAL" clId="{884F47B1-B553-4192-9126-1C112833296C}" dt="2026-08-04T17:14:25.472" v="29" actId="20578"/>
        <pc:sldMkLst>
          <pc:docMk/>
          <pc:sldMk cId="1549503045" sldId="348"/>
        </pc:sldMkLst>
        <pc:spChg chg="mod">
          <ac:chgData name="Wilkinson, Ulises" userId="aece8d85-eb83-4e23-bf28-c30077cba893" providerId="ADAL" clId="{884F47B1-B553-4192-9126-1C112833296C}" dt="2026-08-04T17:14:15.637" v="27" actId="27636"/>
          <ac:spMkLst>
            <pc:docMk/>
            <pc:sldMk cId="1549503045" sldId="348"/>
            <ac:spMk id="2" creationId="{8EC7C90A-1E8D-D501-6790-66C49BB067AE}"/>
          </ac:spMkLst>
        </pc:spChg>
        <pc:spChg chg="mod">
          <ac:chgData name="Wilkinson, Ulises" userId="aece8d85-eb83-4e23-bf28-c30077cba893" providerId="ADAL" clId="{884F47B1-B553-4192-9126-1C112833296C}" dt="2026-08-04T17:14:25.472" v="29" actId="20578"/>
          <ac:spMkLst>
            <pc:docMk/>
            <pc:sldMk cId="1549503045" sldId="348"/>
            <ac:spMk id="4" creationId="{7C99AF10-B6D2-30DB-63C3-EFEC8490EF96}"/>
          </ac:spMkLst>
        </pc:spChg>
      </pc:sldChg>
      <pc:sldChg chg="modSp mod">
        <pc:chgData name="Wilkinson, Ulises" userId="aece8d85-eb83-4e23-bf28-c30077cba893" providerId="ADAL" clId="{884F47B1-B553-4192-9126-1C112833296C}" dt="2026-08-04T17:14:00.712" v="24"/>
        <pc:sldMkLst>
          <pc:docMk/>
          <pc:sldMk cId="3644708837" sldId="349"/>
        </pc:sldMkLst>
        <pc:spChg chg="mod">
          <ac:chgData name="Wilkinson, Ulises" userId="aece8d85-eb83-4e23-bf28-c30077cba893" providerId="ADAL" clId="{884F47B1-B553-4192-9126-1C112833296C}" dt="2026-08-04T17:13:49.817" v="23" actId="255"/>
          <ac:spMkLst>
            <pc:docMk/>
            <pc:sldMk cId="3644708837" sldId="349"/>
            <ac:spMk id="3" creationId="{0CC23E37-5260-288E-317E-0EA09FFCDD11}"/>
          </ac:spMkLst>
        </pc:spChg>
        <pc:spChg chg="mod">
          <ac:chgData name="Wilkinson, Ulises" userId="aece8d85-eb83-4e23-bf28-c30077cba893" providerId="ADAL" clId="{884F47B1-B553-4192-9126-1C112833296C}" dt="2026-08-04T17:14:00.712" v="24"/>
          <ac:spMkLst>
            <pc:docMk/>
            <pc:sldMk cId="3644708837" sldId="349"/>
            <ac:spMk id="4" creationId="{6920A49F-1495-945B-7D7A-D89B2AD60A17}"/>
          </ac:spMkLst>
        </pc:spChg>
      </pc:sldChg>
      <pc:sldChg chg="modSp mod">
        <pc:chgData name="Wilkinson, Ulises" userId="aece8d85-eb83-4e23-bf28-c30077cba893" providerId="ADAL" clId="{884F47B1-B553-4192-9126-1C112833296C}" dt="2026-08-04T17:15:01.350" v="33" actId="255"/>
        <pc:sldMkLst>
          <pc:docMk/>
          <pc:sldMk cId="2704872601" sldId="351"/>
        </pc:sldMkLst>
        <pc:spChg chg="mod">
          <ac:chgData name="Wilkinson, Ulises" userId="aece8d85-eb83-4e23-bf28-c30077cba893" providerId="ADAL" clId="{884F47B1-B553-4192-9126-1C112833296C}" dt="2026-08-04T17:14:57.161" v="32" actId="27636"/>
          <ac:spMkLst>
            <pc:docMk/>
            <pc:sldMk cId="2704872601" sldId="351"/>
            <ac:spMk id="2" creationId="{BFFB773A-BA19-EEC3-A490-C808546D95A8}"/>
          </ac:spMkLst>
        </pc:spChg>
        <pc:spChg chg="mod">
          <ac:chgData name="Wilkinson, Ulises" userId="aece8d85-eb83-4e23-bf28-c30077cba893" providerId="ADAL" clId="{884F47B1-B553-4192-9126-1C112833296C}" dt="2026-08-04T17:15:01.350" v="33" actId="255"/>
          <ac:spMkLst>
            <pc:docMk/>
            <pc:sldMk cId="2704872601" sldId="351"/>
            <ac:spMk id="3" creationId="{47581EC9-A9D3-7343-208E-16C5BD28840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BB39B2-C977-4ACE-B859-D696FF360D7E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A086E9-377E-4347-940F-4AF243931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491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oc.gov/item/2013647257/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oc.gov/item/2017835123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texashistory.unt.edu/" TargetMode="External"/><Relationship Id="rId4" Type="http://schemas.openxmlformats.org/officeDocument/2006/relationships/hyperlink" Target="https://texashistory.unt.edu/ark:/67531/metapth296835/" TargetMode="Externa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oc.gov/item/2017877100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Barry, Mark Benedict. </a:t>
            </a:r>
            <a:r>
              <a:rPr lang="en-US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“Depression"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ca. 1934. Photograph. Library of Congress Prints and Photographs Division. </a:t>
            </a:r>
            <a:r>
              <a:rPr lang="en-US" sz="1200" b="0" i="0" u="sng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https://www.loc.gov/item/2013647257/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6680DF-FBC2-44B2-B7B0-5E8793897DE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1918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Rothstein, Arthur. </a:t>
            </a:r>
            <a:r>
              <a:rPr lang="en-US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Untitled photo, possibly related to: Hayti, Missouri. Erecting a new pole on a U.S. Rural Electrification Administration REA line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Hayti United States Pemiscot County Missouri, 1942. July. Photograph. </a:t>
            </a:r>
            <a:r>
              <a:rPr lang="en-US" sz="1200" b="0" i="0" u="sng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https://www.loc.gov/item/2017835123/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 </a:t>
            </a:r>
          </a:p>
          <a:p>
            <a:endParaRPr lang="en-US" dirty="0"/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Reid, Robert L., 1938-. Picturing Texas: The Farm Security Administration-Office of War Information Photographers in the Lone Star State, 1935-1943, book, 1994; Austin, Texas. (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https://texashistory.unt.edu/ark:/67531/metapth296835/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accessed April 13, 2026), University of North Texas Libraries, The Portal to Texas History,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https://texashistory.unt.edu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crediting Texas State Historical Association.</a:t>
            </a:r>
            <a:endParaRPr lang="en-US" b="0" dirty="0">
              <a:effectLst/>
            </a:endParaRPr>
          </a:p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A086E9-377E-4347-940F-4AF243931D0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5279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Portrait of America. No. 36. Rural electrification in the U.S. Modern wash day on an electrified U.S. farm turns out sparkling clean clothes with a minimum of time and labor by the housewife. This electric washer on a U.S. farm bears the brunt of the rubbing and scrubbing needed to clean the family clothes. With an electric water system as well as a water heater, the wash is out on the line by mid-morning and the farm wife is still fresh for ironing and other tasks of the day. Power for these machines is supplied through a farmer's cooperative rural electrification project. United States, None. [Between 1940 and 1946] Photograph.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https://www.loc.gov/item/2017877100/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A086E9-377E-4347-940F-4AF243931D0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76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EE51A-7A7E-9EFE-E4CA-5F38BC2744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19EC1D-0D95-35F0-1408-57B20BC939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6384D9-0D65-98F2-59D9-FE2D03B63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7CC54-5F3D-4D82-A188-35B85F489729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96A6C7-5F2D-F12A-AA02-AB0DB7B7C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5DD4CF-094B-B954-AEAC-AC752F186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6931C-001F-4358-B784-DA7A4BD4AC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269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1816F-42B7-C0EF-5F87-4B5269056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666DBF-84A9-6418-E229-136C84171E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EF9BEF-604B-6827-AFC5-D06D8EAA3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7CC54-5F3D-4D82-A188-35B85F489729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8CA8C3-5445-3714-7EAA-5AE64BDC6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A0C020-3EDB-EFA2-C2A8-9E6927A36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6931C-001F-4358-B784-DA7A4BD4AC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505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85F8A-02AF-F851-4122-D2F8A249B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7294B2-B430-A2E6-7C01-5FB4B5D4F0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8AFBF-A215-4126-CE61-BC93D07EB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7CC54-5F3D-4D82-A188-35B85F489729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802D67-0DB4-92B0-1CD4-5D96652C5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6FFBD0-6D74-26E6-2EF7-7A45EB537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6931C-001F-4358-B784-DA7A4BD4AC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435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48B0F-400D-888E-E89D-A9B1BEEB6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D51593-B4C9-67A2-B6D5-2CF3939E52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3D0F98-C101-8E97-3E0E-580B6CB3BB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34C061-EF5D-69AF-5086-9472BD78D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7CC54-5F3D-4D82-A188-35B85F489729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B24940-05A0-EC80-3ECE-A4465C046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420826-358B-7200-6D20-5C6FE780B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6931C-001F-4358-B784-DA7A4BD4AC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000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6DCB1-257A-F7A9-B4B0-253C2270D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AA9EFD-0966-41F4-77BC-5DBFE40C5B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E97CA8-50FC-F129-04A9-DC23CA907C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B791B5-AFD8-A11B-9BDA-C16B76B264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DD5BD9-3BD0-B144-8418-65AAFE3377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726E78-D343-AA3B-3F23-EE6E7287B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7CC54-5F3D-4D82-A188-35B85F489729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87FB44-7167-285B-E26A-A6691CDB1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F3C814-CAC0-2DDB-248A-7AD58958C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6931C-001F-4358-B784-DA7A4BD4AC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972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FD0E5-12A5-CE54-B052-997A457EF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710997-C81F-0E6D-6E47-C8195A015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7CC54-5F3D-4D82-A188-35B85F489729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4C58C9-B651-3559-2F8A-424A8732D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758B80-2436-A89F-5AFE-45FC2F686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6931C-001F-4358-B784-DA7A4BD4AC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408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5E0F0A-0B4A-F811-C4AC-0FF717AD2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7CC54-5F3D-4D82-A188-35B85F489729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B999CC-3C68-F5CF-64D9-EA0E38CBD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75D1C4-A422-6B16-2B6F-D96722123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6931C-001F-4358-B784-DA7A4BD4AC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708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C3E33-EE03-B6FE-9BDA-2736AC42B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8DD337-1EAD-3874-B933-A45B83ED9C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8102A2-46A6-E890-3F14-8DEFFA0943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02F05B-3DF9-84A8-3291-D1F976D82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7CC54-5F3D-4D82-A188-35B85F489729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CBE0F7-B81A-1F89-C53A-D362C30A4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87CFA2-BD29-D19E-FD7C-AFB478988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6931C-001F-4358-B784-DA7A4BD4AC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378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5852B-F640-56DA-E51F-F1B00AD8E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CB69E3-7DC0-8029-F424-7F4593157D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B2867C-B391-50DA-BB0F-03029853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51CC32-13FD-54A0-4D2C-306F374CD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7CC54-5F3D-4D82-A188-35B85F489729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C538BF-97D9-571F-1040-91E82F32F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CE7C89-D87B-04F3-FA4C-1DC44A500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6931C-001F-4358-B784-DA7A4BD4AC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711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9F0B0-70D1-D990-33DF-CC3E777E8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ADB9EB-AD08-1719-56ED-47A6FE8ED8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83E13A-B4AF-D0AE-0CDE-9E08D3728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7CC54-5F3D-4D82-A188-35B85F489729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3B2AE2-A0F9-2759-2331-ADDCCECD0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35F97D-5B12-C08E-8F32-CF1F1DBCD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6931C-001F-4358-B784-DA7A4BD4AC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736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8AF0F20-6469-C20B-1147-90ED5AF951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E7378C-269D-0BBC-5959-7D06EAE4CC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8DDAE-CFC6-91FA-23C8-F0B6FBCF1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7CC54-5F3D-4D82-A188-35B85F489729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9855BB-C513-55AB-8AA9-535F6C3AC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EFEAFB-380E-3E7F-C957-B36DABA61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6931C-001F-4358-B784-DA7A4BD4AC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376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A118E-67FF-DB74-CD3E-4AA52B4A3C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726F93-75BC-5986-3BF1-F4D859F509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D7F858-2769-E5BE-B10C-7DE4293C4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898E3-56FB-4C46-82D2-B0509E395835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A99E8-D50A-20FC-FCB2-588E76E2B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0332D3-5A48-BBAA-2BEC-AB3B03A74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3F80-6D39-4679-BCBE-2C7A69BC6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9806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96A24-C40C-4B90-F79F-90E41FE2A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20058F-314D-8125-6346-6871F43D5B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5100F5-FF25-A1F4-F784-7D5624F48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898E3-56FB-4C46-82D2-B0509E395835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38B0F7-5E38-9B23-C404-828BD9329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EB14E0-4857-8C61-2EB0-50E46B6CC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3F80-6D39-4679-BCBE-2C7A69BC6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3054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42FD9-6B47-DC62-0B0C-5F4CDB2DD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92707E-DCFF-884A-DA7C-994409B185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16664D-7972-AFE6-C9AC-E9BB23373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898E3-56FB-4C46-82D2-B0509E395835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289BBE-35A0-7305-8941-263F46520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BE2D6D-3BE9-9F54-D7E7-FC76BDBF6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3F80-6D39-4679-BCBE-2C7A69BC6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5608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6FFC5-419D-F646-6419-3A38393C0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374D6A-D5C4-C427-C548-4083264DB5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6A5C45-451D-DE9C-62C2-39A6CC2097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7AD90B-EE52-7EE1-E432-DE137B36E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898E3-56FB-4C46-82D2-B0509E395835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946B80-7AE8-DF05-064C-704BC17A4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AD0855-7D38-28A7-773F-D4B53A3DB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3F80-6D39-4679-BCBE-2C7A69BC6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1594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2AC72-F99A-E845-3A1F-6A8716D88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B23B81-EEB7-D9A5-D8B0-BB3FD7A785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86E16D-3840-81AD-FA0E-6A584B0BC8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7514BD-6267-993E-15DA-B4485710AF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B68CF5-2AEA-C3F1-5E7E-B0CDEEB6C9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3A60F0-379A-AFE7-9485-5AC2074A9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898E3-56FB-4C46-82D2-B0509E395835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419532D-C328-0347-7770-4E29566A7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A5643A-2C84-390D-98DF-08EA00AD3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3F80-6D39-4679-BCBE-2C7A69BC6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9608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2C325-073A-15A6-B396-211D75A92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DFD385-26B1-6A31-898B-A7339BAFD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898E3-56FB-4C46-82D2-B0509E395835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F794BC-C5C5-77DA-B667-4AF00241F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E43E86-8501-EB05-E2D2-5AA1E3F49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3F80-6D39-4679-BCBE-2C7A69BC6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6449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AA0636-B025-C43F-846A-11AC72A4D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898E3-56FB-4C46-82D2-B0509E395835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F8094F-BB09-E91B-4F91-F7F57BCC8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6AFEAB-A1AD-12BF-14E3-E35E8626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3F80-6D39-4679-BCBE-2C7A69BC6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2237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36838-3EE8-DE0B-A15D-743CDBB0F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CD2EA6-C5FE-1CB9-F637-BA4221B5F5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DD41C2-C434-4CAD-B02A-EFC4E63D1D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90EDF0-926F-7A6B-D472-30642A8FA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898E3-56FB-4C46-82D2-B0509E395835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039CED-E0F2-4EB2-9A87-558BB4C7C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72ECBB-62FB-594D-CE57-ECB5C1A49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3F80-6D39-4679-BCBE-2C7A69BC6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9848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DA024-2FCE-E34E-F9CD-E7B21D960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50C396-A8B2-FDBD-9D34-42BB727413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69B3DD-0EEB-113C-80AE-701E5C73B5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CA1C99-6367-F139-3F8E-6B083956F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898E3-56FB-4C46-82D2-B0509E395835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4797B0-2866-EB64-EBAC-FDEBFBD0A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CB9E4A-0379-D687-1CA7-F9E3381BD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3F80-6D39-4679-BCBE-2C7A69BC6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8469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0B869-C5B0-CBA3-E22D-3733C320F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7B43B3-A950-2F38-5BCA-7070B5C2B9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C5A635-A366-62B6-8C7D-49AFD6381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898E3-56FB-4C46-82D2-B0509E395835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06B186-6C0F-6E94-8A7C-C5FBA7C6E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69ADD-8BBF-DE02-9473-58EC5A84B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3F80-6D39-4679-BCBE-2C7A69BC6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6280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00ED2A-5D03-FA42-4F0E-6A7F173718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D7351D-A6F3-E648-2471-97BE8065C5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298881-6151-512B-F630-F40F15ADF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898E3-56FB-4C46-82D2-B0509E395835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E355B4-6539-1D23-0789-89C07C4D6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92798C-A992-C6D3-8E02-9942B4882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3F80-6D39-4679-BCBE-2C7A69BC6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757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B7DEA4-0662-2089-3A18-81A0558983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C1D56A-FCC3-E745-0E5E-22BA853C08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FCBB86-4087-6CE9-AA79-B9B147C78F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A7CC54-5F3D-4D82-A188-35B85F489729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A49979-0164-2703-D124-FD5AA14FF0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A52CE9-B473-3ED5-4117-8065EC186F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EF6931C-001F-4358-B784-DA7A4BD4AC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53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0A8FA6A-D21B-EF31-6CED-122188617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BE7EA2-3D77-F040-9755-B3CBDE09E4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857C9-E837-8BB7-EFB3-780DF32C0C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9898E3-56FB-4C46-82D2-B0509E395835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84878E-A89D-BCFB-F0C9-89DB8FCA3A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911281-8CDA-CE81-F032-58B09752C0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C23F80-6D39-4679-BCBE-2C7A69BC6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778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6" name="Rectangle 1035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A black and white photograph of men sitting on a park bench in an urban area. The men look completely devastated. One man is holding his head in his hands. The other 2 are slumped forward with their heads hanging low. There is a metal fence behind their bench and store fronts across the street behind them. ">
            <a:extLst>
              <a:ext uri="{FF2B5EF4-FFF2-40B4-BE49-F238E27FC236}">
                <a16:creationId xmlns:a16="http://schemas.microsoft.com/office/drawing/2014/main" id="{7E0D0188-E97B-2035-C9C3-161B192DE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09" b="5598"/>
          <a:stretch>
            <a:fillRect/>
          </a:stretch>
        </p:blipFill>
        <p:spPr bwMode="auto">
          <a:xfrm>
            <a:off x="2522358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8" name="Rectangle 1037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C0AF97-B1C7-ACDC-AA84-18DD3E14F3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5665" y="382752"/>
            <a:ext cx="3973385" cy="3692028"/>
          </a:xfrm>
          <a:noFill/>
        </p:spPr>
        <p:txBody>
          <a:bodyPr>
            <a:normAutofit/>
          </a:bodyPr>
          <a:lstStyle/>
          <a:p>
            <a:pPr algn="l"/>
            <a:r>
              <a:rPr lang="en-US" sz="52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Gotham book"/>
              </a:rPr>
              <a:t>Unidad 12:</a:t>
            </a:r>
            <a:br>
              <a:rPr lang="en-US" sz="5200" b="1" i="1" dirty="0">
                <a:latin typeface="Gotham book"/>
              </a:rPr>
            </a:br>
            <a:r>
              <a:rPr lang="en-US" sz="5200" b="1" dirty="0">
                <a:latin typeface="Gotham book"/>
              </a:rPr>
              <a:t>La Gran </a:t>
            </a:r>
            <a:r>
              <a:rPr lang="en-US" sz="5200" b="1" dirty="0" err="1">
                <a:latin typeface="Gotham book"/>
              </a:rPr>
              <a:t>Depresión</a:t>
            </a:r>
            <a:endParaRPr lang="en-US" sz="5200" b="1" dirty="0">
              <a:latin typeface="Gotham book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5E7D88-B411-0667-9CA2-7DAF8B9F01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5665" y="4585691"/>
            <a:ext cx="3973385" cy="1760680"/>
          </a:xfrm>
          <a:noFill/>
        </p:spPr>
        <p:txBody>
          <a:bodyPr>
            <a:normAutofit/>
          </a:bodyPr>
          <a:lstStyle/>
          <a:p>
            <a:pPr algn="l"/>
            <a:r>
              <a:rPr lang="en-US" sz="3200" b="1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Gotham book"/>
              </a:rPr>
              <a:t>Lección</a:t>
            </a:r>
            <a:r>
              <a:rPr lang="en-US" sz="32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Gotham book"/>
              </a:rPr>
              <a:t> 2: </a:t>
            </a:r>
          </a:p>
          <a:p>
            <a:pPr algn="l"/>
            <a:r>
              <a:rPr lang="es-ES" sz="3200" b="1" dirty="0">
                <a:latin typeface="Gotham book"/>
              </a:rPr>
              <a:t>Cómo sabemos lo que sabemos?</a:t>
            </a:r>
            <a:endParaRPr lang="en-US" sz="3200" b="1" dirty="0">
              <a:latin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2126282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6928134E-5B29-DCC0-24BF-B1DE579DFD7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685775" y="-39979"/>
            <a:ext cx="10285536" cy="158344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en-US" sz="6600" dirty="0" err="1">
                <a:solidFill>
                  <a:srgbClr val="322E50"/>
                </a:solidFill>
                <a:latin typeface="Gotham Medium" pitchFamily="2" charset="0"/>
                <a:cs typeface="Gotham Medium" pitchFamily="2" charset="0"/>
              </a:rPr>
              <a:t>Calentamiento</a:t>
            </a:r>
            <a:b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322E50"/>
                </a:solidFill>
                <a:effectLst/>
                <a:uLnTx/>
                <a:uFillTx/>
                <a:latin typeface="Gotham Medium" pitchFamily="2" charset="0"/>
                <a:ea typeface="+mj-ea"/>
                <a:cs typeface="Gotham Medium" pitchFamily="2" charset="0"/>
              </a:rPr>
            </a:br>
            <a:r>
              <a:rPr lang="es-ES" sz="3800" dirty="0">
                <a:latin typeface="Gotham Medium"/>
              </a:rPr>
              <a:t>Sigue las instrucciones para completar tu calentamiento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E2968C-C5D5-4B97-5E5D-7FB9E54490D7}"/>
              </a:ext>
            </a:extLst>
          </p:cNvPr>
          <p:cNvSpPr txBox="1"/>
          <p:nvPr/>
        </p:nvSpPr>
        <p:spPr>
          <a:xfrm>
            <a:off x="2971800" y="1890490"/>
            <a:ext cx="574765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es-ES" sz="3400" dirty="0">
                <a:solidFill>
                  <a:srgbClr val="002060"/>
                </a:solidFill>
              </a:rPr>
              <a:t>Lee el extracto de una entrevista con John Rankin, que vivió la Gran Depresión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es-ES" sz="3600" dirty="0">
                <a:solidFill>
                  <a:srgbClr val="C00000"/>
                </a:solidFill>
              </a:rPr>
              <a:t>Responder a la pregunta sobre el extracto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en-US" sz="3600" dirty="0">
                <a:solidFill>
                  <a:srgbClr val="00B050"/>
                </a:solidFill>
              </a:rPr>
              <a:t>Habla con </a:t>
            </a:r>
            <a:r>
              <a:rPr lang="en-US" sz="3600" dirty="0" err="1">
                <a:solidFill>
                  <a:srgbClr val="00B050"/>
                </a:solidFill>
              </a:rPr>
              <a:t>una</a:t>
            </a:r>
            <a:r>
              <a:rPr lang="en-US" sz="3600" dirty="0">
                <a:solidFill>
                  <a:srgbClr val="00B050"/>
                </a:solidFill>
              </a:rPr>
              <a:t> pareja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C233242-8181-B672-FA8E-6D44D4B47C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37676" y="4279343"/>
            <a:ext cx="925793" cy="92579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9EDA9824-0930-5D8B-8890-7D5EB9F7F3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46410" y="5543210"/>
            <a:ext cx="842453" cy="84245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28A494EB-BAF3-FD23-BA43-9EA4423497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63474" y="1890490"/>
            <a:ext cx="1208326" cy="1208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061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4FF13F-930D-E61A-A70E-836A0CE12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F818E05C-6332-3810-C7FF-C2E4B4612CF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680707" y="133433"/>
            <a:ext cx="8405949" cy="13803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7300" dirty="0" err="1">
                <a:solidFill>
                  <a:schemeClr val="bg1"/>
                </a:solidFill>
                <a:latin typeface="Gotham Medium"/>
              </a:rPr>
              <a:t>Comparte</a:t>
            </a:r>
            <a:r>
              <a:rPr lang="en-US" sz="7300" dirty="0">
                <a:solidFill>
                  <a:schemeClr val="bg1"/>
                </a:solidFill>
                <a:latin typeface="Gotham Medium"/>
              </a:rPr>
              <a:t> con la </a:t>
            </a:r>
            <a:r>
              <a:rPr lang="en-US" sz="7300" dirty="0" err="1">
                <a:solidFill>
                  <a:schemeClr val="bg1"/>
                </a:solidFill>
                <a:latin typeface="Gotham Medium"/>
              </a:rPr>
              <a:t>clase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20817380-77CE-5137-18BE-264D6832C4E4}"/>
              </a:ext>
            </a:extLst>
          </p:cNvPr>
          <p:cNvSpPr/>
          <p:nvPr/>
        </p:nvSpPr>
        <p:spPr>
          <a:xfrm>
            <a:off x="2710811" y="1959430"/>
            <a:ext cx="8523513" cy="2906484"/>
          </a:xfrm>
          <a:prstGeom prst="wedgeRoundRectCallout">
            <a:avLst>
              <a:gd name="adj1" fmla="val -62918"/>
              <a:gd name="adj2" fmla="val 32415"/>
              <a:gd name="adj3" fmla="val 16667"/>
            </a:avLst>
          </a:prstGeom>
          <a:solidFill>
            <a:schemeClr val="bg1">
              <a:lumMod val="95000"/>
            </a:schemeClr>
          </a:solidFill>
          <a:ln w="38100">
            <a:solidFill>
              <a:srgbClr val="002060"/>
            </a:solidFill>
          </a:ln>
          <a:effectLst>
            <a:outerShdw blurRad="50800" dist="50800" dir="786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indent="31750">
              <a:lnSpc>
                <a:spcPct val="110000"/>
              </a:lnSpc>
              <a:spcAft>
                <a:spcPts val="600"/>
              </a:spcAft>
              <a:defRPr/>
            </a:pPr>
            <a:r>
              <a:rPr lang="es-ES" sz="4400" dirty="0">
                <a:solidFill>
                  <a:srgbClr val="C00000"/>
                </a:solidFill>
                <a:latin typeface="Gotham book"/>
              </a:rPr>
              <a:t>Una cosa que podemos aprender sobre este periodo basándonos en el extracto es ___________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otham book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BC4ACA1-D343-6981-47D6-2002B261B8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2347" y="2955225"/>
            <a:ext cx="1370657" cy="1370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854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80D5C1-3D5E-4689-2EAF-05D7F1F00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0C417AD0-7956-B912-9233-D27AC389CD8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125050" y="13062"/>
            <a:ext cx="8240486" cy="13803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0" dirty="0" err="1">
                <a:solidFill>
                  <a:schemeClr val="bg1"/>
                </a:solidFill>
                <a:latin typeface="Gotham Medium"/>
              </a:rPr>
              <a:t>Pregunta</a:t>
            </a:r>
            <a:r>
              <a:rPr lang="en-US" sz="8000" dirty="0">
                <a:solidFill>
                  <a:schemeClr val="bg1"/>
                </a:solidFill>
                <a:latin typeface="Gotham Medium"/>
              </a:rPr>
              <a:t> </a:t>
            </a:r>
            <a:r>
              <a:rPr lang="en-US" sz="8000" dirty="0" err="1">
                <a:solidFill>
                  <a:schemeClr val="bg1"/>
                </a:solidFill>
                <a:latin typeface="Gotham Medium"/>
              </a:rPr>
              <a:t>esencial</a:t>
            </a: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6F5512-4672-385A-C669-616A4468A7C5}"/>
              </a:ext>
            </a:extLst>
          </p:cNvPr>
          <p:cNvSpPr txBox="1"/>
          <p:nvPr/>
        </p:nvSpPr>
        <p:spPr>
          <a:xfrm>
            <a:off x="718457" y="1709057"/>
            <a:ext cx="1074871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s-ES" sz="5400" dirty="0">
                <a:solidFill>
                  <a:schemeClr val="accent5"/>
                </a:solidFill>
                <a:latin typeface="Gotham Book"/>
              </a:rPr>
              <a:t>Cuáles son los temas clave y las principales cuestiones de la Gran Depresión, y cómo se registraron y discutieron estos temas en los materiales de fuentes primarias de la época</a:t>
            </a:r>
            <a:r>
              <a:rPr lang="en-US" sz="5400" dirty="0">
                <a:solidFill>
                  <a:schemeClr val="accent5"/>
                </a:solidFill>
                <a:latin typeface="Gotham Book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75692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7B7098-2390-3DD5-30F9-BC8BD8F6F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1C857AD5-9C22-00C1-59F8-40297C37F88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64854" y="13061"/>
            <a:ext cx="8493035" cy="149042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s-ES" sz="7400" dirty="0">
                <a:solidFill>
                  <a:schemeClr val="bg1"/>
                </a:solidFill>
                <a:latin typeface="Gotham Medium"/>
              </a:rPr>
              <a:t>En la lección de hoy...</a:t>
            </a:r>
            <a:endParaRPr kumimoji="0" lang="en-US" sz="7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154717-6E1B-3150-9ACC-56DFB207DEE1}"/>
              </a:ext>
            </a:extLst>
          </p:cNvPr>
          <p:cNvSpPr txBox="1"/>
          <p:nvPr/>
        </p:nvSpPr>
        <p:spPr>
          <a:xfrm>
            <a:off x="718458" y="1785257"/>
            <a:ext cx="1066667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0" indent="-914400">
              <a:buFont typeface="+mj-lt"/>
              <a:buAutoNum type="arabicPeriod"/>
              <a:defRPr/>
            </a:pPr>
            <a:r>
              <a:rPr lang="es-ES" sz="4000" b="1" u="sng" dirty="0">
                <a:solidFill>
                  <a:srgbClr val="C00000"/>
                </a:solidFill>
                <a:latin typeface="Calibri" panose="020F0502020204030204"/>
              </a:rPr>
              <a:t>Examinaremos</a:t>
            </a:r>
            <a:r>
              <a:rPr lang="es-ES" sz="4000" dirty="0">
                <a:solidFill>
                  <a:srgbClr val="C00000"/>
                </a:solidFill>
                <a:latin typeface="Calibri" panose="020F0502020204030204"/>
              </a:rPr>
              <a:t> los principales acontecimientos y temas de la Gran Depresión analizando un conjunto de fuentes primarias</a:t>
            </a:r>
            <a:r>
              <a:rPr lang="en-US" sz="4000" dirty="0">
                <a:solidFill>
                  <a:srgbClr val="C00000"/>
                </a:solidFill>
                <a:latin typeface="Calibri" panose="020F0502020204030204"/>
              </a:rPr>
              <a:t>.</a:t>
            </a:r>
          </a:p>
          <a:p>
            <a:pPr marL="914400" lvl="0" indent="-914400">
              <a:buFont typeface="+mj-lt"/>
              <a:buAutoNum type="arabicPeriod"/>
              <a:defRPr/>
            </a:pPr>
            <a:r>
              <a:rPr lang="es-ES" sz="4000" b="1" i="1" u="sng" dirty="0">
                <a:solidFill>
                  <a:srgbClr val="002060"/>
                </a:solidFill>
                <a:latin typeface="Calibri" panose="020F0502020204030204"/>
              </a:rPr>
              <a:t>Analizaré</a:t>
            </a:r>
            <a:r>
              <a:rPr lang="es-ES" sz="4000" dirty="0">
                <a:solidFill>
                  <a:srgbClr val="002060"/>
                </a:solidFill>
                <a:latin typeface="Calibri" panose="020F0502020204030204"/>
              </a:rPr>
              <a:t> varias fuentes para determinar cómo cada una está relacionada con los temas clave de la época y proporcionaré un resumen de la idea principal de cada una</a:t>
            </a:r>
            <a:r>
              <a:rPr lang="en-US" sz="4000" dirty="0">
                <a:solidFill>
                  <a:srgbClr val="002060"/>
                </a:solidFill>
                <a:latin typeface="Calibri" panose="020F0502020204030204"/>
              </a:rPr>
              <a:t>. </a:t>
            </a:r>
            <a:endParaRPr lang="en-US" sz="4000" dirty="0">
              <a:solidFill>
                <a:srgbClr val="C00000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58437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0361E-846A-8550-10F6-DC77EB047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3714" y="82095"/>
            <a:ext cx="7249885" cy="1441904"/>
          </a:xfrm>
        </p:spPr>
        <p:txBody>
          <a:bodyPr>
            <a:normAutofit/>
          </a:bodyPr>
          <a:lstStyle/>
          <a:p>
            <a:pPr algn="ctr"/>
            <a:r>
              <a:rPr lang="en-US" sz="4800" b="1" i="1" dirty="0" err="1">
                <a:solidFill>
                  <a:schemeClr val="bg1"/>
                </a:solidFill>
                <a:latin typeface="Gotham book"/>
              </a:rPr>
              <a:t>Parte</a:t>
            </a:r>
            <a:r>
              <a:rPr lang="en-US" sz="4800" b="1" i="1" dirty="0">
                <a:solidFill>
                  <a:schemeClr val="bg1"/>
                </a:solidFill>
                <a:latin typeface="Gotham book"/>
              </a:rPr>
              <a:t> I</a:t>
            </a:r>
            <a:r>
              <a:rPr lang="en-US" sz="4800" dirty="0">
                <a:solidFill>
                  <a:schemeClr val="bg1"/>
                </a:solidFill>
                <a:latin typeface="Gotham book"/>
              </a:rPr>
              <a:t>: </a:t>
            </a:r>
            <a:r>
              <a:rPr lang="es-ES" sz="4800" dirty="0">
                <a:solidFill>
                  <a:schemeClr val="bg1"/>
                </a:solidFill>
                <a:latin typeface="Gotham book"/>
              </a:rPr>
              <a:t>Una era de desafíos y dificultades</a:t>
            </a:r>
            <a:endParaRPr lang="en-US" sz="4800" dirty="0">
              <a:solidFill>
                <a:schemeClr val="bg1"/>
              </a:solidFill>
              <a:latin typeface="Gotham book"/>
            </a:endParaRPr>
          </a:p>
        </p:txBody>
      </p:sp>
      <p:pic>
        <p:nvPicPr>
          <p:cNvPr id="2050" name="Picture 2" descr="A black and white photograph from a distance showing a work truck from the Rural Electrificiation Administration erecting a pole to be used for electrical wires in a rural area.">
            <a:extLst>
              <a:ext uri="{FF2B5EF4-FFF2-40B4-BE49-F238E27FC236}">
                <a16:creationId xmlns:a16="http://schemas.microsoft.com/office/drawing/2014/main" id="{7639BD3D-EEF2-F45A-4FED-6B2F6440E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699" y="1727427"/>
            <a:ext cx="5340585" cy="3945529"/>
          </a:xfrm>
          <a:prstGeom prst="rect">
            <a:avLst/>
          </a:prstGeom>
          <a:noFill/>
          <a:effectLst>
            <a:outerShdw blurRad="50800" dist="50800" dir="7920000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CC23E37-5260-288E-317E-0EA09FFCDD11}"/>
              </a:ext>
            </a:extLst>
          </p:cNvPr>
          <p:cNvSpPr txBox="1"/>
          <p:nvPr/>
        </p:nvSpPr>
        <p:spPr>
          <a:xfrm>
            <a:off x="410936" y="5714999"/>
            <a:ext cx="52481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Gotham book"/>
              </a:rPr>
              <a:t>La Administración de Electrificación Rural instalando sistemas eléctricos en la América rural</a:t>
            </a:r>
            <a:r>
              <a:rPr lang="en-US" dirty="0">
                <a:latin typeface="Gotham book"/>
              </a:rPr>
              <a:t>.</a:t>
            </a:r>
          </a:p>
          <a:p>
            <a:pPr algn="ctr"/>
            <a:r>
              <a:rPr lang="en-US" i="1" dirty="0">
                <a:latin typeface="Gotham book"/>
              </a:rPr>
              <a:t>La Biblioteca del Congreso</a:t>
            </a:r>
          </a:p>
        </p:txBody>
      </p:sp>
      <p:pic>
        <p:nvPicPr>
          <p:cNvPr id="2052" name="Picture 4" descr="A black and white photograph from a distance of a road stretching out into the horizon. The sky is pitch black from a dust storm and a car is driving away from the oncoming storm.">
            <a:extLst>
              <a:ext uri="{FF2B5EF4-FFF2-40B4-BE49-F238E27FC236}">
                <a16:creationId xmlns:a16="http://schemas.microsoft.com/office/drawing/2014/main" id="{59FE84F8-811A-716C-2AAE-C711B9762D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23"/>
          <a:stretch>
            <a:fillRect/>
          </a:stretch>
        </p:blipFill>
        <p:spPr bwMode="auto">
          <a:xfrm>
            <a:off x="6206490" y="1703127"/>
            <a:ext cx="5741670" cy="3945529"/>
          </a:xfrm>
          <a:prstGeom prst="rect">
            <a:avLst/>
          </a:prstGeom>
          <a:noFill/>
          <a:effectLst>
            <a:outerShdw blurRad="50800" dist="50800" dir="7920000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920A49F-1495-945B-7D7A-D89B2AD60A17}"/>
              </a:ext>
            </a:extLst>
          </p:cNvPr>
          <p:cNvSpPr txBox="1"/>
          <p:nvPr/>
        </p:nvSpPr>
        <p:spPr>
          <a:xfrm>
            <a:off x="6400802" y="5672956"/>
            <a:ext cx="52481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latin typeface="Gotham book"/>
              </a:rPr>
              <a:t>Las tormentas de polvo oscurecen el cielo en Texas</a:t>
            </a:r>
            <a:endParaRPr lang="en-US" sz="2000" dirty="0">
              <a:latin typeface="Gotham book"/>
            </a:endParaRPr>
          </a:p>
          <a:p>
            <a:pPr algn="ctr"/>
            <a:r>
              <a:rPr lang="es-ES" sz="2000" i="1" dirty="0">
                <a:latin typeface="Gotham book"/>
              </a:rPr>
              <a:t>El portal a la historia de Texas</a:t>
            </a:r>
            <a:endParaRPr lang="en-US" sz="2000" i="1" dirty="0">
              <a:latin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3644708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7C90A-1E8D-D501-6790-66C49BB0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306" y="-146503"/>
            <a:ext cx="9194494" cy="1325563"/>
          </a:xfrm>
        </p:spPr>
        <p:txBody>
          <a:bodyPr>
            <a:normAutofit/>
          </a:bodyPr>
          <a:lstStyle/>
          <a:p>
            <a:pPr algn="ctr"/>
            <a:r>
              <a:rPr lang="en-US" b="1" i="1" dirty="0" err="1">
                <a:latin typeface="Gotham book"/>
              </a:rPr>
              <a:t>Parte</a:t>
            </a:r>
            <a:r>
              <a:rPr lang="en-US" b="1" i="1" dirty="0">
                <a:latin typeface="Gotham book"/>
              </a:rPr>
              <a:t> II</a:t>
            </a:r>
            <a:r>
              <a:rPr lang="en-US" dirty="0">
                <a:latin typeface="Gotham book"/>
              </a:rPr>
              <a:t>: </a:t>
            </a:r>
            <a:r>
              <a:rPr lang="en-US" dirty="0" err="1">
                <a:latin typeface="Gotham book"/>
              </a:rPr>
              <a:t>Análisis</a:t>
            </a:r>
            <a:r>
              <a:rPr lang="en-US" dirty="0">
                <a:latin typeface="Gotham book"/>
              </a:rPr>
              <a:t> de </a:t>
            </a:r>
            <a:r>
              <a:rPr lang="en-US" dirty="0" err="1">
                <a:latin typeface="Gotham book"/>
              </a:rPr>
              <a:t>fuentes</a:t>
            </a:r>
            <a:r>
              <a:rPr lang="en-US" dirty="0">
                <a:latin typeface="Gotham book"/>
              </a:rPr>
              <a:t> </a:t>
            </a:r>
            <a:r>
              <a:rPr lang="en-US" dirty="0" err="1">
                <a:latin typeface="Gotham book"/>
              </a:rPr>
              <a:t>primarias</a:t>
            </a:r>
            <a:endParaRPr lang="en-US" dirty="0">
              <a:latin typeface="Gotham book"/>
            </a:endParaRPr>
          </a:p>
        </p:txBody>
      </p:sp>
      <p:pic>
        <p:nvPicPr>
          <p:cNvPr id="3" name="Picture 2" descr="A black and white photograph of a woman in a house dress and full length apron standing over a circular, white metal basin set up near her kitchen sink. There is a hose from the sink running water into the washing basin. She is holding up a white item of clothing from the wash basin. Behind her the sink is connected to thin pipes rising up along the wall and leading outside. ">
            <a:extLst>
              <a:ext uri="{FF2B5EF4-FFF2-40B4-BE49-F238E27FC236}">
                <a16:creationId xmlns:a16="http://schemas.microsoft.com/office/drawing/2014/main" id="{A4761BE3-2AFC-DD83-FB85-98B50F600CA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7" t="2448" r="3272" b="4183"/>
          <a:stretch>
            <a:fillRect/>
          </a:stretch>
        </p:blipFill>
        <p:spPr bwMode="auto">
          <a:xfrm>
            <a:off x="3561986" y="918571"/>
            <a:ext cx="6246042" cy="4883429"/>
          </a:xfrm>
          <a:prstGeom prst="rect">
            <a:avLst/>
          </a:prstGeom>
          <a:noFill/>
          <a:ln>
            <a:noFill/>
          </a:ln>
          <a:effectLst>
            <a:outerShdw blurRad="50800" dist="50800" dir="7920000" algn="ctr" rotWithShape="0">
              <a:srgbClr val="000000">
                <a:alpha val="43137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C99AF10-B6D2-30DB-63C3-EFEC8490EF96}"/>
              </a:ext>
            </a:extLst>
          </p:cNvPr>
          <p:cNvSpPr txBox="1"/>
          <p:nvPr/>
        </p:nvSpPr>
        <p:spPr>
          <a:xfrm>
            <a:off x="3594644" y="5791114"/>
            <a:ext cx="63766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latin typeface="Gotham book"/>
              </a:rPr>
              <a:t>Una mujer lava su ropa con una lavadora eléctrica en su granja</a:t>
            </a:r>
            <a:r>
              <a:rPr lang="en-US" sz="2000" dirty="0">
                <a:latin typeface="Gotham book"/>
              </a:rPr>
              <a:t>. </a:t>
            </a:r>
            <a:r>
              <a:rPr lang="en-US" sz="2000" i="1" dirty="0">
                <a:latin typeface="Gotham book"/>
              </a:rPr>
              <a:t>La Biblioteca del Congreso</a:t>
            </a:r>
            <a:endParaRPr lang="en-US" sz="2000" dirty="0">
              <a:latin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15495030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51A853-8D6A-BBD0-840C-11E1A297B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5F92B003-D3AF-0245-195D-C879C86EED6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685774" y="-39979"/>
            <a:ext cx="10506225" cy="158344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en-US" sz="6600" dirty="0" err="1">
                <a:solidFill>
                  <a:srgbClr val="322E50"/>
                </a:solidFill>
                <a:latin typeface="Gotham Medium" pitchFamily="2" charset="0"/>
                <a:cs typeface="Gotham Medium" pitchFamily="2" charset="0"/>
              </a:rPr>
              <a:t>Billete</a:t>
            </a:r>
            <a:r>
              <a:rPr lang="en-US" sz="6600" dirty="0">
                <a:solidFill>
                  <a:srgbClr val="322E50"/>
                </a:solidFill>
                <a:latin typeface="Gotham Medium" pitchFamily="2" charset="0"/>
                <a:cs typeface="Gotham Medium" pitchFamily="2" charset="0"/>
              </a:rPr>
              <a:t> de salida</a:t>
            </a:r>
            <a:b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322E50"/>
                </a:solidFill>
                <a:effectLst/>
                <a:uLnTx/>
                <a:uFillTx/>
                <a:latin typeface="Gotham Medium" pitchFamily="2" charset="0"/>
                <a:ea typeface="+mj-ea"/>
                <a:cs typeface="Gotham Medium" pitchFamily="2" charset="0"/>
              </a:rPr>
            </a:br>
            <a:r>
              <a:rPr lang="es-ES" sz="3800" dirty="0">
                <a:latin typeface="Gotham Medium"/>
              </a:rPr>
              <a:t>Sigue las instrucciones para completar tu ticket de salida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6CBA25A-FCA1-8117-5259-1CF52522FD31}"/>
              </a:ext>
            </a:extLst>
          </p:cNvPr>
          <p:cNvSpPr txBox="1"/>
          <p:nvPr/>
        </p:nvSpPr>
        <p:spPr>
          <a:xfrm>
            <a:off x="2939139" y="1543463"/>
            <a:ext cx="4822375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es-ES" sz="3200" dirty="0">
                <a:solidFill>
                  <a:srgbClr val="002060"/>
                </a:solidFill>
                <a:latin typeface="Gotham book"/>
              </a:rPr>
              <a:t>Elige DOS de las tres opciones para diferentes puntos de vista sobre la Gran Depresión O crea el tuyo propio</a:t>
            </a:r>
            <a:r>
              <a:rPr lang="en-US" sz="3200" dirty="0">
                <a:solidFill>
                  <a:srgbClr val="002060"/>
                </a:solidFill>
                <a:latin typeface="Gotham book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otham book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otham book"/>
            </a:endParaRP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es-ES" sz="3200" dirty="0">
                <a:solidFill>
                  <a:srgbClr val="C00000"/>
                </a:solidFill>
                <a:latin typeface="Gotham book"/>
              </a:rPr>
              <a:t>Crea un hilo de mensajes de texto entre tus dos puntos de vista elegidos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otham book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otham book"/>
            </a:endParaRP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srgbClr val="00B050"/>
                </a:solidFill>
                <a:latin typeface="Gotham book"/>
              </a:rPr>
              <a:t>Habla con </a:t>
            </a:r>
            <a:r>
              <a:rPr lang="en-US" sz="3200" dirty="0" err="1">
                <a:solidFill>
                  <a:srgbClr val="00B050"/>
                </a:solidFill>
                <a:latin typeface="Gotham book"/>
              </a:rPr>
              <a:t>una</a:t>
            </a:r>
            <a:r>
              <a:rPr lang="en-US" sz="3200" dirty="0">
                <a:solidFill>
                  <a:srgbClr val="00B050"/>
                </a:solidFill>
                <a:latin typeface="Gotham book"/>
              </a:rPr>
              <a:t> pareja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Gotham book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D8DB166-D335-91B8-3885-60E48E93F9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37676" y="4279343"/>
            <a:ext cx="925793" cy="925793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332A35E6-8DD0-E95B-1FFE-F3EEF07FEE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46410" y="5543210"/>
            <a:ext cx="842453" cy="84245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B83F3EC4-B0A7-9D38-C715-96A74E3371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16929" y="1675307"/>
            <a:ext cx="1208326" cy="1208326"/>
          </a:xfrm>
          <a:prstGeom prst="rect">
            <a:avLst/>
          </a:prstGeom>
        </p:spPr>
      </p:pic>
      <p:pic>
        <p:nvPicPr>
          <p:cNvPr id="7" name="Picture 6" descr="An image of a cell phone text message thread. There are 4 word bubbles (2 from one person and 2 from the other.) Students can use this space to create their text message thread for the assignment.">
            <a:extLst>
              <a:ext uri="{FF2B5EF4-FFF2-40B4-BE49-F238E27FC236}">
                <a16:creationId xmlns:a16="http://schemas.microsoft.com/office/drawing/2014/main" id="{93D6AEA1-D814-7424-12B9-576929ADA7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80329" y="1675307"/>
            <a:ext cx="3600042" cy="4415823"/>
          </a:xfrm>
          <a:prstGeom prst="rect">
            <a:avLst/>
          </a:prstGeom>
          <a:effectLst>
            <a:outerShdw blurRad="50800" dist="50800" dir="7920000" algn="ctr" rotWithShape="0">
              <a:srgbClr val="000000">
                <a:alpha val="4313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006862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3C7A22-DEAC-D991-5E7C-C37B4DC4F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BFFB773A-BA19-EEC3-A490-C808546D95A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203223" y="133433"/>
            <a:ext cx="8405949" cy="13803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7300" dirty="0" err="1">
                <a:solidFill>
                  <a:schemeClr val="bg1"/>
                </a:solidFill>
                <a:latin typeface="Gotham Medium"/>
              </a:rPr>
              <a:t>Comparte</a:t>
            </a:r>
            <a:r>
              <a:rPr lang="en-US" sz="7300" dirty="0">
                <a:solidFill>
                  <a:schemeClr val="bg1"/>
                </a:solidFill>
                <a:latin typeface="Gotham Medium"/>
              </a:rPr>
              <a:t> con la </a:t>
            </a:r>
            <a:r>
              <a:rPr lang="en-US" sz="7300" dirty="0" err="1">
                <a:solidFill>
                  <a:schemeClr val="bg1"/>
                </a:solidFill>
                <a:latin typeface="Gotham Medium"/>
              </a:rPr>
              <a:t>clase</a:t>
            </a:r>
            <a:r>
              <a:rPr kumimoji="0" lang="en-US" sz="73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  <a:t>2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47581EC9-A9D3-7343-208E-16C5BD288403}"/>
              </a:ext>
            </a:extLst>
          </p:cNvPr>
          <p:cNvSpPr/>
          <p:nvPr/>
        </p:nvSpPr>
        <p:spPr>
          <a:xfrm>
            <a:off x="2710811" y="1959430"/>
            <a:ext cx="8523513" cy="2906484"/>
          </a:xfrm>
          <a:prstGeom prst="wedgeRoundRectCallout">
            <a:avLst>
              <a:gd name="adj1" fmla="val -62918"/>
              <a:gd name="adj2" fmla="val 32415"/>
              <a:gd name="adj3" fmla="val 16667"/>
            </a:avLst>
          </a:prstGeom>
          <a:solidFill>
            <a:schemeClr val="bg1">
              <a:lumMod val="95000"/>
            </a:schemeClr>
          </a:solidFill>
          <a:ln w="38100">
            <a:solidFill>
              <a:srgbClr val="002060"/>
            </a:solidFill>
          </a:ln>
          <a:effectLst>
            <a:outerShdw blurRad="50800" dist="50800" dir="786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indent="31750">
              <a:lnSpc>
                <a:spcPct val="110000"/>
              </a:lnSpc>
              <a:spcAft>
                <a:spcPts val="600"/>
              </a:spcAft>
              <a:defRPr/>
            </a:pPr>
            <a:r>
              <a:rPr lang="es-ES" sz="4400" dirty="0">
                <a:solidFill>
                  <a:srgbClr val="C00000"/>
                </a:solidFill>
                <a:latin typeface="Gotham book"/>
              </a:rPr>
              <a:t>Una cosa que podemos aprender sobre este periodo basándonos en el extracto es ___________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otham book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A633636-A0A2-B2BC-0041-38EB5318F5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2347" y="2955225"/>
            <a:ext cx="1370657" cy="1370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8726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3acec14-576f-4745-8bc6-f1209321bcba">
      <Terms xmlns="http://schemas.microsoft.com/office/infopath/2007/PartnerControls"/>
    </lcf76f155ced4ddcb4097134ff3c332f>
    <TaxCatchAll xmlns="545cb1ba-8b8a-41a6-8528-558dc0e9756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B0A8DCC8F544446B22E24D6E812C780" ma:contentTypeVersion="16" ma:contentTypeDescription="Create a new document." ma:contentTypeScope="" ma:versionID="f09f8726f390dfadabc1d97ef0763b8a">
  <xsd:schema xmlns:xsd="http://www.w3.org/2001/XMLSchema" xmlns:xs="http://www.w3.org/2001/XMLSchema" xmlns:p="http://schemas.microsoft.com/office/2006/metadata/properties" xmlns:ns2="33acec14-576f-4745-8bc6-f1209321bcba" xmlns:ns3="545cb1ba-8b8a-41a6-8528-558dc0e9756b" targetNamespace="http://schemas.microsoft.com/office/2006/metadata/properties" ma:root="true" ma:fieldsID="81472ecd14a04064b3b0ad8be87f7640" ns2:_="" ns3:_="">
    <xsd:import namespace="33acec14-576f-4745-8bc6-f1209321bcba"/>
    <xsd:import namespace="545cb1ba-8b8a-41a6-8528-558dc0e9756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acec14-576f-4745-8bc6-f1209321bcb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cfe284ab-3129-4a4f-a33b-1446679d637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5cb1ba-8b8a-41a6-8528-558dc0e9756b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6e693da1-8859-418a-a592-5356612f0256}" ma:internalName="TaxCatchAll" ma:showField="CatchAllData" ma:web="545cb1ba-8b8a-41a6-8528-558dc0e9756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0C132E2-A85D-4E3A-9F02-1CCBC306540E}">
  <ds:schemaRefs>
    <ds:schemaRef ds:uri="http://schemas.microsoft.com/office/2006/metadata/properties"/>
    <ds:schemaRef ds:uri="http://schemas.microsoft.com/office/infopath/2007/PartnerControls"/>
    <ds:schemaRef ds:uri="33acec14-576f-4745-8bc6-f1209321bcba"/>
    <ds:schemaRef ds:uri="545cb1ba-8b8a-41a6-8528-558dc0e9756b"/>
  </ds:schemaRefs>
</ds:datastoreItem>
</file>

<file path=customXml/itemProps2.xml><?xml version="1.0" encoding="utf-8"?>
<ds:datastoreItem xmlns:ds="http://schemas.openxmlformats.org/officeDocument/2006/customXml" ds:itemID="{25404293-8F83-4B54-B38F-8D163D4131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1DEEB44-1ED1-4A10-9512-8118DD5E8C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3acec14-576f-4745-8bc6-f1209321bcba"/>
    <ds:schemaRef ds:uri="545cb1ba-8b8a-41a6-8528-558dc0e975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37f4b8a2-ad4f-41b5-9a91-284d2cc38f56}" enabled="1" method="Standard" siteId="{70de1992-07c6-480f-a318-a1afcba03983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611</Words>
  <Application>Microsoft Office PowerPoint</Application>
  <PresentationFormat>Widescreen</PresentationFormat>
  <Paragraphs>40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Gotham Book</vt:lpstr>
      <vt:lpstr>Gotham Book</vt:lpstr>
      <vt:lpstr>Gotham Medium</vt:lpstr>
      <vt:lpstr>Office Theme</vt:lpstr>
      <vt:lpstr>1_Office Theme</vt:lpstr>
      <vt:lpstr>Unidad 12: La Gran Depresión</vt:lpstr>
      <vt:lpstr>Calentamiento Sigue las instrucciones para completar tu calentamiento</vt:lpstr>
      <vt:lpstr>Comparte con la clase</vt:lpstr>
      <vt:lpstr>Pregunta esencial</vt:lpstr>
      <vt:lpstr>En la lección de hoy...</vt:lpstr>
      <vt:lpstr>Parte I: Una era de desafíos y dificultades</vt:lpstr>
      <vt:lpstr>Parte II: Análisis de fuentes primarias</vt:lpstr>
      <vt:lpstr>Billete de salida Sigue las instrucciones para completar tu ticket de salida</vt:lpstr>
      <vt:lpstr>Comparte con la clase2</vt:lpstr>
    </vt:vector>
  </TitlesOfParts>
  <Company>University of North Texas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McClure Abubakar, Courtney</dc:creator>
  <cp:lastModifiedBy>Wilkinson, Ulises</cp:lastModifiedBy>
  <cp:revision>4</cp:revision>
  <dcterms:created xsi:type="dcterms:W3CDTF">2026-05-06T17:42:03Z</dcterms:created>
  <dcterms:modified xsi:type="dcterms:W3CDTF">2026-08-04T17:15:04Z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0x010100EB0A8DCC8F544446B22E24D6E812C780</vt:lpwstr>
  </property>
  <property fmtid="{D5CDD505-2E9C-101B-9397-08002B2CF9AE}" pid="3" name="MediaServiceImageTags">
    <vt:lpwstr/>
  </property>
</Properties>
</file>