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75" r:id="rId6"/>
    <p:sldId id="297" r:id="rId7"/>
    <p:sldId id="296" r:id="rId8"/>
    <p:sldId id="298" r:id="rId9"/>
    <p:sldId id="259" r:id="rId10"/>
    <p:sldId id="299" r:id="rId11"/>
    <p:sldId id="300" r:id="rId12"/>
    <p:sldId id="301" r:id="rId13"/>
    <p:sldId id="302" r:id="rId14"/>
    <p:sldId id="28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000"/>
    <a:srgbClr val="F20000"/>
    <a:srgbClr val="FFD1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C6516-AE7C-4D43-9003-25CCA9FA5951}" v="68" dt="2026-08-07T20:20:46.9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8-07T20:19:13.047" v="21" actId="20577"/>
      <pc:docMkLst>
        <pc:docMk/>
      </pc:docMkLst>
      <pc:sldChg chg="modSp mod">
        <pc:chgData name="Wilkinson, Ulises" userId="aece8d85-eb83-4e23-bf28-c30077cba893" providerId="ADAL" clId="{884F47B1-B553-4192-9126-1C112833296C}" dt="2026-08-07T20:18:40.426" v="17" actId="255"/>
        <pc:sldMkLst>
          <pc:docMk/>
          <pc:sldMk cId="3405640079" sldId="259"/>
        </pc:sldMkLst>
        <pc:spChg chg="mod">
          <ac:chgData name="Wilkinson, Ulises" userId="aece8d85-eb83-4e23-bf28-c30077cba893" providerId="ADAL" clId="{884F47B1-B553-4192-9126-1C112833296C}" dt="2026-08-07T20:16:31.485" v="10" actId="27636"/>
          <ac:spMkLst>
            <pc:docMk/>
            <pc:sldMk cId="3405640079" sldId="259"/>
            <ac:spMk id="9" creationId="{00000000-0000-0000-0000-000000000000}"/>
          </ac:spMkLst>
        </pc:spChg>
        <pc:graphicFrameChg chg="modGraphic">
          <ac:chgData name="Wilkinson, Ulises" userId="aece8d85-eb83-4e23-bf28-c30077cba893" providerId="ADAL" clId="{884F47B1-B553-4192-9126-1C112833296C}" dt="2026-08-07T20:18:40.426" v="17" actId="255"/>
          <ac:graphicFrameMkLst>
            <pc:docMk/>
            <pc:sldMk cId="3405640079" sldId="259"/>
            <ac:graphicFrameMk id="5" creationId="{45FB4E76-EE97-67C4-F560-CF6F0FD79BF2}"/>
          </ac:graphicFrameMkLst>
        </pc:graphicFrameChg>
      </pc:sldChg>
      <pc:sldChg chg="modSp">
        <pc:chgData name="Wilkinson, Ulises" userId="aece8d85-eb83-4e23-bf28-c30077cba893" providerId="ADAL" clId="{884F47B1-B553-4192-9126-1C112833296C}" dt="2026-08-07T20:16:02.834" v="4"/>
        <pc:sldMkLst>
          <pc:docMk/>
          <pc:sldMk cId="699537045" sldId="296"/>
        </pc:sldMkLst>
        <pc:spChg chg="mod">
          <ac:chgData name="Wilkinson, Ulises" userId="aece8d85-eb83-4e23-bf28-c30077cba893" providerId="ADAL" clId="{884F47B1-B553-4192-9126-1C112833296C}" dt="2026-08-07T20:16:02.834" v="4"/>
          <ac:spMkLst>
            <pc:docMk/>
            <pc:sldMk cId="699537045" sldId="296"/>
            <ac:spMk id="3" creationId="{C50F2D63-98F4-1EAB-0751-D6727B00F60D}"/>
          </ac:spMkLst>
        </pc:spChg>
      </pc:sldChg>
      <pc:sldChg chg="modSp mod">
        <pc:chgData name="Wilkinson, Ulises" userId="aece8d85-eb83-4e23-bf28-c30077cba893" providerId="ADAL" clId="{884F47B1-B553-4192-9126-1C112833296C}" dt="2026-08-07T20:15:07.435" v="2" actId="255"/>
        <pc:sldMkLst>
          <pc:docMk/>
          <pc:sldMk cId="2624236612" sldId="297"/>
        </pc:sldMkLst>
        <pc:spChg chg="mod">
          <ac:chgData name="Wilkinson, Ulises" userId="aece8d85-eb83-4e23-bf28-c30077cba893" providerId="ADAL" clId="{884F47B1-B553-4192-9126-1C112833296C}" dt="2026-08-07T20:15:07.435" v="2" actId="255"/>
          <ac:spMkLst>
            <pc:docMk/>
            <pc:sldMk cId="2624236612" sldId="297"/>
            <ac:spMk id="12" creationId="{EABA8FEA-A5C3-AAD7-49E7-119B76AE5A53}"/>
          </ac:spMkLst>
        </pc:spChg>
      </pc:sldChg>
      <pc:sldChg chg="modSp mod">
        <pc:chgData name="Wilkinson, Ulises" userId="aece8d85-eb83-4e23-bf28-c30077cba893" providerId="ADAL" clId="{884F47B1-B553-4192-9126-1C112833296C}" dt="2026-08-07T20:16:19.095" v="9"/>
        <pc:sldMkLst>
          <pc:docMk/>
          <pc:sldMk cId="1856243394" sldId="298"/>
        </pc:sldMkLst>
        <pc:spChg chg="mod">
          <ac:chgData name="Wilkinson, Ulises" userId="aece8d85-eb83-4e23-bf28-c30077cba893" providerId="ADAL" clId="{884F47B1-B553-4192-9126-1C112833296C}" dt="2026-08-07T20:16:19.095" v="9"/>
          <ac:spMkLst>
            <pc:docMk/>
            <pc:sldMk cId="1856243394" sldId="298"/>
            <ac:spMk id="2" creationId="{96DF7F01-7531-CFCF-7882-4C9FB17D6C4C}"/>
          </ac:spMkLst>
        </pc:spChg>
        <pc:spChg chg="mod">
          <ac:chgData name="Wilkinson, Ulises" userId="aece8d85-eb83-4e23-bf28-c30077cba893" providerId="ADAL" clId="{884F47B1-B553-4192-9126-1C112833296C}" dt="2026-08-07T20:16:13.775" v="8" actId="255"/>
          <ac:spMkLst>
            <pc:docMk/>
            <pc:sldMk cId="1856243394" sldId="298"/>
            <ac:spMk id="10" creationId="{00000000-0000-0000-0000-000000000000}"/>
          </ac:spMkLst>
        </pc:spChg>
      </pc:sldChg>
      <pc:sldChg chg="modSp mod">
        <pc:chgData name="Wilkinson, Ulises" userId="aece8d85-eb83-4e23-bf28-c30077cba893" providerId="ADAL" clId="{884F47B1-B553-4192-9126-1C112833296C}" dt="2026-08-07T20:19:13.047" v="21" actId="20577"/>
        <pc:sldMkLst>
          <pc:docMk/>
          <pc:sldMk cId="904759583" sldId="300"/>
        </pc:sldMkLst>
        <pc:spChg chg="mod">
          <ac:chgData name="Wilkinson, Ulises" userId="aece8d85-eb83-4e23-bf28-c30077cba893" providerId="ADAL" clId="{884F47B1-B553-4192-9126-1C112833296C}" dt="2026-08-07T20:19:13.047" v="21" actId="20577"/>
          <ac:spMkLst>
            <pc:docMk/>
            <pc:sldMk cId="904759583" sldId="300"/>
            <ac:spMk id="2" creationId="{2CC83E35-438B-4620-C750-8BE1B28726B0}"/>
          </ac:spMkLst>
        </pc:spChg>
        <pc:spChg chg="mod">
          <ac:chgData name="Wilkinson, Ulises" userId="aece8d85-eb83-4e23-bf28-c30077cba893" providerId="ADAL" clId="{884F47B1-B553-4192-9126-1C112833296C}" dt="2026-08-07T20:19:05.579" v="19" actId="5793"/>
          <ac:spMkLst>
            <pc:docMk/>
            <pc:sldMk cId="904759583" sldId="300"/>
            <ac:spMk id="10" creationId="{AC0A5DE3-7978-9518-FEC8-FFE14CF011D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7E6D-16FC-93C2-73B9-8447BD97B3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B6DE0A-3910-476B-2B4F-13B0D063A4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CF2060-C1A6-ED68-F17F-0772C7ADE746}"/>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5BED262E-D667-97D7-7ECA-0EC2DA4A9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B4F01-66AA-C738-643A-FE4014E10304}"/>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2470728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299D-702E-FBB5-26C3-EDE802B5FB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9055FB-5064-6858-F7E8-49CCC91BF0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1D10D-2810-A26E-E096-07A52C9BE239}"/>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2AE7C80C-0C68-E7EA-93EC-B5D8B278A2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8A9D9-287E-BC0B-C175-F5C62084B29E}"/>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3105313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A2A86-5A40-C4D8-94F7-BFA6389379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6B7918-415B-19A4-ED55-6352AF9320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ED619A-CFF0-CDE1-4B21-738CF60CF0B9}"/>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CC8813B8-5E29-3685-7BA8-31C3AB5CE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32AAF0-B4C1-DDD5-33CA-944E3F2366AD}"/>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3407888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B7A3-BCA4-7347-F87D-0D244AC51D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CD1A8F-8193-27AD-9A74-5E1A278BFD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9781C6-9309-893B-9599-187FA8A3FA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2C461-3135-0773-F119-5270821540BB}"/>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6" name="Footer Placeholder 5">
            <a:extLst>
              <a:ext uri="{FF2B5EF4-FFF2-40B4-BE49-F238E27FC236}">
                <a16:creationId xmlns:a16="http://schemas.microsoft.com/office/drawing/2014/main" id="{3B884B31-DAA6-5737-22A5-074383AF7B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2FC371-B305-EC06-C6FB-46FF7D079001}"/>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1236864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0FCE-415E-177C-FDD3-8FCEF746A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F2E880-94F9-1DE6-F0FC-C6C81B203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1383A9-36BF-49E3-8AAF-3D6D94E6C2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3D0BC7-4EDB-8967-BB23-C65067D27D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D2EE70-592F-3318-8A77-DCE3D19A42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8AE6A4-8C66-EFEE-ED4B-2D9DE08DA29D}"/>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8" name="Footer Placeholder 7">
            <a:extLst>
              <a:ext uri="{FF2B5EF4-FFF2-40B4-BE49-F238E27FC236}">
                <a16:creationId xmlns:a16="http://schemas.microsoft.com/office/drawing/2014/main" id="{2D708CB4-5432-7A11-4394-524C74AF9C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DBEDE4-3BB9-0639-0236-75E0A5CE853C}"/>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1959021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8153-2A6E-B30B-B57A-A407BD6462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162A7A-FC89-925F-D256-5C52838D8799}"/>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4" name="Footer Placeholder 3">
            <a:extLst>
              <a:ext uri="{FF2B5EF4-FFF2-40B4-BE49-F238E27FC236}">
                <a16:creationId xmlns:a16="http://schemas.microsoft.com/office/drawing/2014/main" id="{BD5C0469-183C-04D8-4876-5FB72EA767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FD53CC-19C1-DFBF-FF4C-12BE032B8B6F}"/>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94144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AE028C-CED1-D9D2-0839-A6846E86A4CD}"/>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3" name="Footer Placeholder 2">
            <a:extLst>
              <a:ext uri="{FF2B5EF4-FFF2-40B4-BE49-F238E27FC236}">
                <a16:creationId xmlns:a16="http://schemas.microsoft.com/office/drawing/2014/main" id="{3607FE46-8ADC-ADB0-4619-3DA98B5586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4D1860-A19D-035F-3C5D-A331FAEEDB30}"/>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188805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568F3-2777-60F2-1407-00547D3300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285F59-8648-782E-4DA2-F4AA2F8EE6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288EB7-6393-E3E4-DE92-4BE11723F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238491-0CD5-7AF5-7391-420BEE56DCF3}"/>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6" name="Footer Placeholder 5">
            <a:extLst>
              <a:ext uri="{FF2B5EF4-FFF2-40B4-BE49-F238E27FC236}">
                <a16:creationId xmlns:a16="http://schemas.microsoft.com/office/drawing/2014/main" id="{A153B4D0-C869-71AA-0540-269E79529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B401DD-EA01-AB76-3AA7-E503FDF7114E}"/>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3686670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BFC95-B176-5291-D9C7-6691FE386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C42DD0-356F-6DB3-AA62-97C840B63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604225-4733-4D53-6F88-5EE84EE5D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280C53-74D7-CEAD-AE61-E6D3D91D62B0}"/>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6" name="Footer Placeholder 5">
            <a:extLst>
              <a:ext uri="{FF2B5EF4-FFF2-40B4-BE49-F238E27FC236}">
                <a16:creationId xmlns:a16="http://schemas.microsoft.com/office/drawing/2014/main" id="{711DB739-2619-9D9C-55A8-5065E05952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76EB60-5184-0C48-EA76-A08507CDFCA9}"/>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34597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1926-2451-187A-668C-A391498835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AABFBF-9880-3F46-C698-6550125485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E38DC1-9015-E8D6-5862-959234E33DBF}"/>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3A4001C2-E5D9-9555-B69F-B8B7D9C207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B8A8C-34B9-1D02-2566-E88D8C146CF1}"/>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2354485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CDED32-61A6-2856-9378-494603FFB0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60DCA8-8A30-01AF-DD40-37B5A560A6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CD9A45-1931-D13F-DB83-C15C69F60D69}"/>
              </a:ext>
            </a:extLst>
          </p:cNvPr>
          <p:cNvSpPr>
            <a:spLocks noGrp="1"/>
          </p:cNvSpPr>
          <p:nvPr>
            <p:ph type="dt" sz="half" idx="10"/>
          </p:nvPr>
        </p:nvSpPr>
        <p:spPr/>
        <p:txBody>
          <a:body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FABB4D56-8F9A-E09C-CCFE-A6724116E5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D6D7F-184E-E431-D12F-4578794CDB65}"/>
              </a:ext>
            </a:extLst>
          </p:cNvPr>
          <p:cNvSpPr>
            <a:spLocks noGrp="1"/>
          </p:cNvSpPr>
          <p:nvPr>
            <p:ph type="sldNum" sz="quarter" idx="12"/>
          </p:nvPr>
        </p:nvSpPr>
        <p:spPr/>
        <p:txBody>
          <a:bodyPr/>
          <a:lstStyle/>
          <a:p>
            <a:fld id="{414EF8B5-AF15-403F-93D6-AA750957A5AC}" type="slidenum">
              <a:rPr lang="en-US" smtClean="0"/>
              <a:t>‹#›</a:t>
            </a:fld>
            <a:endParaRPr lang="en-US"/>
          </a:p>
        </p:txBody>
      </p:sp>
    </p:spTree>
    <p:extLst>
      <p:ext uri="{BB962C8B-B14F-4D97-AF65-F5344CB8AC3E}">
        <p14:creationId xmlns:p14="http://schemas.microsoft.com/office/powerpoint/2010/main" val="35183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725521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998589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0551224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777050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051422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976840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450750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076398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530004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30199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848377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D643F5-7D25-42A5-15D4-B10DDDF0A7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EF2385-B4AD-4BD6-572D-9F25B19B16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E2D3DB-0251-04EC-979E-0CB2C2EA2A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30648-4410-4E93-AB1B-4044C684C948}" type="datetimeFigureOut">
              <a:rPr lang="en-US" smtClean="0"/>
              <a:t>8/7/2026</a:t>
            </a:fld>
            <a:endParaRPr lang="en-US"/>
          </a:p>
        </p:txBody>
      </p:sp>
      <p:sp>
        <p:nvSpPr>
          <p:cNvPr id="5" name="Footer Placeholder 4">
            <a:extLst>
              <a:ext uri="{FF2B5EF4-FFF2-40B4-BE49-F238E27FC236}">
                <a16:creationId xmlns:a16="http://schemas.microsoft.com/office/drawing/2014/main" id="{C48CBD59-B5C3-2BCA-1AAF-850B47D23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226374-9A59-E75B-BC1D-D3EF3B6E26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4EF8B5-AF15-403F-93D6-AA750957A5AC}" type="slidenum">
              <a:rPr lang="en-US" smtClean="0"/>
              <a:t>‹#›</a:t>
            </a:fld>
            <a:endParaRPr lang="en-US"/>
          </a:p>
        </p:txBody>
      </p:sp>
    </p:spTree>
    <p:extLst>
      <p:ext uri="{BB962C8B-B14F-4D97-AF65-F5344CB8AC3E}">
        <p14:creationId xmlns:p14="http://schemas.microsoft.com/office/powerpoint/2010/main" val="1566915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8/7/2026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186923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4.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5" Type="http://schemas.openxmlformats.org/officeDocument/2006/relationships/image" Target="../media/image3.e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5.xml"/><Relationship Id="rId5" Type="http://schemas.openxmlformats.org/officeDocument/2006/relationships/image" Target="../media/image8.svg"/><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344ED01-0C0E-4041-97B7-172E36E214B1}"/>
              </a:ext>
              <a:ext uri="{C183D7F6-B498-43B3-948B-1728B52AA6E4}">
                <adec:decorative xmlns:adec="http://schemas.microsoft.com/office/drawing/2017/decorative" val="1"/>
              </a:ext>
            </a:extLst>
          </p:cNvPr>
          <p:cNvPicPr>
            <a:picLocks noChangeAspect="1"/>
          </p:cNvPicPr>
          <p:nvPr/>
        </p:nvPicPr>
        <p:blipFill rotWithShape="1">
          <a:blip r:embed="rId2">
            <a:alphaModFix amt="24000"/>
          </a:blip>
          <a:srcRect l="19624" r="509" b="1646"/>
          <a:stretch/>
        </p:blipFill>
        <p:spPr>
          <a:xfrm rot="16200000">
            <a:off x="2667002" y="-2667002"/>
            <a:ext cx="6858000" cy="12192003"/>
          </a:xfrm>
          <a:prstGeom prst="rect">
            <a:avLst/>
          </a:prstGeom>
        </p:spPr>
      </p:pic>
      <p:sp>
        <p:nvSpPr>
          <p:cNvPr id="5" name="Rectangle 4">
            <a:extLst>
              <a:ext uri="{FF2B5EF4-FFF2-40B4-BE49-F238E27FC236}">
                <a16:creationId xmlns:a16="http://schemas.microsoft.com/office/drawing/2014/main" id="{1733E6DD-1667-2E41-9B2F-5255FB9E45DF}"/>
              </a:ext>
              <a:ext uri="{C183D7F6-B498-43B3-948B-1728B52AA6E4}">
                <adec:decorative xmlns:adec="http://schemas.microsoft.com/office/drawing/2017/decorative" val="1"/>
              </a:ext>
            </a:extLst>
          </p:cNvPr>
          <p:cNvSpPr/>
          <p:nvPr/>
        </p:nvSpPr>
        <p:spPr>
          <a:xfrm>
            <a:off x="0" y="1993900"/>
            <a:ext cx="12192000" cy="2527300"/>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79B2B87-1D73-E144-B83D-DB609F5544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 y="1993900"/>
            <a:ext cx="2527301" cy="2527301"/>
          </a:xfrm>
          <a:prstGeom prst="rect">
            <a:avLst/>
          </a:prstGeom>
        </p:spPr>
      </p:pic>
      <p:pic>
        <p:nvPicPr>
          <p:cNvPr id="9" name="Content Placeholder 3">
            <a:extLst>
              <a:ext uri="{FF2B5EF4-FFF2-40B4-BE49-F238E27FC236}">
                <a16:creationId xmlns:a16="http://schemas.microsoft.com/office/drawing/2014/main" id="{D4C1C8D6-9BDF-244C-8118-D3AF7C07FBD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545870" y="2500730"/>
            <a:ext cx="1322782" cy="1346980"/>
          </a:xfrm>
          <a:prstGeom prst="rect">
            <a:avLst/>
          </a:prstGeom>
        </p:spPr>
      </p:pic>
      <p:sp>
        <p:nvSpPr>
          <p:cNvPr id="10" name="Title 5"/>
          <p:cNvSpPr txBox="1">
            <a:spLocks noGrp="1"/>
          </p:cNvSpPr>
          <p:nvPr>
            <p:ph type="title"/>
          </p:nvPr>
        </p:nvSpPr>
        <p:spPr>
          <a:xfrm>
            <a:off x="1981200" y="1993899"/>
            <a:ext cx="8564666" cy="240393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dirty="0">
                <a:solidFill>
                  <a:schemeClr val="bg1"/>
                </a:solidFill>
                <a:latin typeface="Gotham Medium"/>
              </a:rPr>
              <a:t>Unidad 12</a:t>
            </a:r>
            <a:br>
              <a:rPr lang="en-US" sz="6600" dirty="0">
                <a:solidFill>
                  <a:schemeClr val="bg1"/>
                </a:solidFill>
                <a:latin typeface="Gotham Medium"/>
              </a:rPr>
            </a:br>
            <a:r>
              <a:rPr lang="en-US" sz="6600" dirty="0">
                <a:solidFill>
                  <a:schemeClr val="bg1"/>
                </a:solidFill>
                <a:latin typeface="Gotham Medium"/>
              </a:rPr>
              <a:t>Bingo </a:t>
            </a:r>
            <a:r>
              <a:rPr lang="en-US" sz="6600" dirty="0" err="1">
                <a:solidFill>
                  <a:schemeClr val="bg1"/>
                </a:solidFill>
                <a:latin typeface="Gotham Medium"/>
              </a:rPr>
              <a:t>Reseña</a:t>
            </a:r>
            <a:r>
              <a:rPr lang="en-US" sz="6600" dirty="0">
                <a:solidFill>
                  <a:schemeClr val="bg1"/>
                </a:solidFill>
                <a:latin typeface="Gotham Medium"/>
              </a:rPr>
              <a:t> Juego</a:t>
            </a:r>
          </a:p>
        </p:txBody>
      </p:sp>
      <p:sp>
        <p:nvSpPr>
          <p:cNvPr id="11" name="TextBox 10"/>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787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5ACA2-3436-B048-BAB2-05A7A5B3BAD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2D01FB66-8E41-A940-BCF6-42A2E36056A2}"/>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8EACD2FA-8A9C-124B-823E-C53F0646271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5941A22A-3F85-CE42-A7DB-F61DA444816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p:cNvSpPr txBox="1">
            <a:spLocks noGrp="1"/>
          </p:cNvSpPr>
          <p:nvPr>
            <p:ph type="title"/>
          </p:nvPr>
        </p:nvSpPr>
        <p:spPr>
          <a:xfrm>
            <a:off x="1523994" y="13061"/>
            <a:ext cx="5551720" cy="12714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latin typeface="Gotham Medium"/>
              </a:rPr>
              <a:t>Rellena </a:t>
            </a:r>
            <a:r>
              <a:rPr lang="en-US" dirty="0" err="1">
                <a:latin typeface="Gotham Medium"/>
              </a:rPr>
              <a:t>tu</a:t>
            </a:r>
            <a:r>
              <a:rPr lang="en-US" dirty="0">
                <a:latin typeface="Gotham Medium"/>
              </a:rPr>
              <a:t> </a:t>
            </a:r>
            <a:r>
              <a:rPr lang="en-US" dirty="0" err="1">
                <a:latin typeface="Gotham Medium"/>
              </a:rPr>
              <a:t>tarjeta</a:t>
            </a:r>
            <a:endParaRPr lang="en-US" dirty="0">
              <a:latin typeface="Gotham Medium"/>
            </a:endParaRPr>
          </a:p>
        </p:txBody>
      </p:sp>
      <p:sp>
        <p:nvSpPr>
          <p:cNvPr id="11" name="TextBox 10">
            <a:extLs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3097250-EC5A-4275-B663-5A536BE8629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12" name="TextBox 11">
            <a:extLst>
              <a:ext uri="{FF2B5EF4-FFF2-40B4-BE49-F238E27FC236}">
                <a16:creationId xmlns:a16="http://schemas.microsoft.com/office/drawing/2014/main" id="{EABA8FEA-A5C3-AAD7-49E7-119B76AE5A53}"/>
              </a:ext>
            </a:extLst>
          </p:cNvPr>
          <p:cNvSpPr txBox="1"/>
          <p:nvPr/>
        </p:nvSpPr>
        <p:spPr>
          <a:xfrm>
            <a:off x="2116653" y="1664351"/>
            <a:ext cx="4545404" cy="5170646"/>
          </a:xfrm>
          <a:prstGeom prst="rect">
            <a:avLst/>
          </a:prstGeom>
          <a:noFill/>
        </p:spPr>
        <p:txBody>
          <a:bodyPr wrap="square">
            <a:spAutoFit/>
          </a:bodyPr>
          <a:lstStyle/>
          <a:p>
            <a:pPr marL="342900" indent="-342900">
              <a:buFont typeface="+mj-lt"/>
              <a:buAutoNum type="arabicPeriod"/>
            </a:pPr>
            <a:r>
              <a:rPr lang="es-ES" sz="3000" b="1" dirty="0">
                <a:solidFill>
                  <a:srgbClr val="0070C0"/>
                </a:solidFill>
              </a:rPr>
              <a:t>Rellena cada casilla de tu tarjeta de bingo</a:t>
            </a:r>
            <a:r>
              <a:rPr lang="en-US" sz="3000" b="1" dirty="0">
                <a:solidFill>
                  <a:srgbClr val="0070C0"/>
                </a:solidFill>
              </a:rPr>
              <a:t>.</a:t>
            </a:r>
          </a:p>
          <a:p>
            <a:pPr marL="971550" lvl="1" indent="-514350">
              <a:buAutoNum type="alphaLcPeriod"/>
            </a:pPr>
            <a:r>
              <a:rPr lang="es-ES" sz="3000" dirty="0">
                <a:solidFill>
                  <a:srgbClr val="C00000"/>
                </a:solidFill>
              </a:rPr>
              <a:t>Solo escribe un término en cada cuadro</a:t>
            </a:r>
            <a:r>
              <a:rPr lang="en-US" sz="3000" dirty="0">
                <a:solidFill>
                  <a:srgbClr val="C00000"/>
                </a:solidFill>
              </a:rPr>
              <a:t>.</a:t>
            </a:r>
          </a:p>
          <a:p>
            <a:pPr marL="971550" lvl="1" indent="-514350">
              <a:buAutoNum type="alphaLcPeriod"/>
            </a:pPr>
            <a:r>
              <a:rPr lang="es-ES" sz="3000" dirty="0">
                <a:solidFill>
                  <a:schemeClr val="accent6">
                    <a:lumMod val="50000"/>
                  </a:schemeClr>
                </a:solidFill>
              </a:rPr>
              <a:t>No uses un término más de una vez</a:t>
            </a:r>
            <a:r>
              <a:rPr lang="en-US" sz="3000" dirty="0">
                <a:solidFill>
                  <a:schemeClr val="accent6">
                    <a:lumMod val="50000"/>
                  </a:schemeClr>
                </a:solidFill>
              </a:rPr>
              <a:t>.</a:t>
            </a:r>
          </a:p>
          <a:p>
            <a:pPr marL="971550" lvl="1" indent="-514350">
              <a:buAutoNum type="alphaLcPeriod"/>
            </a:pPr>
            <a:r>
              <a:rPr lang="en-US" sz="3000" b="1" i="1" u="sng" dirty="0">
                <a:solidFill>
                  <a:srgbClr val="7030A0"/>
                </a:solidFill>
              </a:rPr>
              <a:t>Avanzado</a:t>
            </a:r>
            <a:r>
              <a:rPr lang="en-US" sz="3000" dirty="0">
                <a:solidFill>
                  <a:srgbClr val="7030A0"/>
                </a:solidFill>
              </a:rPr>
              <a:t>: </a:t>
            </a:r>
            <a:r>
              <a:rPr lang="es-ES" sz="3000" dirty="0">
                <a:solidFill>
                  <a:srgbClr val="7030A0"/>
                </a:solidFill>
              </a:rPr>
              <a:t>Deja espacio en la caja para tomar notas rápidas</a:t>
            </a:r>
            <a:r>
              <a:rPr lang="en-US" sz="3000" dirty="0">
                <a:solidFill>
                  <a:srgbClr val="7030A0"/>
                </a:solidFill>
              </a:rPr>
              <a:t>. </a:t>
            </a:r>
          </a:p>
        </p:txBody>
      </p:sp>
      <p:pic>
        <p:nvPicPr>
          <p:cNvPr id="3" name="Picture 2" descr="An image of the Bingo Review card">
            <a:extLst>
              <a:ext uri="{FF2B5EF4-FFF2-40B4-BE49-F238E27FC236}">
                <a16:creationId xmlns:a16="http://schemas.microsoft.com/office/drawing/2014/main" id="{D2914D6D-F2CD-E170-4378-BEE872A39A92}"/>
              </a:ext>
            </a:extLst>
          </p:cNvPr>
          <p:cNvPicPr>
            <a:picLocks noChangeAspect="1"/>
          </p:cNvPicPr>
          <p:nvPr/>
        </p:nvPicPr>
        <p:blipFill>
          <a:blip r:embed="rId6"/>
          <a:stretch>
            <a:fillRect/>
          </a:stretch>
        </p:blipFill>
        <p:spPr>
          <a:xfrm>
            <a:off x="7154112" y="413656"/>
            <a:ext cx="4684115" cy="5789845"/>
          </a:xfrm>
          <a:prstGeom prst="rect">
            <a:avLst/>
          </a:prstGeom>
          <a:effectLst>
            <a:outerShdw blurRad="50800" dist="50800" dir="7860000" algn="ctr" rotWithShape="0">
              <a:srgbClr val="000000">
                <a:alpha val="43137"/>
              </a:srgbClr>
            </a:outerShdw>
          </a:effectLst>
        </p:spPr>
      </p:pic>
    </p:spTree>
    <p:extLst>
      <p:ext uri="{BB962C8B-B14F-4D97-AF65-F5344CB8AC3E}">
        <p14:creationId xmlns:p14="http://schemas.microsoft.com/office/powerpoint/2010/main" val="2624236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5ACA2-3436-B048-BAB2-05A7A5B3BAD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2D01FB66-8E41-A940-BCF6-42A2E36056A2}"/>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8EACD2FA-8A9C-124B-823E-C53F0646271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5941A22A-3F85-CE42-A7DB-F61DA444816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p:cNvSpPr txBox="1">
            <a:spLocks noGrp="1"/>
          </p:cNvSpPr>
          <p:nvPr>
            <p:ph type="title"/>
          </p:nvPr>
        </p:nvSpPr>
        <p:spPr>
          <a:xfrm>
            <a:off x="1850572" y="13062"/>
            <a:ext cx="8697686" cy="11625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7200" dirty="0" err="1">
                <a:latin typeface="Gotham Medium"/>
              </a:rPr>
              <a:t>Cómo</a:t>
            </a:r>
            <a:r>
              <a:rPr lang="en-US" sz="7200" dirty="0">
                <a:latin typeface="Gotham Medium"/>
              </a:rPr>
              <a:t> </a:t>
            </a:r>
            <a:r>
              <a:rPr lang="en-US" sz="7200" dirty="0" err="1">
                <a:latin typeface="Gotham Medium"/>
              </a:rPr>
              <a:t>jugar</a:t>
            </a:r>
            <a:r>
              <a:rPr lang="en-US" sz="7200" dirty="0">
                <a:latin typeface="Gotham Medium"/>
              </a:rPr>
              <a:t>:</a:t>
            </a:r>
          </a:p>
        </p:txBody>
      </p:sp>
      <p:sp>
        <p:nvSpPr>
          <p:cNvPr id="11" name="TextBox 10">
            <a:extLs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3097250-EC5A-4275-B663-5A536BE8629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3" name="TextBox 2">
            <a:extLst>
              <a:ext uri="{FF2B5EF4-FFF2-40B4-BE49-F238E27FC236}">
                <a16:creationId xmlns:a16="http://schemas.microsoft.com/office/drawing/2014/main" id="{C50F2D63-98F4-1EAB-0751-D6727B00F60D}"/>
              </a:ext>
            </a:extLst>
          </p:cNvPr>
          <p:cNvSpPr txBox="1"/>
          <p:nvPr/>
        </p:nvSpPr>
        <p:spPr>
          <a:xfrm>
            <a:off x="2079172" y="1371600"/>
            <a:ext cx="8240486" cy="5632311"/>
          </a:xfrm>
          <a:prstGeom prst="rect">
            <a:avLst/>
          </a:prstGeom>
          <a:noFill/>
        </p:spPr>
        <p:txBody>
          <a:bodyPr wrap="square" rtlCol="0">
            <a:spAutoFit/>
          </a:bodyPr>
          <a:lstStyle/>
          <a:p>
            <a:pPr marL="342900" indent="-342900">
              <a:buFont typeface="+mj-lt"/>
              <a:buAutoNum type="arabicPeriod"/>
            </a:pPr>
            <a:r>
              <a:rPr lang="es-ES" sz="3600" dirty="0">
                <a:solidFill>
                  <a:schemeClr val="accent6">
                    <a:lumMod val="75000"/>
                  </a:schemeClr>
                </a:solidFill>
              </a:rPr>
              <a:t>Tu profesor señalará las pistas relacionadas con cada trimestre</a:t>
            </a:r>
            <a:r>
              <a:rPr lang="en-US" sz="3600" dirty="0">
                <a:solidFill>
                  <a:schemeClr val="accent6">
                    <a:lumMod val="75000"/>
                  </a:schemeClr>
                </a:solidFill>
              </a:rPr>
              <a:t>. </a:t>
            </a:r>
          </a:p>
          <a:p>
            <a:pPr marL="342900" indent="-342900">
              <a:buFont typeface="+mj-lt"/>
              <a:buAutoNum type="arabicPeriod"/>
            </a:pPr>
            <a:r>
              <a:rPr lang="es-ES" sz="3600" dirty="0">
                <a:solidFill>
                  <a:schemeClr val="accent2">
                    <a:lumMod val="75000"/>
                  </a:schemeClr>
                </a:solidFill>
              </a:rPr>
              <a:t>Si crees que sabes a qué término se refiere la pista, levanta la mano</a:t>
            </a:r>
            <a:r>
              <a:rPr lang="en-US" sz="3600" dirty="0">
                <a:solidFill>
                  <a:schemeClr val="accent2">
                    <a:lumMod val="75000"/>
                  </a:schemeClr>
                </a:solidFill>
              </a:rPr>
              <a:t>.</a:t>
            </a:r>
          </a:p>
          <a:p>
            <a:pPr marL="342900" indent="-342900">
              <a:buFont typeface="+mj-lt"/>
              <a:buAutoNum type="arabicPeriod"/>
            </a:pPr>
            <a:r>
              <a:rPr lang="es-ES" sz="3600" dirty="0">
                <a:solidFill>
                  <a:srgbClr val="7030A0"/>
                </a:solidFill>
              </a:rPr>
              <a:t>Si tienes razón, cualquiera que tenga el término puede incluirlo en su tarjeta de bingo</a:t>
            </a:r>
            <a:r>
              <a:rPr lang="en-US" sz="3600" dirty="0">
                <a:solidFill>
                  <a:srgbClr val="7030A0"/>
                </a:solidFill>
              </a:rPr>
              <a:t>.</a:t>
            </a:r>
          </a:p>
          <a:p>
            <a:pPr marL="342900" indent="-342900">
              <a:buFont typeface="+mj-lt"/>
              <a:buAutoNum type="arabicPeriod"/>
            </a:pPr>
            <a:r>
              <a:rPr lang="es-ES" sz="3600" dirty="0">
                <a:solidFill>
                  <a:srgbClr val="C00000"/>
                </a:solidFill>
              </a:rPr>
              <a:t>Si te equivocas, la clase debe seguir intentando determinar el término correcto</a:t>
            </a:r>
            <a:r>
              <a:rPr lang="en-US" sz="3600" dirty="0">
                <a:solidFill>
                  <a:srgbClr val="C00000"/>
                </a:solidFill>
              </a:rPr>
              <a:t>. </a:t>
            </a:r>
          </a:p>
        </p:txBody>
      </p:sp>
    </p:spTree>
    <p:extLst>
      <p:ext uri="{BB962C8B-B14F-4D97-AF65-F5344CB8AC3E}">
        <p14:creationId xmlns:p14="http://schemas.microsoft.com/office/powerpoint/2010/main" val="699537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5ACA2-3436-B048-BAB2-05A7A5B3BAD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2D01FB66-8E41-A940-BCF6-42A2E36056A2}"/>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8EACD2FA-8A9C-124B-823E-C53F0646271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5941A22A-3F85-CE42-A7DB-F61DA444816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p:cNvSpPr txBox="1">
            <a:spLocks noGrp="1"/>
          </p:cNvSpPr>
          <p:nvPr>
            <p:ph type="title"/>
          </p:nvPr>
        </p:nvSpPr>
        <p:spPr>
          <a:xfrm>
            <a:off x="1975757" y="118865"/>
            <a:ext cx="5949043" cy="19494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400" dirty="0" err="1">
                <a:latin typeface="Gotham Medium"/>
              </a:rPr>
              <a:t>Cómo</a:t>
            </a:r>
            <a:r>
              <a:rPr lang="en-US" sz="6400" dirty="0">
                <a:latin typeface="Gotham Medium"/>
              </a:rPr>
              <a:t> se </a:t>
            </a:r>
            <a:r>
              <a:rPr lang="en-US" sz="6400" dirty="0" err="1">
                <a:latin typeface="Gotham Medium"/>
              </a:rPr>
              <a:t>gana</a:t>
            </a:r>
            <a:r>
              <a:rPr lang="en-US" sz="6400" dirty="0">
                <a:latin typeface="Gotham Medium"/>
              </a:rPr>
              <a:t>? </a:t>
            </a:r>
          </a:p>
        </p:txBody>
      </p:sp>
      <p:sp>
        <p:nvSpPr>
          <p:cNvPr id="11" name="TextBox 10">
            <a:extLs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3097250-EC5A-4275-B663-5A536BE8629B}"/>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2" name="TextBox 1">
            <a:extLst>
              <a:ext uri="{FF2B5EF4-FFF2-40B4-BE49-F238E27FC236}">
                <a16:creationId xmlns:a16="http://schemas.microsoft.com/office/drawing/2014/main" id="{96DF7F01-7531-CFCF-7882-4C9FB17D6C4C}"/>
              </a:ext>
            </a:extLst>
          </p:cNvPr>
          <p:cNvSpPr txBox="1"/>
          <p:nvPr/>
        </p:nvSpPr>
        <p:spPr>
          <a:xfrm>
            <a:off x="2041069" y="2369609"/>
            <a:ext cx="4680856" cy="4431983"/>
          </a:xfrm>
          <a:prstGeom prst="rect">
            <a:avLst/>
          </a:prstGeom>
          <a:noFill/>
        </p:spPr>
        <p:txBody>
          <a:bodyPr wrap="square" rtlCol="0">
            <a:spAutoFit/>
          </a:bodyPr>
          <a:lstStyle/>
          <a:p>
            <a:r>
              <a:rPr lang="en-US" sz="4400" dirty="0" err="1">
                <a:solidFill>
                  <a:srgbClr val="002060"/>
                </a:solidFill>
              </a:rPr>
              <a:t>Estás</a:t>
            </a:r>
            <a:r>
              <a:rPr lang="en-US" sz="4400" dirty="0">
                <a:solidFill>
                  <a:srgbClr val="002060"/>
                </a:solidFill>
              </a:rPr>
              <a:t> </a:t>
            </a:r>
            <a:r>
              <a:rPr lang="en-US" sz="4400" dirty="0" err="1">
                <a:solidFill>
                  <a:srgbClr val="002060"/>
                </a:solidFill>
              </a:rPr>
              <a:t>intentando</a:t>
            </a:r>
            <a:r>
              <a:rPr lang="en-US" sz="4400" dirty="0">
                <a:solidFill>
                  <a:srgbClr val="002060"/>
                </a:solidFill>
              </a:rPr>
              <a:t> </a:t>
            </a:r>
            <a:r>
              <a:rPr lang="en-US" sz="4400" dirty="0" err="1">
                <a:solidFill>
                  <a:srgbClr val="002060"/>
                </a:solidFill>
              </a:rPr>
              <a:t>conseguir</a:t>
            </a:r>
            <a:r>
              <a:rPr lang="en-US" sz="4400" dirty="0">
                <a:solidFill>
                  <a:srgbClr val="002060"/>
                </a:solidFill>
              </a:rPr>
              <a:t> </a:t>
            </a:r>
            <a:r>
              <a:rPr lang="en-US" sz="4400" dirty="0" err="1">
                <a:solidFill>
                  <a:srgbClr val="002060"/>
                </a:solidFill>
              </a:rPr>
              <a:t>cinco</a:t>
            </a:r>
            <a:r>
              <a:rPr lang="en-US" sz="4400" dirty="0">
                <a:solidFill>
                  <a:srgbClr val="002060"/>
                </a:solidFill>
              </a:rPr>
              <a:t> </a:t>
            </a:r>
            <a:r>
              <a:rPr lang="en-US" sz="4400" dirty="0" err="1">
                <a:solidFill>
                  <a:srgbClr val="002060"/>
                </a:solidFill>
              </a:rPr>
              <a:t>mandatos</a:t>
            </a:r>
            <a:r>
              <a:rPr lang="en-US" sz="4400" dirty="0">
                <a:solidFill>
                  <a:srgbClr val="002060"/>
                </a:solidFill>
              </a:rPr>
              <a:t> </a:t>
            </a:r>
            <a:r>
              <a:rPr lang="en-US" sz="4400" dirty="0" err="1">
                <a:solidFill>
                  <a:srgbClr val="002060"/>
                </a:solidFill>
              </a:rPr>
              <a:t>seguidos</a:t>
            </a:r>
            <a:r>
              <a:rPr lang="en-US" sz="4400" dirty="0">
                <a:solidFill>
                  <a:srgbClr val="002060"/>
                </a:solidFill>
              </a:rPr>
              <a:t> </a:t>
            </a:r>
            <a:r>
              <a:rPr lang="en-US" sz="4400" dirty="0" err="1">
                <a:solidFill>
                  <a:srgbClr val="C00000"/>
                </a:solidFill>
              </a:rPr>
              <a:t>horizontalmente</a:t>
            </a:r>
            <a:r>
              <a:rPr lang="en-US" sz="4400" dirty="0">
                <a:solidFill>
                  <a:srgbClr val="C00000"/>
                </a:solidFill>
              </a:rPr>
              <a:t>.</a:t>
            </a:r>
            <a:r>
              <a:rPr lang="en-US" sz="4400" dirty="0">
                <a:solidFill>
                  <a:srgbClr val="002060"/>
                </a:solidFill>
              </a:rPr>
              <a:t>, </a:t>
            </a:r>
            <a:r>
              <a:rPr lang="en-US" sz="4400" dirty="0" err="1">
                <a:solidFill>
                  <a:srgbClr val="0070C0"/>
                </a:solidFill>
              </a:rPr>
              <a:t>verticalmente</a:t>
            </a:r>
            <a:r>
              <a:rPr lang="en-US" sz="4400" dirty="0">
                <a:solidFill>
                  <a:srgbClr val="002060"/>
                </a:solidFill>
              </a:rPr>
              <a:t>, o </a:t>
            </a:r>
            <a:r>
              <a:rPr lang="en-US" sz="4400" dirty="0" err="1">
                <a:solidFill>
                  <a:srgbClr val="00B050"/>
                </a:solidFill>
              </a:rPr>
              <a:t>diagonalmente</a:t>
            </a:r>
            <a:r>
              <a:rPr lang="en-US" sz="4400" dirty="0">
                <a:solidFill>
                  <a:srgbClr val="002060"/>
                </a:solidFill>
              </a:rPr>
              <a:t>. </a:t>
            </a:r>
          </a:p>
          <a:p>
            <a:endParaRPr lang="en-US" dirty="0"/>
          </a:p>
        </p:txBody>
      </p:sp>
      <p:pic>
        <p:nvPicPr>
          <p:cNvPr id="3" name="Picture 2" descr="An image of the Bingo Review card">
            <a:extLst>
              <a:ext uri="{FF2B5EF4-FFF2-40B4-BE49-F238E27FC236}">
                <a16:creationId xmlns:a16="http://schemas.microsoft.com/office/drawing/2014/main" id="{2A6D5BB1-3457-A71D-2F45-7DBDFA6E9956}"/>
              </a:ext>
            </a:extLst>
          </p:cNvPr>
          <p:cNvPicPr>
            <a:picLocks noChangeAspect="1"/>
          </p:cNvPicPr>
          <p:nvPr/>
        </p:nvPicPr>
        <p:blipFill>
          <a:blip r:embed="rId6"/>
          <a:stretch>
            <a:fillRect/>
          </a:stretch>
        </p:blipFill>
        <p:spPr>
          <a:xfrm>
            <a:off x="7032168" y="262926"/>
            <a:ext cx="4806059" cy="5940575"/>
          </a:xfrm>
          <a:prstGeom prst="rect">
            <a:avLst/>
          </a:prstGeom>
          <a:effectLst>
            <a:outerShdw blurRad="50800" dist="50800" dir="7860000" algn="ctr" rotWithShape="0">
              <a:srgbClr val="000000">
                <a:alpha val="43137"/>
              </a:srgbClr>
            </a:outerShdw>
          </a:effectLst>
        </p:spPr>
      </p:pic>
      <p:cxnSp>
        <p:nvCxnSpPr>
          <p:cNvPr id="13" name="Straight Connector 12" descr="A line that demonstrates how to win vertically">
            <a:extLst>
              <a:ext uri="{FF2B5EF4-FFF2-40B4-BE49-F238E27FC236}">
                <a16:creationId xmlns:a16="http://schemas.microsoft.com/office/drawing/2014/main" id="{09ED1869-6DC0-C90E-F379-56227222E3A1}"/>
              </a:ext>
            </a:extLst>
          </p:cNvPr>
          <p:cNvCxnSpPr/>
          <p:nvPr/>
        </p:nvCxnSpPr>
        <p:spPr>
          <a:xfrm>
            <a:off x="8545286" y="2068286"/>
            <a:ext cx="0" cy="3558791"/>
          </a:xfrm>
          <a:prstGeom prst="line">
            <a:avLst/>
          </a:prstGeom>
          <a:ln w="1524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descr="A line that demonstrates how to win horizontally ">
            <a:extLst>
              <a:ext uri="{FF2B5EF4-FFF2-40B4-BE49-F238E27FC236}">
                <a16:creationId xmlns:a16="http://schemas.microsoft.com/office/drawing/2014/main" id="{DCC697F3-4221-9C30-B199-588EEE671256}"/>
              </a:ext>
            </a:extLst>
          </p:cNvPr>
          <p:cNvCxnSpPr/>
          <p:nvPr/>
        </p:nvCxnSpPr>
        <p:spPr>
          <a:xfrm>
            <a:off x="7554686" y="3102429"/>
            <a:ext cx="3569034" cy="0"/>
          </a:xfrm>
          <a:prstGeom prst="line">
            <a:avLst/>
          </a:prstGeom>
          <a:ln w="152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descr="A line that demonstrates how to win diagonally">
            <a:extLst>
              <a:ext uri="{FF2B5EF4-FFF2-40B4-BE49-F238E27FC236}">
                <a16:creationId xmlns:a16="http://schemas.microsoft.com/office/drawing/2014/main" id="{0584CA3F-A103-B2B1-94C1-1D1CEA329DAA}"/>
              </a:ext>
            </a:extLst>
          </p:cNvPr>
          <p:cNvCxnSpPr/>
          <p:nvPr/>
        </p:nvCxnSpPr>
        <p:spPr>
          <a:xfrm flipV="1">
            <a:off x="7702655" y="2198914"/>
            <a:ext cx="3574945" cy="3428163"/>
          </a:xfrm>
          <a:prstGeom prst="line">
            <a:avLst/>
          </a:prstGeom>
          <a:ln w="1524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624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01846A-D411-7E45-885C-50957049836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71739" y="486378"/>
            <a:ext cx="1058017" cy="1150825"/>
          </a:xfrm>
          <a:prstGeom prst="rect">
            <a:avLst/>
          </a:prstGeom>
        </p:spPr>
      </p:pic>
      <p:pic>
        <p:nvPicPr>
          <p:cNvPr id="6" name="Picture 5">
            <a:extLst>
              <a:ext uri="{FF2B5EF4-FFF2-40B4-BE49-F238E27FC236}">
                <a16:creationId xmlns:a16="http://schemas.microsoft.com/office/drawing/2014/main" id="{37F5D948-A9E8-8A48-BCE0-C2A3DB416D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653" y="185055"/>
            <a:ext cx="1618200" cy="1618200"/>
          </a:xfrm>
          <a:prstGeom prst="rect">
            <a:avLst/>
          </a:prstGeom>
        </p:spPr>
      </p:pic>
      <p:sp>
        <p:nvSpPr>
          <p:cNvPr id="9" name="Title 5"/>
          <p:cNvSpPr txBox="1">
            <a:spLocks noGrp="1"/>
          </p:cNvSpPr>
          <p:nvPr>
            <p:ph type="ctrTitle"/>
          </p:nvPr>
        </p:nvSpPr>
        <p:spPr>
          <a:xfrm>
            <a:off x="1523999" y="77332"/>
            <a:ext cx="9247740" cy="1618200"/>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900" b="1" i="1" dirty="0">
                <a:solidFill>
                  <a:srgbClr val="C00000"/>
                </a:solidFill>
                <a:latin typeface="Gotham Medium"/>
              </a:rPr>
              <a:t>Resumen del Bingo de la Unidad 12</a:t>
            </a:r>
            <a:br>
              <a:rPr lang="en-US" sz="3600" b="1" i="1" dirty="0">
                <a:latin typeface="Gotham Medium"/>
              </a:rPr>
            </a:br>
            <a:r>
              <a:rPr lang="es-ES" sz="2200" i="1" dirty="0">
                <a:latin typeface="Gotham Medium"/>
              </a:rPr>
              <a:t>Elige entre los términos de abajo para rellenar aleatoriamente cada casilla de tu tarjeta de Bingo. No uses un término más de una vez. No usarás todos los términos</a:t>
            </a:r>
            <a:r>
              <a:rPr lang="en-US" sz="2200" i="1" dirty="0">
                <a:latin typeface="Gotham Medium"/>
              </a:rPr>
              <a:t>.</a:t>
            </a:r>
            <a:endParaRPr lang="en-US" sz="3100" dirty="0">
              <a:latin typeface="Gotham Medium"/>
            </a:endParaRPr>
          </a:p>
        </p:txBody>
      </p:sp>
      <p:sp>
        <p:nvSpPr>
          <p:cNvPr id="10" name="TextBox 9"/>
          <p:cNvSpPr txBox="1"/>
          <p:nvPr/>
        </p:nvSpPr>
        <p:spPr>
          <a:xfrm>
            <a:off x="8334029" y="27569"/>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45FB4E76-EE97-67C4-F560-CF6F0FD79BF2}"/>
              </a:ext>
            </a:extLst>
          </p:cNvPr>
          <p:cNvGraphicFramePr>
            <a:graphicFrameLocks noGrp="1"/>
          </p:cNvGraphicFramePr>
          <p:nvPr>
            <p:extLst>
              <p:ext uri="{D42A27DB-BD31-4B8C-83A1-F6EECF244321}">
                <p14:modId xmlns:p14="http://schemas.microsoft.com/office/powerpoint/2010/main" val="2687063278"/>
              </p:ext>
            </p:extLst>
          </p:nvPr>
        </p:nvGraphicFramePr>
        <p:xfrm>
          <a:off x="136071" y="1745295"/>
          <a:ext cx="11919858" cy="5202621"/>
        </p:xfrm>
        <a:graphic>
          <a:graphicData uri="http://schemas.openxmlformats.org/drawingml/2006/table">
            <a:tbl>
              <a:tblPr firstRow="1" firstCol="1" bandRow="1"/>
              <a:tblGrid>
                <a:gridCol w="2395843">
                  <a:extLst>
                    <a:ext uri="{9D8B030D-6E8A-4147-A177-3AD203B41FA5}">
                      <a16:colId xmlns:a16="http://schemas.microsoft.com/office/drawing/2014/main" val="4249261682"/>
                    </a:ext>
                  </a:extLst>
                </a:gridCol>
                <a:gridCol w="2448300">
                  <a:extLst>
                    <a:ext uri="{9D8B030D-6E8A-4147-A177-3AD203B41FA5}">
                      <a16:colId xmlns:a16="http://schemas.microsoft.com/office/drawing/2014/main" val="2609841486"/>
                    </a:ext>
                  </a:extLst>
                </a:gridCol>
                <a:gridCol w="2307772">
                  <a:extLst>
                    <a:ext uri="{9D8B030D-6E8A-4147-A177-3AD203B41FA5}">
                      <a16:colId xmlns:a16="http://schemas.microsoft.com/office/drawing/2014/main" val="3432330372"/>
                    </a:ext>
                  </a:extLst>
                </a:gridCol>
                <a:gridCol w="2463808">
                  <a:extLst>
                    <a:ext uri="{9D8B030D-6E8A-4147-A177-3AD203B41FA5}">
                      <a16:colId xmlns:a16="http://schemas.microsoft.com/office/drawing/2014/main" val="3426756506"/>
                    </a:ext>
                  </a:extLst>
                </a:gridCol>
                <a:gridCol w="2304135">
                  <a:extLst>
                    <a:ext uri="{9D8B030D-6E8A-4147-A177-3AD203B41FA5}">
                      <a16:colId xmlns:a16="http://schemas.microsoft.com/office/drawing/2014/main" val="3151093656"/>
                    </a:ext>
                  </a:extLst>
                </a:gridCol>
              </a:tblGrid>
              <a:tr h="523977">
                <a:tc>
                  <a:txBody>
                    <a:bodyPr/>
                    <a:lstStyle/>
                    <a:p>
                      <a:pPr marL="0" marR="0" algn="l" fontAlgn="t">
                        <a:lnSpc>
                          <a:spcPct val="100000"/>
                        </a:lnSpc>
                        <a:spcBef>
                          <a:spcPts val="0"/>
                        </a:spcBef>
                        <a:spcAft>
                          <a:spcPts val="0"/>
                        </a:spcAft>
                      </a:pPr>
                      <a:r>
                        <a:rPr lang="en-US" sz="2400" b="0" i="0" u="none" strike="noStrike" dirty="0">
                          <a:effectLst/>
                          <a:latin typeface="Gotham Book"/>
                          <a:ea typeface="Times New Roman" panose="02020603050405020304" pitchFamily="18" charset="0"/>
                          <a:cs typeface="Times New Roman" panose="02020603050405020304" pitchFamily="18" charset="0"/>
                        </a:rPr>
                        <a:t> 1. </a:t>
                      </a:r>
                      <a:r>
                        <a:rPr lang="en-US" sz="2100" b="0" i="0" u="none" strike="noStrike" dirty="0">
                          <a:effectLst/>
                          <a:latin typeface="Gotham Book"/>
                          <a:ea typeface="Times New Roman" panose="02020603050405020304" pitchFamily="18" charset="0"/>
                          <a:cs typeface="Times New Roman" panose="02020603050405020304" pitchFamily="18" charset="0"/>
                        </a:rPr>
                        <a:t>“Martes Negro”</a:t>
                      </a:r>
                      <a:endParaRPr lang="en-US" sz="21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 </a:t>
                      </a:r>
                      <a:r>
                        <a:rPr lang="en-US" sz="2400" b="0" i="0" u="none" strike="noStrike" dirty="0" err="1">
                          <a:effectLst/>
                          <a:latin typeface="Gotham Book"/>
                        </a:rPr>
                        <a:t>Sequía</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3. </a:t>
                      </a:r>
                      <a:r>
                        <a:rPr lang="en-US" sz="2400" b="0" i="0" u="none" strike="noStrike" dirty="0" err="1">
                          <a:effectLst/>
                          <a:latin typeface="Gotham Book"/>
                        </a:rPr>
                        <a:t>Expansión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4. </a:t>
                      </a:r>
                      <a:r>
                        <a:rPr lang="en-US" sz="2400" b="0" i="0" u="none" strike="noStrike" dirty="0" err="1">
                          <a:effectLst/>
                          <a:latin typeface="Gotham Book"/>
                        </a:rPr>
                        <a:t>Causas</a:t>
                      </a:r>
                      <a:r>
                        <a:rPr lang="en-US" sz="2400" b="0" i="0" u="none" strike="noStrike" dirty="0">
                          <a:effectLst/>
                          <a:latin typeface="Gotham Book"/>
                        </a:rPr>
                        <a:t> de la </a:t>
                      </a:r>
                      <a:r>
                        <a:rPr lang="en-US" sz="2400" b="0" i="0" u="none" strike="noStrike" dirty="0" err="1">
                          <a:effectLst/>
                          <a:latin typeface="Gotham Book"/>
                        </a:rPr>
                        <a:t>depresión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5. </a:t>
                      </a:r>
                      <a:r>
                        <a:rPr lang="en-US" sz="2400" b="0" i="0" u="none" strike="noStrike" dirty="0" err="1">
                          <a:effectLst/>
                          <a:latin typeface="Gotham Book"/>
                        </a:rPr>
                        <a:t>Efectos</a:t>
                      </a:r>
                      <a:r>
                        <a:rPr lang="en-US" sz="2400" b="0" i="0" u="none" strike="noStrike" dirty="0">
                          <a:effectLst/>
                          <a:latin typeface="Gotham Book"/>
                        </a:rPr>
                        <a:t> de la </a:t>
                      </a:r>
                      <a:r>
                        <a:rPr lang="en-US" sz="2400" b="0" i="0" u="none" strike="noStrike" dirty="0" err="1">
                          <a:effectLst/>
                          <a:latin typeface="Gotham Book"/>
                        </a:rPr>
                        <a:t>depresión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03578347"/>
                  </a:ext>
                </a:extLst>
              </a:tr>
              <a:tr h="523977">
                <a:tc>
                  <a:txBody>
                    <a:bodyPr/>
                    <a:lstStyle/>
                    <a:p>
                      <a:pPr marL="0" marR="0" algn="l" fontAlgn="t">
                        <a:lnSpc>
                          <a:spcPct val="100000"/>
                        </a:lnSpc>
                        <a:spcBef>
                          <a:spcPts val="0"/>
                        </a:spcBef>
                        <a:spcAft>
                          <a:spcPts val="0"/>
                        </a:spcAft>
                      </a:pPr>
                      <a:r>
                        <a:rPr lang="en-US" sz="2400" b="0" i="0" u="none" strike="noStrike" dirty="0">
                          <a:effectLst/>
                          <a:latin typeface="Gotham Book"/>
                        </a:rPr>
                        <a:t>6. Mercado </a:t>
                      </a:r>
                      <a:r>
                        <a:rPr lang="en-US" sz="2400" b="0" i="0" u="none" strike="noStrike" dirty="0" err="1">
                          <a:effectLst/>
                          <a:latin typeface="Gotham Book"/>
                        </a:rPr>
                        <a:t>bursátil</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7. Dust Bowl</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8. </a:t>
                      </a:r>
                      <a:r>
                        <a:rPr lang="en-US" sz="2400" b="0" i="0" u="none" strike="noStrike" dirty="0" err="1">
                          <a:effectLst/>
                          <a:latin typeface="Gotham Book"/>
                        </a:rPr>
                        <a:t>Regulación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300" b="0" i="0" u="none" strike="noStrike" dirty="0">
                          <a:effectLst/>
                          <a:latin typeface="Gotham Book"/>
                        </a:rPr>
                        <a:t>9. </a:t>
                      </a:r>
                      <a:r>
                        <a:rPr lang="en-US" sz="2400" b="0" i="0" u="none" strike="noStrike" dirty="0" err="1">
                          <a:effectLst/>
                          <a:latin typeface="Gotham Book"/>
                        </a:rPr>
                        <a:t>Causas</a:t>
                      </a:r>
                      <a:r>
                        <a:rPr lang="en-US" sz="2400" b="0" i="0" u="none" strike="noStrike" dirty="0">
                          <a:effectLst/>
                          <a:latin typeface="Gotham Book"/>
                        </a:rPr>
                        <a:t> de Dust Bowl</a:t>
                      </a:r>
                      <a:endParaRPr lang="en-US" sz="23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10. </a:t>
                      </a:r>
                      <a:r>
                        <a:rPr lang="en-US" sz="2400" b="0" i="0" u="none" strike="noStrike" dirty="0" err="1">
                          <a:effectLst/>
                          <a:latin typeface="Gotham Book"/>
                        </a:rPr>
                        <a:t>Efectos</a:t>
                      </a:r>
                      <a:r>
                        <a:rPr lang="en-US" sz="2400" b="0" i="0" u="none" strike="noStrike" dirty="0">
                          <a:effectLst/>
                          <a:latin typeface="Gotham Book"/>
                        </a:rPr>
                        <a:t> de Dust Bowl</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7945038"/>
                  </a:ext>
                </a:extLst>
              </a:tr>
              <a:tr h="523977">
                <a:tc>
                  <a:txBody>
                    <a:bodyPr/>
                    <a:lstStyle/>
                    <a:p>
                      <a:pPr marL="0" marR="0" algn="l" fontAlgn="t">
                        <a:lnSpc>
                          <a:spcPct val="100000"/>
                        </a:lnSpc>
                        <a:spcBef>
                          <a:spcPts val="0"/>
                        </a:spcBef>
                        <a:spcAft>
                          <a:spcPts val="0"/>
                        </a:spcAft>
                      </a:pPr>
                      <a:r>
                        <a:rPr lang="en-US" sz="2400" b="0" i="0" u="none" strike="noStrike" dirty="0">
                          <a:effectLst/>
                          <a:latin typeface="Gotham Book"/>
                        </a:rPr>
                        <a:t>11. </a:t>
                      </a:r>
                      <a:r>
                        <a:rPr lang="en-US" sz="2000" b="0" i="0" u="none" strike="noStrike" dirty="0" err="1">
                          <a:effectLst/>
                          <a:latin typeface="Gotham Book"/>
                        </a:rPr>
                        <a:t>Desempleo</a:t>
                      </a:r>
                      <a:endParaRPr lang="en-US" sz="20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12. Panhandle</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13. </a:t>
                      </a:r>
                      <a:r>
                        <a:rPr lang="en-US" sz="2000" b="0" i="0" u="none" strike="noStrike" dirty="0" err="1">
                          <a:effectLst/>
                          <a:latin typeface="Gotham Book"/>
                        </a:rPr>
                        <a:t>Aceite</a:t>
                      </a:r>
                      <a:r>
                        <a:rPr lang="en-US" sz="2000" b="0" i="0" u="none" strike="noStrike" dirty="0">
                          <a:effectLst/>
                          <a:latin typeface="Gotham Book"/>
                        </a:rPr>
                        <a:t> caliente</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14. </a:t>
                      </a:r>
                      <a:r>
                        <a:rPr lang="en-US" sz="2400" b="0" i="0" u="none" strike="noStrike" dirty="0" err="1">
                          <a:effectLst/>
                          <a:latin typeface="Gotham Book"/>
                        </a:rPr>
                        <a:t>Erosión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15. Nuevo </a:t>
                      </a:r>
                      <a:r>
                        <a:rPr lang="en-US" sz="2400" b="0" i="0" u="none" strike="noStrike" dirty="0" err="1">
                          <a:effectLst/>
                          <a:latin typeface="Gotham Book"/>
                        </a:rPr>
                        <a:t>Trato</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216844553"/>
                  </a:ext>
                </a:extLst>
              </a:tr>
              <a:tr h="523977">
                <a:tc>
                  <a:txBody>
                    <a:bodyPr/>
                    <a:lstStyle/>
                    <a:p>
                      <a:pPr marL="0" marR="0" algn="l" fontAlgn="t">
                        <a:lnSpc>
                          <a:spcPct val="100000"/>
                        </a:lnSpc>
                        <a:spcBef>
                          <a:spcPts val="0"/>
                        </a:spcBef>
                        <a:spcAft>
                          <a:spcPts val="0"/>
                        </a:spcAft>
                      </a:pPr>
                      <a:r>
                        <a:rPr lang="en-US" sz="2400" b="0" i="0" u="none" strike="noStrike" dirty="0">
                          <a:effectLst/>
                          <a:latin typeface="Gotham Book"/>
                        </a:rPr>
                        <a:t>16. Auge y </a:t>
                      </a:r>
                      <a:r>
                        <a:rPr lang="en-US" sz="2400" b="0" i="0" u="none" strike="noStrike" dirty="0" err="1">
                          <a:effectLst/>
                          <a:latin typeface="Gotham Book"/>
                        </a:rPr>
                        <a:t>caída</a:t>
                      </a:r>
                      <a:endParaRPr lang="en-US" sz="21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200" b="0" i="0" u="none" strike="noStrike" dirty="0">
                          <a:effectLst/>
                          <a:latin typeface="Gotham Book"/>
                        </a:rPr>
                        <a:t>17. </a:t>
                      </a:r>
                      <a:r>
                        <a:rPr lang="en-US" sz="2300" b="0" i="0" u="none" strike="noStrike" dirty="0">
                          <a:effectLst/>
                          <a:latin typeface="Gotham Book"/>
                        </a:rPr>
                        <a:t>Franklin D.     Roosevelt</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18. John Nance Garner</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19.  Jesse Holman Jones</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20. </a:t>
                      </a:r>
                      <a:r>
                        <a:rPr lang="en-US" sz="2400" b="0" i="0" u="none" strike="noStrike" dirty="0" err="1">
                          <a:effectLst/>
                          <a:latin typeface="Gotham Book"/>
                        </a:rPr>
                        <a:t>Ecología</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509357"/>
                  </a:ext>
                </a:extLst>
              </a:tr>
              <a:tr h="523977">
                <a:tc>
                  <a:txBody>
                    <a:bodyPr/>
                    <a:lstStyle/>
                    <a:p>
                      <a:pPr marL="0" marR="0" algn="l" fontAlgn="t">
                        <a:lnSpc>
                          <a:spcPct val="100000"/>
                        </a:lnSpc>
                        <a:spcBef>
                          <a:spcPts val="0"/>
                        </a:spcBef>
                        <a:spcAft>
                          <a:spcPts val="0"/>
                        </a:spcAft>
                      </a:pPr>
                      <a:r>
                        <a:rPr lang="en-US" sz="2300" b="0" i="0" u="none" strike="noStrike" dirty="0">
                          <a:effectLst/>
                          <a:latin typeface="Gotham Book"/>
                        </a:rPr>
                        <a:t>21. </a:t>
                      </a:r>
                      <a:r>
                        <a:rPr lang="en-US" sz="2300" b="0" i="0" u="none" strike="noStrike" dirty="0" err="1">
                          <a:effectLst/>
                          <a:latin typeface="Gotham Book"/>
                        </a:rPr>
                        <a:t>Guerras</a:t>
                      </a:r>
                      <a:r>
                        <a:rPr lang="en-US" sz="2300" b="0" i="0" u="none" strike="noStrike" dirty="0">
                          <a:effectLst/>
                          <a:latin typeface="Gotham Book"/>
                        </a:rPr>
                        <a:t> </a:t>
                      </a:r>
                      <a:r>
                        <a:rPr lang="en-US" sz="2300" b="0" i="0" u="none" strike="noStrike" dirty="0" err="1">
                          <a:effectLst/>
                          <a:latin typeface="Gotham Book"/>
                        </a:rPr>
                        <a:t>petroleras</a:t>
                      </a:r>
                      <a:endParaRPr lang="en-US" sz="23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22. </a:t>
                      </a:r>
                      <a:r>
                        <a:rPr lang="es-ES" sz="2400" b="0" i="0" u="none" strike="noStrike" dirty="0">
                          <a:effectLst/>
                          <a:latin typeface="Gotham Book"/>
                        </a:rPr>
                        <a:t>Comercio de Bolsa y Valores</a:t>
                      </a:r>
                      <a:r>
                        <a:rPr lang="en-US" sz="2400" b="0" i="0" u="none" strike="noStrike" dirty="0">
                          <a:effectLst/>
                          <a:latin typeface="Gotham Book"/>
                        </a:rPr>
                        <a:t>.</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23. Sam Rayburn</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24. </a:t>
                      </a:r>
                      <a:r>
                        <a:rPr lang="en-US" sz="2400" b="0" i="0" u="none" strike="noStrike" dirty="0" err="1">
                          <a:effectLst/>
                          <a:latin typeface="Gotham Book"/>
                        </a:rPr>
                        <a:t>Comprar</a:t>
                      </a:r>
                      <a:r>
                        <a:rPr lang="en-US" sz="2400" b="0" i="0" u="none" strike="noStrike" dirty="0">
                          <a:effectLst/>
                          <a:latin typeface="Gotham Book"/>
                        </a:rPr>
                        <a:t> con </a:t>
                      </a:r>
                      <a:r>
                        <a:rPr lang="en-US" sz="2400" b="0" i="0" u="none" strike="noStrike" dirty="0" err="1">
                          <a:effectLst/>
                          <a:latin typeface="Gotham Book"/>
                        </a:rPr>
                        <a:t>margen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25. </a:t>
                      </a:r>
                      <a:r>
                        <a:rPr lang="es-ES" sz="1800" b="0" i="0" u="none" strike="noStrike" dirty="0">
                          <a:effectLst/>
                          <a:latin typeface="Gotham Book"/>
                        </a:rPr>
                        <a:t>Corporación de Seguros de Depósitos de la Fed</a:t>
                      </a:r>
                      <a:r>
                        <a:rPr lang="en-US" sz="1800" b="0" i="0" u="none" strike="noStrike" dirty="0">
                          <a:effectLst/>
                          <a:latin typeface="Gotham Book"/>
                        </a:rPr>
                        <a:t>.</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641118861"/>
                  </a:ext>
                </a:extLst>
              </a:tr>
              <a:tr h="523977">
                <a:tc>
                  <a:txBody>
                    <a:bodyPr/>
                    <a:lstStyle/>
                    <a:p>
                      <a:pPr marL="0" marR="0" algn="l" fontAlgn="t">
                        <a:lnSpc>
                          <a:spcPct val="100000"/>
                        </a:lnSpc>
                        <a:spcBef>
                          <a:spcPts val="0"/>
                        </a:spcBef>
                        <a:spcAft>
                          <a:spcPts val="0"/>
                        </a:spcAft>
                      </a:pPr>
                      <a:r>
                        <a:rPr lang="en-US" sz="2400" b="0" i="0" u="none" strike="noStrike" dirty="0">
                          <a:effectLst/>
                          <a:latin typeface="Gotham Book"/>
                          <a:ea typeface="Times New Roman" panose="02020603050405020304" pitchFamily="18" charset="0"/>
                          <a:cs typeface="Times New Roman" panose="02020603050405020304" pitchFamily="18" charset="0"/>
                        </a:rPr>
                        <a:t>26. </a:t>
                      </a:r>
                      <a:r>
                        <a:rPr lang="en-US" sz="2000" b="0" i="0" u="none" strike="noStrike" dirty="0" err="1">
                          <a:effectLst/>
                          <a:latin typeface="Gotham Book"/>
                          <a:ea typeface="Times New Roman" panose="02020603050405020304" pitchFamily="18" charset="0"/>
                          <a:cs typeface="Times New Roman" panose="02020603050405020304" pitchFamily="18" charset="0"/>
                        </a:rPr>
                        <a:t>Sobreproducción</a:t>
                      </a:r>
                      <a:endParaRPr lang="en-US" sz="20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000" b="0" i="0" u="none" strike="noStrike" dirty="0">
                          <a:effectLst/>
                          <a:latin typeface="Gotham Book"/>
                        </a:rPr>
                        <a:t>27. Cuerpo Civil de </a:t>
                      </a:r>
                      <a:r>
                        <a:rPr lang="en-US" sz="2000" b="0" i="0" u="none" strike="noStrike" dirty="0" err="1">
                          <a:effectLst/>
                          <a:latin typeface="Gotham Book"/>
                        </a:rPr>
                        <a:t>Conservación</a:t>
                      </a:r>
                      <a:endParaRPr lang="en-US" sz="20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28. J. Frank Dobie</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0"/>
                        </a:spcAft>
                      </a:pPr>
                      <a:r>
                        <a:rPr lang="en-US" sz="2400" b="0" i="0" u="none" strike="noStrike" dirty="0">
                          <a:effectLst/>
                          <a:latin typeface="Gotham Book"/>
                        </a:rPr>
                        <a:t>29. </a:t>
                      </a:r>
                      <a:r>
                        <a:rPr lang="en-US" sz="2400" b="0" i="0" u="none" strike="noStrike" dirty="0" err="1">
                          <a:effectLst/>
                          <a:latin typeface="Gotham Book"/>
                        </a:rPr>
                        <a:t>Especulación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0000"/>
                        </a:lnSpc>
                        <a:spcBef>
                          <a:spcPts val="0"/>
                        </a:spcBef>
                        <a:spcAft>
                          <a:spcPts val="600"/>
                        </a:spcAft>
                      </a:pPr>
                      <a:r>
                        <a:rPr lang="en-US" sz="2400" b="0" i="0" u="none" strike="noStrike" dirty="0">
                          <a:effectLst/>
                          <a:latin typeface="Gotham Book"/>
                          <a:ea typeface="Times New Roman" panose="02020603050405020304" pitchFamily="18" charset="0"/>
                          <a:cs typeface="Times New Roman" panose="02020603050405020304" pitchFamily="18" charset="0"/>
                        </a:rPr>
                        <a:t>30. Comisión de </a:t>
                      </a:r>
                      <a:r>
                        <a:rPr lang="en-US" sz="2400" b="0" i="0" u="none" strike="noStrike" dirty="0" err="1">
                          <a:effectLst/>
                          <a:latin typeface="Gotham Book"/>
                          <a:ea typeface="Times New Roman" panose="02020603050405020304" pitchFamily="18" charset="0"/>
                          <a:cs typeface="Times New Roman" panose="02020603050405020304" pitchFamily="18" charset="0"/>
                        </a:rPr>
                        <a:t>Ferrocarriles</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509972"/>
                  </a:ext>
                </a:extLst>
              </a:tr>
              <a:tr h="523977">
                <a:tc>
                  <a:txBody>
                    <a:bodyPr/>
                    <a:lstStyle/>
                    <a:p>
                      <a:pPr marL="0" marR="0" algn="l" fontAlgn="t">
                        <a:lnSpc>
                          <a:spcPct val="100000"/>
                        </a:lnSpc>
                        <a:spcBef>
                          <a:spcPts val="0"/>
                        </a:spcBef>
                        <a:spcAft>
                          <a:spcPts val="0"/>
                        </a:spcAft>
                      </a:pPr>
                      <a:r>
                        <a:rPr lang="en-US" sz="2400" b="0" i="0" u="none" strike="noStrike" dirty="0">
                          <a:effectLst/>
                          <a:latin typeface="Gotham Book"/>
                        </a:rPr>
                        <a:t>31. </a:t>
                      </a:r>
                      <a:r>
                        <a:rPr lang="en-US" sz="2400" b="0" i="0" u="none" strike="noStrike" dirty="0" err="1">
                          <a:effectLst/>
                          <a:latin typeface="Gotham Book"/>
                        </a:rPr>
                        <a:t>Urbanización</a:t>
                      </a:r>
                      <a:endParaRPr lang="en-US" sz="2400" b="0" i="0" u="none" strike="noStrike" dirty="0">
                        <a:effectLst/>
                        <a:latin typeface="Gotham Book"/>
                      </a:endParaRP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1E4"/>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32. </a:t>
                      </a:r>
                      <a:r>
                        <a:rPr lang="en-US" sz="1800" b="0" i="0" u="none" strike="noStrike" dirty="0">
                          <a:effectLst/>
                          <a:latin typeface="Gotham Book"/>
                        </a:rPr>
                        <a:t>Administración de </a:t>
                      </a:r>
                      <a:r>
                        <a:rPr lang="en-US" sz="1800" b="0" i="0" u="none" strike="noStrike" dirty="0" err="1">
                          <a:effectLst/>
                          <a:latin typeface="Gotham Book"/>
                        </a:rPr>
                        <a:t>Electrificación</a:t>
                      </a:r>
                      <a:r>
                        <a:rPr lang="en-US" sz="1800" b="0" i="0" u="none" strike="noStrike" dirty="0">
                          <a:effectLst/>
                          <a:latin typeface="Gotham Book"/>
                        </a:rPr>
                        <a:t> Rural.</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1E4"/>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33. Emma Tenayuca</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1E4"/>
                    </a:solidFill>
                  </a:tcPr>
                </a:tc>
                <a:tc>
                  <a:txBody>
                    <a:bodyPr/>
                    <a:lstStyle/>
                    <a:p>
                      <a:pPr marL="0" marR="0" algn="l" fontAlgn="t">
                        <a:lnSpc>
                          <a:spcPct val="100000"/>
                        </a:lnSpc>
                        <a:spcBef>
                          <a:spcPts val="0"/>
                        </a:spcBef>
                        <a:spcAft>
                          <a:spcPts val="0"/>
                        </a:spcAft>
                      </a:pPr>
                      <a:r>
                        <a:rPr lang="en-US" sz="2400" b="0" i="0" u="none" strike="noStrike" dirty="0">
                          <a:effectLst/>
                          <a:latin typeface="Gotham Book"/>
                        </a:rPr>
                        <a:t>34. </a:t>
                      </a:r>
                      <a:r>
                        <a:rPr lang="en-US" sz="2000" b="0" i="0" u="none" strike="noStrike" dirty="0">
                          <a:effectLst/>
                          <a:latin typeface="Gotham Book"/>
                        </a:rPr>
                        <a:t>Administración Nacional Juvenil.</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1E4"/>
                    </a:solidFill>
                  </a:tcPr>
                </a:tc>
                <a:tc>
                  <a:txBody>
                    <a:bodyPr/>
                    <a:lstStyle/>
                    <a:p>
                      <a:pPr marL="0" marR="0" algn="l" fontAlgn="t">
                        <a:lnSpc>
                          <a:spcPct val="100000"/>
                        </a:lnSpc>
                        <a:spcBef>
                          <a:spcPts val="0"/>
                        </a:spcBef>
                        <a:spcAft>
                          <a:spcPts val="600"/>
                        </a:spcAft>
                      </a:pPr>
                      <a:r>
                        <a:rPr lang="en-US" sz="2400" b="0" i="0" u="none" strike="noStrike" dirty="0">
                          <a:effectLst/>
                          <a:latin typeface="Gotham Book"/>
                        </a:rPr>
                        <a:t>35. Ley de </a:t>
                      </a:r>
                      <a:r>
                        <a:rPr lang="en-US" sz="2400" b="0" i="0" u="none" strike="noStrike" dirty="0" err="1">
                          <a:effectLst/>
                          <a:latin typeface="Gotham Book"/>
                        </a:rPr>
                        <a:t>Ajuste</a:t>
                      </a:r>
                      <a:r>
                        <a:rPr lang="en-US" sz="2400" b="0" i="0" u="none" strike="noStrike" dirty="0">
                          <a:effectLst/>
                          <a:latin typeface="Gotham Book"/>
                        </a:rPr>
                        <a:t> Agrícola</a:t>
                      </a:r>
                    </a:p>
                  </a:txBody>
                  <a:tcPr marL="127973" marR="127973" marT="177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1E4"/>
                    </a:solidFill>
                  </a:tcPr>
                </a:tc>
                <a:extLst>
                  <a:ext uri="{0D108BD9-81ED-4DB2-BD59-A6C34878D82A}">
                    <a16:rowId xmlns:a16="http://schemas.microsoft.com/office/drawing/2014/main" val="620391394"/>
                  </a:ext>
                </a:extLst>
              </a:tr>
            </a:tbl>
          </a:graphicData>
        </a:graphic>
      </p:graphicFrame>
    </p:spTree>
    <p:extLst>
      <p:ext uri="{BB962C8B-B14F-4D97-AF65-F5344CB8AC3E}">
        <p14:creationId xmlns:p14="http://schemas.microsoft.com/office/powerpoint/2010/main" val="340564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a:extLst>
            <a:ext uri="{FF2B5EF4-FFF2-40B4-BE49-F238E27FC236}">
              <a16:creationId xmlns:a16="http://schemas.microsoft.com/office/drawing/2014/main" id="{DA8D933D-0396-FCE1-A5ED-14DDF92B25B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19A9B0F-C214-A612-D58F-5C251285F379}"/>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24B5464F-D5ED-0C13-87DD-F1AB453D33D1}"/>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9A38C328-28DD-D645-4176-7CE22FE76CE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CC641B74-9892-57AB-AAE8-ABF7BE125A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a:extLst>
              <a:ext uri="{FF2B5EF4-FFF2-40B4-BE49-F238E27FC236}">
                <a16:creationId xmlns:a16="http://schemas.microsoft.com/office/drawing/2014/main" id="{D31E38A0-474F-7F82-46C4-122FF9547682}"/>
              </a:ext>
            </a:extLst>
          </p:cNvPr>
          <p:cNvSpPr txBox="1">
            <a:spLocks noGrp="1"/>
          </p:cNvSpPr>
          <p:nvPr>
            <p:ph type="title"/>
          </p:nvPr>
        </p:nvSpPr>
        <p:spPr>
          <a:xfrm>
            <a:off x="1913666" y="31308"/>
            <a:ext cx="5458176" cy="26312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err="1">
                <a:latin typeface="Gotham Medium"/>
              </a:rPr>
              <a:t>Patrón</a:t>
            </a:r>
            <a:r>
              <a:rPr lang="en-US" sz="5400" dirty="0">
                <a:latin typeface="Gotham Medium"/>
              </a:rPr>
              <a:t> alternativo de </a:t>
            </a:r>
            <a:r>
              <a:rPr lang="en-US" sz="5400" dirty="0" err="1">
                <a:latin typeface="Gotham Medium"/>
              </a:rPr>
              <a:t>victoria</a:t>
            </a:r>
            <a:br>
              <a:rPr lang="en-US" sz="5400" dirty="0">
                <a:latin typeface="Gotham Medium"/>
              </a:rPr>
            </a:br>
            <a:r>
              <a:rPr lang="en-US" sz="5400" dirty="0">
                <a:latin typeface="Gotham Medium"/>
              </a:rPr>
              <a:t>#1</a:t>
            </a:r>
          </a:p>
        </p:txBody>
      </p:sp>
      <p:sp>
        <p:nvSpPr>
          <p:cNvPr id="11" name="TextBox 10">
            <a:extLst>
              <a:ext uri="{FF2B5EF4-FFF2-40B4-BE49-F238E27FC236}">
                <a16:creationId xmlns:a16="http://schemas.microsoft.com/office/drawing/2014/main" id="{02DC43B1-D300-9974-F197-48C9126E0620}"/>
              </a:ex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5B757890-AB94-665E-AB4E-E664A680BCBD}"/>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2" name="TextBox 1">
            <a:extLst>
              <a:ext uri="{FF2B5EF4-FFF2-40B4-BE49-F238E27FC236}">
                <a16:creationId xmlns:a16="http://schemas.microsoft.com/office/drawing/2014/main" id="{D593AB09-BE54-FBA1-1625-3B4E87B5AC30}"/>
              </a:ext>
            </a:extLst>
          </p:cNvPr>
          <p:cNvSpPr txBox="1"/>
          <p:nvPr/>
        </p:nvSpPr>
        <p:spPr>
          <a:xfrm>
            <a:off x="2041069" y="2828833"/>
            <a:ext cx="4680856" cy="1200329"/>
          </a:xfrm>
          <a:prstGeom prst="rect">
            <a:avLst/>
          </a:prstGeom>
          <a:noFill/>
        </p:spPr>
        <p:txBody>
          <a:bodyPr wrap="square" rtlCol="0">
            <a:spAutoFit/>
          </a:bodyPr>
          <a:lstStyle/>
          <a:p>
            <a:pPr lvl="0">
              <a:defRPr/>
            </a:pPr>
            <a:r>
              <a:rPr lang="en-US" sz="7200" dirty="0">
                <a:solidFill>
                  <a:srgbClr val="C00000"/>
                </a:solidFill>
                <a:latin typeface="Gotham Book"/>
              </a:rPr>
              <a:t>4 </a:t>
            </a:r>
            <a:r>
              <a:rPr lang="en-US" sz="7200" dirty="0" err="1">
                <a:solidFill>
                  <a:srgbClr val="C00000"/>
                </a:solidFill>
                <a:latin typeface="Gotham Book"/>
              </a:rPr>
              <a:t>esquinas</a:t>
            </a:r>
            <a:endParaRPr kumimoji="0" lang="en-US" sz="72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3" name="Picture 2" descr="An image of the Bingo Review card with 1 dot in each of the four corner boxes.">
            <a:extLst>
              <a:ext uri="{FF2B5EF4-FFF2-40B4-BE49-F238E27FC236}">
                <a16:creationId xmlns:a16="http://schemas.microsoft.com/office/drawing/2014/main" id="{40F0E6D7-58ED-77C3-ADD9-A2306251CE74}"/>
              </a:ext>
            </a:extLst>
          </p:cNvPr>
          <p:cNvPicPr>
            <a:picLocks noChangeAspect="1"/>
          </p:cNvPicPr>
          <p:nvPr/>
        </p:nvPicPr>
        <p:blipFill>
          <a:blip r:embed="rId6"/>
          <a:stretch>
            <a:fillRect/>
          </a:stretch>
        </p:blipFill>
        <p:spPr>
          <a:xfrm>
            <a:off x="7032168" y="262926"/>
            <a:ext cx="4806059" cy="5940575"/>
          </a:xfrm>
          <a:prstGeom prst="rect">
            <a:avLst/>
          </a:prstGeom>
          <a:effectLst>
            <a:outerShdw blurRad="50800" dist="50800" dir="7860000" algn="ctr" rotWithShape="0">
              <a:srgbClr val="000000">
                <a:alpha val="43137"/>
              </a:srgbClr>
            </a:outerShdw>
          </a:effectLst>
        </p:spPr>
      </p:pic>
      <p:sp>
        <p:nvSpPr>
          <p:cNvPr id="4" name="Oval 3">
            <a:extLst>
              <a:ext uri="{FF2B5EF4-FFF2-40B4-BE49-F238E27FC236}">
                <a16:creationId xmlns:a16="http://schemas.microsoft.com/office/drawing/2014/main" id="{045A6785-BF41-CB41-B4D0-74B12C6D5A06}"/>
              </a:ext>
              <a:ext uri="{C183D7F6-B498-43B3-948B-1728B52AA6E4}">
                <adec:decorative xmlns:adec="http://schemas.microsoft.com/office/drawing/2017/decorative" val="1"/>
              </a:ext>
            </a:extLst>
          </p:cNvPr>
          <p:cNvSpPr/>
          <p:nvPr/>
        </p:nvSpPr>
        <p:spPr>
          <a:xfrm>
            <a:off x="7478486" y="194854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99B8AC6A-F776-37E0-DE06-E4947406D1AD}"/>
              </a:ext>
              <a:ext uri="{C183D7F6-B498-43B3-948B-1728B52AA6E4}">
                <adec:decorative xmlns:adec="http://schemas.microsoft.com/office/drawing/2017/decorative" val="1"/>
              </a:ext>
            </a:extLst>
          </p:cNvPr>
          <p:cNvSpPr/>
          <p:nvPr/>
        </p:nvSpPr>
        <p:spPr>
          <a:xfrm>
            <a:off x="10951028" y="1948542"/>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695C4A9-02C6-E8E9-5F86-8B12A49756C7}"/>
              </a:ext>
              <a:ext uri="{C183D7F6-B498-43B3-948B-1728B52AA6E4}">
                <adec:decorative xmlns:adec="http://schemas.microsoft.com/office/drawing/2017/decorative" val="1"/>
              </a:ext>
            </a:extLst>
          </p:cNvPr>
          <p:cNvSpPr/>
          <p:nvPr/>
        </p:nvSpPr>
        <p:spPr>
          <a:xfrm>
            <a:off x="10951028" y="5382148"/>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242D947-B916-A190-0ED7-B4BB75433A94}"/>
              </a:ext>
              <a:ext uri="{C183D7F6-B498-43B3-948B-1728B52AA6E4}">
                <adec:decorative xmlns:adec="http://schemas.microsoft.com/office/drawing/2017/decorative" val="1"/>
              </a:ext>
            </a:extLst>
          </p:cNvPr>
          <p:cNvSpPr/>
          <p:nvPr/>
        </p:nvSpPr>
        <p:spPr>
          <a:xfrm>
            <a:off x="7445831" y="5376711"/>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9219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a:extLst>
            <a:ext uri="{FF2B5EF4-FFF2-40B4-BE49-F238E27FC236}">
              <a16:creationId xmlns:a16="http://schemas.microsoft.com/office/drawing/2014/main" id="{D08D6446-DA02-6C7C-0AE4-E2CB927C2EA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C6A3098-ADF2-A30D-B193-1F28C7D6626D}"/>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5D952EE1-2CFF-54F1-22E1-AD3EDD81ACF5}"/>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907E8648-BD83-EE63-9F37-1F6A7F79F2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C3898B5B-B65F-69C1-B81E-681EF2F9333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a:extLst>
              <a:ext uri="{FF2B5EF4-FFF2-40B4-BE49-F238E27FC236}">
                <a16:creationId xmlns:a16="http://schemas.microsoft.com/office/drawing/2014/main" id="{AC0A5DE3-7978-9518-FEC8-FFE14CF011D5}"/>
              </a:ext>
            </a:extLst>
          </p:cNvPr>
          <p:cNvSpPr txBox="1">
            <a:spLocks noGrp="1"/>
          </p:cNvSpPr>
          <p:nvPr>
            <p:ph type="title"/>
          </p:nvPr>
        </p:nvSpPr>
        <p:spPr>
          <a:xfrm>
            <a:off x="1913666" y="31308"/>
            <a:ext cx="5458176" cy="26312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err="1">
                <a:latin typeface="Gotham Medium"/>
              </a:rPr>
              <a:t>Patrón</a:t>
            </a:r>
            <a:r>
              <a:rPr lang="en-US" sz="5400" dirty="0">
                <a:latin typeface="Gotham Medium"/>
              </a:rPr>
              <a:t> alternativo de Victoria</a:t>
            </a:r>
            <a:br>
              <a:rPr lang="en-US" sz="5400" dirty="0">
                <a:latin typeface="Gotham Medium"/>
              </a:rPr>
            </a:br>
            <a:r>
              <a:rPr lang="en-US" sz="5400" dirty="0">
                <a:latin typeface="Gotham Medium"/>
              </a:rPr>
              <a:t>#2</a:t>
            </a:r>
          </a:p>
        </p:txBody>
      </p:sp>
      <p:sp>
        <p:nvSpPr>
          <p:cNvPr id="11" name="TextBox 10">
            <a:extLst>
              <a:ext uri="{FF2B5EF4-FFF2-40B4-BE49-F238E27FC236}">
                <a16:creationId xmlns:a16="http://schemas.microsoft.com/office/drawing/2014/main" id="{DA8E68EB-8925-1306-5BC0-3BFCCE1D9CE9}"/>
              </a:ex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2BF26E5E-0854-14D6-F8A3-D6763DF06C1A}"/>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2" name="TextBox 1">
            <a:extLst>
              <a:ext uri="{FF2B5EF4-FFF2-40B4-BE49-F238E27FC236}">
                <a16:creationId xmlns:a16="http://schemas.microsoft.com/office/drawing/2014/main" id="{2CC83E35-438B-4620-C750-8BE1B28726B0}"/>
              </a:ext>
            </a:extLst>
          </p:cNvPr>
          <p:cNvSpPr txBox="1"/>
          <p:nvPr/>
        </p:nvSpPr>
        <p:spPr>
          <a:xfrm>
            <a:off x="2041069" y="2828833"/>
            <a:ext cx="4680856" cy="1692771"/>
          </a:xfrm>
          <a:prstGeom prst="rect">
            <a:avLst/>
          </a:prstGeom>
          <a:noFill/>
        </p:spPr>
        <p:txBody>
          <a:bodyPr wrap="square" rtlCol="0">
            <a:spAutoFit/>
          </a:bodyPr>
          <a:lstStyle/>
          <a:p>
            <a:pPr lvl="0">
              <a:defRPr/>
            </a:pPr>
            <a:r>
              <a:rPr lang="en-US" sz="7200" dirty="0">
                <a:solidFill>
                  <a:srgbClr val="C00000"/>
                </a:solidFill>
                <a:latin typeface="Gotham Book"/>
              </a:rPr>
              <a:t>Sello postal</a:t>
            </a:r>
          </a:p>
          <a:p>
            <a:pPr lvl="0">
              <a:defRPr/>
            </a:pPr>
            <a:r>
              <a:rPr lang="en-US" sz="3200" i="1" dirty="0" err="1">
                <a:solidFill>
                  <a:srgbClr val="C00000"/>
                </a:solidFill>
                <a:latin typeface="Gotham Book"/>
              </a:rPr>
              <a:t>Cualquier</a:t>
            </a:r>
            <a:r>
              <a:rPr lang="en-US" sz="3200" i="1" dirty="0">
                <a:solidFill>
                  <a:srgbClr val="C00000"/>
                </a:solidFill>
                <a:latin typeface="Gotham Book"/>
              </a:rPr>
              <a:t> </a:t>
            </a:r>
            <a:r>
              <a:rPr lang="en-US" sz="3200" i="1" dirty="0" err="1">
                <a:solidFill>
                  <a:srgbClr val="C00000"/>
                </a:solidFill>
                <a:latin typeface="Gotham Book"/>
              </a:rPr>
              <a:t>esquina</a:t>
            </a:r>
            <a:endParaRPr kumimoji="0" lang="en-US" sz="3200" b="0" i="1" u="none" strike="noStrike" kern="1200" cap="none" spc="0" normalizeH="0" baseline="0" noProof="0" dirty="0">
              <a:ln>
                <a:noFill/>
              </a:ln>
              <a:solidFill>
                <a:srgbClr val="C00000"/>
              </a:solidFill>
              <a:effectLst/>
              <a:uLnTx/>
              <a:uFillTx/>
              <a:latin typeface="Gotham Book"/>
              <a:ea typeface="+mn-ea"/>
              <a:cs typeface="+mn-cs"/>
            </a:endParaRPr>
          </a:p>
        </p:txBody>
      </p:sp>
      <p:pic>
        <p:nvPicPr>
          <p:cNvPr id="3" name="Picture 2" descr="An image of the Bingo Review card with 4 squares in one corner covered with red dots.">
            <a:extLst>
              <a:ext uri="{FF2B5EF4-FFF2-40B4-BE49-F238E27FC236}">
                <a16:creationId xmlns:a16="http://schemas.microsoft.com/office/drawing/2014/main" id="{DDC97449-47ED-EF71-7F15-8C17C2E0CB0E}"/>
              </a:ext>
            </a:extLst>
          </p:cNvPr>
          <p:cNvPicPr>
            <a:picLocks noChangeAspect="1"/>
          </p:cNvPicPr>
          <p:nvPr/>
        </p:nvPicPr>
        <p:blipFill>
          <a:blip r:embed="rId6"/>
          <a:stretch>
            <a:fillRect/>
          </a:stretch>
        </p:blipFill>
        <p:spPr>
          <a:xfrm>
            <a:off x="7032168" y="262926"/>
            <a:ext cx="4806059" cy="5940575"/>
          </a:xfrm>
          <a:prstGeom prst="rect">
            <a:avLst/>
          </a:prstGeom>
          <a:effectLst>
            <a:outerShdw blurRad="50800" dist="50800" dir="7860000" algn="ctr" rotWithShape="0">
              <a:srgbClr val="000000">
                <a:alpha val="43137"/>
              </a:srgbClr>
            </a:outerShdw>
          </a:effectLst>
        </p:spPr>
      </p:pic>
      <p:sp>
        <p:nvSpPr>
          <p:cNvPr id="4" name="Oval 3">
            <a:extLst>
              <a:ext uri="{FF2B5EF4-FFF2-40B4-BE49-F238E27FC236}">
                <a16:creationId xmlns:a16="http://schemas.microsoft.com/office/drawing/2014/main" id="{5CA70EBB-0DE0-A75F-26A2-E65D10AAD881}"/>
              </a:ext>
              <a:ext uri="{C183D7F6-B498-43B3-948B-1728B52AA6E4}">
                <adec:decorative xmlns:adec="http://schemas.microsoft.com/office/drawing/2017/decorative" val="1"/>
              </a:ext>
            </a:extLst>
          </p:cNvPr>
          <p:cNvSpPr/>
          <p:nvPr/>
        </p:nvSpPr>
        <p:spPr>
          <a:xfrm>
            <a:off x="7478486" y="194854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D5D98850-F77E-63F2-31C7-942DC35FC150}"/>
              </a:ext>
              <a:ext uri="{C183D7F6-B498-43B3-948B-1728B52AA6E4}">
                <adec:decorative xmlns:adec="http://schemas.microsoft.com/office/drawing/2017/decorative" val="1"/>
              </a:ext>
            </a:extLst>
          </p:cNvPr>
          <p:cNvSpPr/>
          <p:nvPr/>
        </p:nvSpPr>
        <p:spPr>
          <a:xfrm>
            <a:off x="8305799" y="1948542"/>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ED1F8976-3EA1-5D64-5246-685915213CB7}"/>
              </a:ext>
              <a:ext uri="{C183D7F6-B498-43B3-948B-1728B52AA6E4}">
                <adec:decorative xmlns:adec="http://schemas.microsoft.com/office/drawing/2017/decorative" val="1"/>
              </a:ext>
            </a:extLst>
          </p:cNvPr>
          <p:cNvSpPr/>
          <p:nvPr/>
        </p:nvSpPr>
        <p:spPr>
          <a:xfrm>
            <a:off x="8305798" y="2840490"/>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87DBD898-EC4A-FFA8-1AB3-CB31FE4B0F6E}"/>
              </a:ext>
              <a:ext uri="{C183D7F6-B498-43B3-948B-1728B52AA6E4}">
                <adec:decorative xmlns:adec="http://schemas.microsoft.com/office/drawing/2017/decorative" val="1"/>
              </a:ext>
            </a:extLst>
          </p:cNvPr>
          <p:cNvSpPr/>
          <p:nvPr/>
        </p:nvSpPr>
        <p:spPr>
          <a:xfrm>
            <a:off x="7457726" y="286065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759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a:extLst>
            <a:ext uri="{FF2B5EF4-FFF2-40B4-BE49-F238E27FC236}">
              <a16:creationId xmlns:a16="http://schemas.microsoft.com/office/drawing/2014/main" id="{9E1EB1F5-72D3-19C0-8E6A-963150EAA09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F3AC85A-BDE9-1561-A07F-46E51E79E2D2}"/>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1993D04B-1ABE-B6E8-B533-D3C8AA4531E9}"/>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EB77905B-D0BD-BA25-9FC9-889462D4A47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7446A04F-3227-3E52-8EB1-2B404A65201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a:extLst>
              <a:ext uri="{FF2B5EF4-FFF2-40B4-BE49-F238E27FC236}">
                <a16:creationId xmlns:a16="http://schemas.microsoft.com/office/drawing/2014/main" id="{3AD6BB77-8EF5-125F-AB36-9280078E3A96}"/>
              </a:ext>
            </a:extLst>
          </p:cNvPr>
          <p:cNvSpPr txBox="1">
            <a:spLocks noGrp="1"/>
          </p:cNvSpPr>
          <p:nvPr>
            <p:ph type="title"/>
          </p:nvPr>
        </p:nvSpPr>
        <p:spPr>
          <a:xfrm>
            <a:off x="1913666" y="31308"/>
            <a:ext cx="5458176" cy="26312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err="1">
                <a:latin typeface="Gotham Medium"/>
              </a:rPr>
              <a:t>Patrón</a:t>
            </a:r>
            <a:r>
              <a:rPr lang="en-US" sz="5400" dirty="0">
                <a:latin typeface="Gotham Medium"/>
              </a:rPr>
              <a:t> alternativo de </a:t>
            </a:r>
            <a:r>
              <a:rPr lang="en-US" sz="5400" dirty="0" err="1">
                <a:latin typeface="Gotham Medium"/>
              </a:rPr>
              <a:t>victoria</a:t>
            </a:r>
            <a:br>
              <a:rPr lang="en-US" sz="5400" dirty="0">
                <a:latin typeface="Gotham Medium"/>
              </a:rPr>
            </a:br>
            <a:r>
              <a:rPr lang="en-US" sz="5400" dirty="0">
                <a:latin typeface="Gotham Medium"/>
              </a:rPr>
              <a:t>#3</a:t>
            </a:r>
          </a:p>
        </p:txBody>
      </p:sp>
      <p:sp>
        <p:nvSpPr>
          <p:cNvPr id="11" name="TextBox 10">
            <a:extLst>
              <a:ext uri="{FF2B5EF4-FFF2-40B4-BE49-F238E27FC236}">
                <a16:creationId xmlns:a16="http://schemas.microsoft.com/office/drawing/2014/main" id="{A3ED41C0-A3A4-EE19-12F4-639138BB64F0}"/>
              </a:ex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FF832F4-5B03-6891-A4CC-3FD322A9C0D9}"/>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2" name="TextBox 1">
            <a:extLst>
              <a:ext uri="{FF2B5EF4-FFF2-40B4-BE49-F238E27FC236}">
                <a16:creationId xmlns:a16="http://schemas.microsoft.com/office/drawing/2014/main" id="{40104EF4-E4A1-9519-2C60-9A29107C9504}"/>
              </a:ext>
            </a:extLst>
          </p:cNvPr>
          <p:cNvSpPr txBox="1"/>
          <p:nvPr/>
        </p:nvSpPr>
        <p:spPr>
          <a:xfrm>
            <a:off x="2041069" y="2828833"/>
            <a:ext cx="46808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C00000"/>
                </a:solidFill>
                <a:effectLst/>
                <a:uLnTx/>
                <a:uFillTx/>
                <a:latin typeface="Gotham Book"/>
                <a:ea typeface="+mn-ea"/>
                <a:cs typeface="+mn-cs"/>
              </a:rPr>
              <a:t>Texas T</a:t>
            </a:r>
          </a:p>
        </p:txBody>
      </p:sp>
      <p:pic>
        <p:nvPicPr>
          <p:cNvPr id="3" name="Picture 2" descr="An image of the Bingo Review card with the entire top row of squares covered with red dots (horizontally) and the entire middle column covered (vertically)">
            <a:extLst>
              <a:ext uri="{FF2B5EF4-FFF2-40B4-BE49-F238E27FC236}">
                <a16:creationId xmlns:a16="http://schemas.microsoft.com/office/drawing/2014/main" id="{F7E4F98E-8C49-1297-8395-BF5FB187D923}"/>
              </a:ext>
            </a:extLst>
          </p:cNvPr>
          <p:cNvPicPr>
            <a:picLocks noChangeAspect="1"/>
          </p:cNvPicPr>
          <p:nvPr/>
        </p:nvPicPr>
        <p:blipFill>
          <a:blip r:embed="rId6"/>
          <a:stretch>
            <a:fillRect/>
          </a:stretch>
        </p:blipFill>
        <p:spPr>
          <a:xfrm>
            <a:off x="7032168" y="262926"/>
            <a:ext cx="4806059" cy="5940575"/>
          </a:xfrm>
          <a:prstGeom prst="rect">
            <a:avLst/>
          </a:prstGeom>
          <a:effectLst>
            <a:outerShdw blurRad="50800" dist="50800" dir="7860000" algn="ctr" rotWithShape="0">
              <a:srgbClr val="000000">
                <a:alpha val="43137"/>
              </a:srgbClr>
            </a:outerShdw>
          </a:effectLst>
        </p:spPr>
      </p:pic>
      <p:sp>
        <p:nvSpPr>
          <p:cNvPr id="4" name="Oval 3">
            <a:extLst>
              <a:ext uri="{FF2B5EF4-FFF2-40B4-BE49-F238E27FC236}">
                <a16:creationId xmlns:a16="http://schemas.microsoft.com/office/drawing/2014/main" id="{8CCABB29-9289-BE9F-C153-08582854E644}"/>
              </a:ext>
              <a:ext uri="{C183D7F6-B498-43B3-948B-1728B52AA6E4}">
                <adec:decorative xmlns:adec="http://schemas.microsoft.com/office/drawing/2017/decorative" val="1"/>
              </a:ext>
            </a:extLst>
          </p:cNvPr>
          <p:cNvSpPr/>
          <p:nvPr/>
        </p:nvSpPr>
        <p:spPr>
          <a:xfrm>
            <a:off x="7478486" y="194854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8CCA4297-453D-1D44-1890-11EDF2A34EEF}"/>
              </a:ext>
              <a:ext uri="{C183D7F6-B498-43B3-948B-1728B52AA6E4}">
                <adec:decorative xmlns:adec="http://schemas.microsoft.com/office/drawing/2017/decorative" val="1"/>
              </a:ext>
            </a:extLst>
          </p:cNvPr>
          <p:cNvSpPr/>
          <p:nvPr/>
        </p:nvSpPr>
        <p:spPr>
          <a:xfrm>
            <a:off x="8305799" y="1948542"/>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1B553374-6A16-8081-FC48-AE414D15C94F}"/>
              </a:ext>
              <a:ext uri="{C183D7F6-B498-43B3-948B-1728B52AA6E4}">
                <adec:decorative xmlns:adec="http://schemas.microsoft.com/office/drawing/2017/decorative" val="1"/>
              </a:ext>
            </a:extLst>
          </p:cNvPr>
          <p:cNvSpPr/>
          <p:nvPr/>
        </p:nvSpPr>
        <p:spPr>
          <a:xfrm>
            <a:off x="9190268" y="1948541"/>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DE326263-920B-8695-2D89-34F92D2AE73B}"/>
              </a:ext>
              <a:ext uri="{C183D7F6-B498-43B3-948B-1728B52AA6E4}">
                <adec:decorative xmlns:adec="http://schemas.microsoft.com/office/drawing/2017/decorative" val="1"/>
              </a:ext>
            </a:extLst>
          </p:cNvPr>
          <p:cNvSpPr/>
          <p:nvPr/>
        </p:nvSpPr>
        <p:spPr>
          <a:xfrm>
            <a:off x="9258573" y="3662364"/>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8956C4E-DD5A-765D-8CDF-3305FF004D06}"/>
              </a:ext>
              <a:ext uri="{C183D7F6-B498-43B3-948B-1728B52AA6E4}">
                <adec:decorative xmlns:adec="http://schemas.microsoft.com/office/drawing/2017/decorative" val="1"/>
              </a:ext>
            </a:extLst>
          </p:cNvPr>
          <p:cNvSpPr/>
          <p:nvPr/>
        </p:nvSpPr>
        <p:spPr>
          <a:xfrm>
            <a:off x="9258573" y="4539440"/>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C64FC94-14F9-D97E-CFF7-A259C7619F97}"/>
              </a:ext>
              <a:ext uri="{C183D7F6-B498-43B3-948B-1728B52AA6E4}">
                <adec:decorative xmlns:adec="http://schemas.microsoft.com/office/drawing/2017/decorative" val="1"/>
              </a:ext>
            </a:extLst>
          </p:cNvPr>
          <p:cNvSpPr/>
          <p:nvPr/>
        </p:nvSpPr>
        <p:spPr>
          <a:xfrm>
            <a:off x="9258574" y="2785288"/>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EC02C598-DAAB-A2E2-C163-3683848E5C89}"/>
              </a:ext>
              <a:ext uri="{C183D7F6-B498-43B3-948B-1728B52AA6E4}">
                <adec:decorative xmlns:adec="http://schemas.microsoft.com/office/drawing/2017/decorative" val="1"/>
              </a:ext>
            </a:extLst>
          </p:cNvPr>
          <p:cNvSpPr/>
          <p:nvPr/>
        </p:nvSpPr>
        <p:spPr>
          <a:xfrm>
            <a:off x="10017581" y="1948541"/>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3ACA0DBB-76AA-1E06-EA9C-7BF190E503A1}"/>
              </a:ext>
              <a:ext uri="{C183D7F6-B498-43B3-948B-1728B52AA6E4}">
                <adec:decorative xmlns:adec="http://schemas.microsoft.com/office/drawing/2017/decorative" val="1"/>
              </a:ext>
            </a:extLst>
          </p:cNvPr>
          <p:cNvSpPr/>
          <p:nvPr/>
        </p:nvSpPr>
        <p:spPr>
          <a:xfrm>
            <a:off x="10961921" y="1948541"/>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C7800851-EF42-5012-B725-A8D9B011AE0A}"/>
              </a:ext>
              <a:ext uri="{C183D7F6-B498-43B3-948B-1728B52AA6E4}">
                <adec:decorative xmlns:adec="http://schemas.microsoft.com/office/drawing/2017/decorative" val="1"/>
              </a:ext>
            </a:extLst>
          </p:cNvPr>
          <p:cNvSpPr/>
          <p:nvPr/>
        </p:nvSpPr>
        <p:spPr>
          <a:xfrm>
            <a:off x="9258573" y="5382148"/>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99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5000" t="-41000" r="-21000" b="-71000"/>
          </a:stretch>
        </a:blipFill>
        <a:effectLst/>
      </p:bgPr>
    </p:bg>
    <p:spTree>
      <p:nvGrpSpPr>
        <p:cNvPr id="1" name="">
          <a:extLst>
            <a:ext uri="{FF2B5EF4-FFF2-40B4-BE49-F238E27FC236}">
              <a16:creationId xmlns:a16="http://schemas.microsoft.com/office/drawing/2014/main" id="{78ED389A-EAF1-8D7F-9D16-6496DB37A72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7D45BB6-D0C1-DD68-FC4F-93A55836EBA6}"/>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44000"/>
          </a:blip>
          <a:srcRect l="8724" t="84492" b="1647"/>
          <a:stretch/>
        </p:blipFill>
        <p:spPr>
          <a:xfrm rot="5400000">
            <a:off x="-2656745" y="2677256"/>
            <a:ext cx="6858001" cy="1503485"/>
          </a:xfrm>
          <a:prstGeom prst="rect">
            <a:avLst/>
          </a:prstGeom>
        </p:spPr>
      </p:pic>
      <p:sp>
        <p:nvSpPr>
          <p:cNvPr id="5" name="Rectangle 4">
            <a:extLst>
              <a:ext uri="{FF2B5EF4-FFF2-40B4-BE49-F238E27FC236}">
                <a16:creationId xmlns:a16="http://schemas.microsoft.com/office/drawing/2014/main" id="{BA012620-F07D-4197-F6B3-3FCBECFF68D8}"/>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Content Placeholder 23">
            <a:extLst>
              <a:ext uri="{FF2B5EF4-FFF2-40B4-BE49-F238E27FC236}">
                <a16:creationId xmlns:a16="http://schemas.microsoft.com/office/drawing/2014/main" id="{89BB44A5-1F1D-FD43-0368-6420996CEF0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2B2602DB-CE6C-6E71-6BAD-74C98931232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529" y="5627077"/>
            <a:ext cx="976941" cy="994812"/>
          </a:xfrm>
          <a:prstGeom prst="rect">
            <a:avLst/>
          </a:prstGeom>
        </p:spPr>
      </p:pic>
      <p:sp>
        <p:nvSpPr>
          <p:cNvPr id="10" name="Title 5">
            <a:extLst>
              <a:ext uri="{FF2B5EF4-FFF2-40B4-BE49-F238E27FC236}">
                <a16:creationId xmlns:a16="http://schemas.microsoft.com/office/drawing/2014/main" id="{B169FCBB-A244-6DCB-6EE1-702F6E8C619D}"/>
              </a:ext>
            </a:extLst>
          </p:cNvPr>
          <p:cNvSpPr txBox="1">
            <a:spLocks noGrp="1"/>
          </p:cNvSpPr>
          <p:nvPr>
            <p:ph type="title"/>
          </p:nvPr>
        </p:nvSpPr>
        <p:spPr>
          <a:xfrm>
            <a:off x="1913666" y="31308"/>
            <a:ext cx="5458176" cy="26312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dirty="0" err="1">
                <a:latin typeface="Gotham Medium"/>
              </a:rPr>
              <a:t>Patrón</a:t>
            </a:r>
            <a:r>
              <a:rPr lang="en-US" sz="5400" dirty="0">
                <a:latin typeface="Gotham Medium"/>
              </a:rPr>
              <a:t> alternativo de </a:t>
            </a:r>
            <a:r>
              <a:rPr lang="en-US" sz="5400" dirty="0" err="1">
                <a:latin typeface="Gotham Medium"/>
              </a:rPr>
              <a:t>victoria</a:t>
            </a:r>
            <a:br>
              <a:rPr lang="en-US" sz="5400" dirty="0">
                <a:latin typeface="Gotham Medium"/>
              </a:rPr>
            </a:br>
            <a:r>
              <a:rPr lang="en-US" sz="5400" dirty="0">
                <a:latin typeface="Gotham Medium"/>
              </a:rPr>
              <a:t>#4</a:t>
            </a:r>
          </a:p>
        </p:txBody>
      </p:sp>
      <p:sp>
        <p:nvSpPr>
          <p:cNvPr id="11" name="TextBox 10">
            <a:extLst>
              <a:ext uri="{FF2B5EF4-FFF2-40B4-BE49-F238E27FC236}">
                <a16:creationId xmlns:a16="http://schemas.microsoft.com/office/drawing/2014/main" id="{45D3B5FC-BF74-BF82-3C93-107EB221C8FE}"/>
              </a:ex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Gotham Book" pitchFamily="2" charset="0"/>
                <a:ea typeface="+mn-ea"/>
                <a:cs typeface="Gotham Book" pitchFamily="2" charset="0"/>
              </a:rPr>
              <a:t>https://education.texashistory.unt.edu</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47A6B6F3-7BC1-0B75-ECF1-2D603E71406E}"/>
              </a:ext>
              <a:ext uri="{C183D7F6-B498-43B3-948B-1728B52AA6E4}">
                <adec:decorative xmlns:adec="http://schemas.microsoft.com/office/drawing/2017/decorative" val="1"/>
              </a:ext>
            </a:extLst>
          </p:cNvPr>
          <p:cNvPicPr>
            <a:picLocks noChangeAspect="1"/>
          </p:cNvPicPr>
          <p:nvPr/>
        </p:nvPicPr>
        <p:blipFill rotWithShape="1">
          <a:blip r:embed="rId3">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2" name="TextBox 1">
            <a:extLst>
              <a:ext uri="{FF2B5EF4-FFF2-40B4-BE49-F238E27FC236}">
                <a16:creationId xmlns:a16="http://schemas.microsoft.com/office/drawing/2014/main" id="{2804368D-CE59-7418-321D-423E20EEEE54}"/>
              </a:ext>
            </a:extLst>
          </p:cNvPr>
          <p:cNvSpPr txBox="1"/>
          <p:nvPr/>
        </p:nvSpPr>
        <p:spPr>
          <a:xfrm>
            <a:off x="2041069" y="2828833"/>
            <a:ext cx="4680856" cy="2308324"/>
          </a:xfrm>
          <a:prstGeom prst="rect">
            <a:avLst/>
          </a:prstGeom>
          <a:noFill/>
        </p:spPr>
        <p:txBody>
          <a:bodyPr wrap="square" rtlCol="0">
            <a:spAutoFit/>
          </a:bodyPr>
          <a:lstStyle/>
          <a:p>
            <a:pPr lvl="0">
              <a:defRPr/>
            </a:pPr>
            <a:r>
              <a:rPr lang="es-ES" sz="7200" dirty="0">
                <a:solidFill>
                  <a:srgbClr val="C00000"/>
                </a:solidFill>
                <a:latin typeface="Gotham Book"/>
              </a:rPr>
              <a:t>La X marca el lugar</a:t>
            </a:r>
            <a:endParaRPr kumimoji="0" lang="en-US" sz="72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3" name="Picture 2" descr="An image of the Bingo Review card with 5 squares covered from the top left corner to the bottom right corner (diagonally) and another row of squares covered from the top right corner to the bottom left corner (diagonally)">
            <a:extLst>
              <a:ext uri="{FF2B5EF4-FFF2-40B4-BE49-F238E27FC236}">
                <a16:creationId xmlns:a16="http://schemas.microsoft.com/office/drawing/2014/main" id="{26AAE2C6-A4E2-D604-4D4E-0CFF86687912}"/>
              </a:ext>
            </a:extLst>
          </p:cNvPr>
          <p:cNvPicPr>
            <a:picLocks noChangeAspect="1"/>
          </p:cNvPicPr>
          <p:nvPr/>
        </p:nvPicPr>
        <p:blipFill>
          <a:blip r:embed="rId6"/>
          <a:stretch>
            <a:fillRect/>
          </a:stretch>
        </p:blipFill>
        <p:spPr>
          <a:xfrm>
            <a:off x="7032168" y="262926"/>
            <a:ext cx="4806059" cy="5940575"/>
          </a:xfrm>
          <a:prstGeom prst="rect">
            <a:avLst/>
          </a:prstGeom>
          <a:effectLst>
            <a:outerShdw blurRad="50800" dist="50800" dir="7860000" algn="ctr" rotWithShape="0">
              <a:srgbClr val="000000">
                <a:alpha val="43137"/>
              </a:srgbClr>
            </a:outerShdw>
          </a:effectLst>
        </p:spPr>
      </p:pic>
      <p:sp>
        <p:nvSpPr>
          <p:cNvPr id="4" name="Oval 3">
            <a:extLst>
              <a:ext uri="{FF2B5EF4-FFF2-40B4-BE49-F238E27FC236}">
                <a16:creationId xmlns:a16="http://schemas.microsoft.com/office/drawing/2014/main" id="{1B6AE3B2-7666-4036-5DB6-326E29592E00}"/>
              </a:ext>
              <a:ext uri="{C183D7F6-B498-43B3-948B-1728B52AA6E4}">
                <adec:decorative xmlns:adec="http://schemas.microsoft.com/office/drawing/2017/decorative" val="1"/>
              </a:ext>
            </a:extLst>
          </p:cNvPr>
          <p:cNvSpPr/>
          <p:nvPr/>
        </p:nvSpPr>
        <p:spPr>
          <a:xfrm>
            <a:off x="7478486" y="194854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8DEE663A-2BB3-8A9D-4EB1-0DEF79A535AB}"/>
              </a:ext>
              <a:ext uri="{C183D7F6-B498-43B3-948B-1728B52AA6E4}">
                <adec:decorative xmlns:adec="http://schemas.microsoft.com/office/drawing/2017/decorative" val="1"/>
              </a:ext>
            </a:extLst>
          </p:cNvPr>
          <p:cNvSpPr/>
          <p:nvPr/>
        </p:nvSpPr>
        <p:spPr>
          <a:xfrm>
            <a:off x="8368667" y="2743356"/>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E5FDAF36-E9AE-8FBC-94FE-81949D4257EA}"/>
              </a:ext>
              <a:ext uri="{C183D7F6-B498-43B3-948B-1728B52AA6E4}">
                <adec:decorative xmlns:adec="http://schemas.microsoft.com/office/drawing/2017/decorative" val="1"/>
              </a:ext>
            </a:extLst>
          </p:cNvPr>
          <p:cNvSpPr/>
          <p:nvPr/>
        </p:nvSpPr>
        <p:spPr>
          <a:xfrm>
            <a:off x="10961921" y="5382148"/>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EEF30E85-445A-C5CA-672D-6AA3E45A7752}"/>
              </a:ext>
              <a:ext uri="{C183D7F6-B498-43B3-948B-1728B52AA6E4}">
                <adec:decorative xmlns:adec="http://schemas.microsoft.com/office/drawing/2017/decorative" val="1"/>
              </a:ext>
            </a:extLst>
          </p:cNvPr>
          <p:cNvSpPr/>
          <p:nvPr/>
        </p:nvSpPr>
        <p:spPr>
          <a:xfrm>
            <a:off x="9258573" y="3662364"/>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D575A16-977B-A94E-7E4C-37A3A32B3944}"/>
              </a:ext>
              <a:ext uri="{C183D7F6-B498-43B3-948B-1728B52AA6E4}">
                <adec:decorative xmlns:adec="http://schemas.microsoft.com/office/drawing/2017/decorative" val="1"/>
              </a:ext>
            </a:extLst>
          </p:cNvPr>
          <p:cNvSpPr/>
          <p:nvPr/>
        </p:nvSpPr>
        <p:spPr>
          <a:xfrm>
            <a:off x="8368666" y="4500739"/>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0302A74F-E7CB-2CC5-28F2-F37DD93B9185}"/>
              </a:ext>
              <a:ext uri="{C183D7F6-B498-43B3-948B-1728B52AA6E4}">
                <adec:decorative xmlns:adec="http://schemas.microsoft.com/office/drawing/2017/decorative" val="1"/>
              </a:ext>
            </a:extLst>
          </p:cNvPr>
          <p:cNvSpPr/>
          <p:nvPr/>
        </p:nvSpPr>
        <p:spPr>
          <a:xfrm>
            <a:off x="7457726" y="5382148"/>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F69D9EA8-E3ED-47E9-6268-B3D265FCDC88}"/>
              </a:ext>
              <a:ext uri="{C183D7F6-B498-43B3-948B-1728B52AA6E4}">
                <adec:decorative xmlns:adec="http://schemas.microsoft.com/office/drawing/2017/decorative" val="1"/>
              </a:ext>
            </a:extLst>
          </p:cNvPr>
          <p:cNvSpPr/>
          <p:nvPr/>
        </p:nvSpPr>
        <p:spPr>
          <a:xfrm>
            <a:off x="10103447" y="2828833"/>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45F5239-2823-0429-FF92-3DCF5CD9DED4}"/>
              </a:ext>
              <a:ext uri="{C183D7F6-B498-43B3-948B-1728B52AA6E4}">
                <adec:decorative xmlns:adec="http://schemas.microsoft.com/office/drawing/2017/decorative" val="1"/>
              </a:ext>
            </a:extLst>
          </p:cNvPr>
          <p:cNvSpPr/>
          <p:nvPr/>
        </p:nvSpPr>
        <p:spPr>
          <a:xfrm>
            <a:off x="10961921" y="1948541"/>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EDD0F53D-35F1-03F2-843D-8B6569223828}"/>
              </a:ext>
              <a:ext uri="{C183D7F6-B498-43B3-948B-1728B52AA6E4}">
                <adec:decorative xmlns:adec="http://schemas.microsoft.com/office/drawing/2017/decorative" val="1"/>
              </a:ext>
            </a:extLst>
          </p:cNvPr>
          <p:cNvSpPr/>
          <p:nvPr/>
        </p:nvSpPr>
        <p:spPr>
          <a:xfrm>
            <a:off x="10103446" y="4516167"/>
            <a:ext cx="489857" cy="48985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030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A5ACA2-3436-B048-BAB2-05A7A5B3BADB}"/>
              </a:ext>
              <a:ext uri="{C183D7F6-B498-43B3-948B-1728B52AA6E4}">
                <adec:decorative xmlns:adec="http://schemas.microsoft.com/office/drawing/2017/decorative" val="1"/>
              </a:ext>
            </a:extLst>
          </p:cNvPr>
          <p:cNvPicPr>
            <a:picLocks noChangeAspect="1"/>
          </p:cNvPicPr>
          <p:nvPr/>
        </p:nvPicPr>
        <p:blipFill rotWithShape="1">
          <a:blip r:embed="rId2">
            <a:lum bright="44000"/>
            <a:alphaModFix amt="9000"/>
          </a:blip>
          <a:srcRect l="8724" t="84492" b="1647"/>
          <a:stretch/>
        </p:blipFill>
        <p:spPr>
          <a:xfrm rot="5400000">
            <a:off x="-2656745" y="2677256"/>
            <a:ext cx="6858001" cy="1503485"/>
          </a:xfrm>
          <a:prstGeom prst="rect">
            <a:avLst/>
          </a:prstGeom>
          <a:effectLst>
            <a:outerShdw blurRad="50800" dist="50800" dir="5400000" algn="ctr" rotWithShape="0">
              <a:srgbClr val="000000"/>
            </a:outerShdw>
            <a:reflection endPos="65000" dist="762000" dir="5400000" sy="-100000" algn="bl" rotWithShape="0"/>
          </a:effectLst>
        </p:spPr>
      </p:pic>
      <p:sp>
        <p:nvSpPr>
          <p:cNvPr id="5" name="Rectangle 4">
            <a:extLst>
              <a:ext uri="{FF2B5EF4-FFF2-40B4-BE49-F238E27FC236}">
                <a16:creationId xmlns:a16="http://schemas.microsoft.com/office/drawing/2014/main" id="{2D01FB66-8E41-A940-BCF6-42A2E36056A2}"/>
              </a:ext>
              <a:ext uri="{C183D7F6-B498-43B3-948B-1728B52AA6E4}">
                <adec:decorative xmlns:adec="http://schemas.microsoft.com/office/drawing/2017/decorative" val="1"/>
              </a:ext>
            </a:extLst>
          </p:cNvPr>
          <p:cNvSpPr/>
          <p:nvPr/>
        </p:nvSpPr>
        <p:spPr>
          <a:xfrm>
            <a:off x="0" y="-2"/>
            <a:ext cx="1524002" cy="6858002"/>
          </a:xfrm>
          <a:prstGeom prst="rect">
            <a:avLst/>
          </a:prstGeom>
          <a:solidFill>
            <a:srgbClr val="DB3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23">
            <a:extLst>
              <a:ext uri="{FF2B5EF4-FFF2-40B4-BE49-F238E27FC236}">
                <a16:creationId xmlns:a16="http://schemas.microsoft.com/office/drawing/2014/main" id="{8EACD2FA-8A9C-124B-823E-C53F064627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14" y="0"/>
            <a:ext cx="1503485" cy="1503485"/>
          </a:xfrm>
          <a:prstGeom prst="rect">
            <a:avLst/>
          </a:prstGeom>
        </p:spPr>
      </p:pic>
      <p:pic>
        <p:nvPicPr>
          <p:cNvPr id="8" name="Content Placeholder 3">
            <a:extLst>
              <a:ext uri="{FF2B5EF4-FFF2-40B4-BE49-F238E27FC236}">
                <a16:creationId xmlns:a16="http://schemas.microsoft.com/office/drawing/2014/main" id="{5941A22A-3F85-CE42-A7DB-F61DA444816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3529" y="5627077"/>
            <a:ext cx="976941" cy="994812"/>
          </a:xfrm>
          <a:prstGeom prst="rect">
            <a:avLst/>
          </a:prstGeom>
        </p:spPr>
      </p:pic>
      <p:pic>
        <p:nvPicPr>
          <p:cNvPr id="9" name="Picture 8">
            <a:extLst>
              <a:ext uri="{FF2B5EF4-FFF2-40B4-BE49-F238E27FC236}">
                <a16:creationId xmlns:a16="http://schemas.microsoft.com/office/drawing/2014/main" id="{36376534-F36F-4D66-8116-A4F793EA6D72}"/>
              </a:ext>
              <a:ext uri="{C183D7F6-B498-43B3-948B-1728B52AA6E4}">
                <adec:decorative xmlns:adec="http://schemas.microsoft.com/office/drawing/2017/decorative" val="1"/>
              </a:ext>
            </a:extLst>
          </p:cNvPr>
          <p:cNvPicPr>
            <a:picLocks noChangeAspect="1"/>
          </p:cNvPicPr>
          <p:nvPr/>
        </p:nvPicPr>
        <p:blipFill rotWithShape="1">
          <a:blip r:embed="rId2">
            <a:alphaModFix amt="24000"/>
            <a:lum bright="31000"/>
          </a:blip>
          <a:srcRect l="8724" t="84492" b="1647"/>
          <a:stretch/>
        </p:blipFill>
        <p:spPr>
          <a:xfrm rot="5400000">
            <a:off x="-2656751" y="2677256"/>
            <a:ext cx="6858003" cy="1503485"/>
          </a:xfrm>
          <a:prstGeom prst="rect">
            <a:avLst/>
          </a:prstGeom>
          <a:effectLst>
            <a:glow>
              <a:schemeClr val="accent1">
                <a:alpha val="40000"/>
              </a:schemeClr>
            </a:glow>
            <a:reflection blurRad="952500" stA="0" endPos="94000" dist="1181100" dir="5400000" sy="-100000" algn="bl" rotWithShape="0"/>
          </a:effectLst>
        </p:spPr>
      </p:pic>
      <p:sp>
        <p:nvSpPr>
          <p:cNvPr id="10" name="Title 5"/>
          <p:cNvSpPr txBox="1">
            <a:spLocks noGrp="1"/>
          </p:cNvSpPr>
          <p:nvPr>
            <p:ph type="title"/>
          </p:nvPr>
        </p:nvSpPr>
        <p:spPr>
          <a:xfrm>
            <a:off x="1817914" y="13061"/>
            <a:ext cx="8736876" cy="13476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7200" dirty="0" err="1">
                <a:latin typeface="Gotham Book"/>
                <a:cs typeface="Gisha" panose="020F0502020204030204" pitchFamily="34" charset="-79"/>
              </a:rPr>
              <a:t>Actividad</a:t>
            </a:r>
            <a:r>
              <a:rPr lang="en-US" sz="7200" dirty="0">
                <a:latin typeface="Gotham Book"/>
                <a:cs typeface="Gisha" panose="020F0502020204030204" pitchFamily="34" charset="-79"/>
              </a:rPr>
              <a:t> de </a:t>
            </a:r>
            <a:r>
              <a:rPr lang="en-US" sz="7200" dirty="0" err="1">
                <a:latin typeface="Gotham Book"/>
                <a:cs typeface="Gisha" panose="020F0502020204030204" pitchFamily="34" charset="-79"/>
              </a:rPr>
              <a:t>cierre</a:t>
            </a:r>
            <a:endParaRPr lang="en-US" sz="7200" dirty="0">
              <a:latin typeface="Gotham Book"/>
              <a:cs typeface="Gisha" panose="020F0502020204030204" pitchFamily="34" charset="-79"/>
            </a:endParaRPr>
          </a:p>
        </p:txBody>
      </p:sp>
      <p:sp>
        <p:nvSpPr>
          <p:cNvPr id="11" name="TextBox 10">
            <a:extLst>
              <a:ext uri="{C183D7F6-B498-43B3-948B-1728B52AA6E4}">
                <adec:decorative xmlns:adec="http://schemas.microsoft.com/office/drawing/2017/decorative" val="1"/>
              </a:ext>
            </a:extLst>
          </p:cNvPr>
          <p:cNvSpPr txBox="1"/>
          <p:nvPr/>
        </p:nvSpPr>
        <p:spPr>
          <a:xfrm>
            <a:off x="7702655" y="6369803"/>
            <a:ext cx="4091552" cy="369332"/>
          </a:xfrm>
          <a:prstGeom prst="rect">
            <a:avLst/>
          </a:prstGeom>
          <a:noFill/>
        </p:spPr>
        <p:txBody>
          <a:bodyPr wrap="square" rtlCol="0">
            <a:spAutoFit/>
          </a:bodyPr>
          <a:lstStyle/>
          <a:p>
            <a:r>
              <a:rPr lang="en-US" dirty="0">
                <a:solidFill>
                  <a:schemeClr val="tx1">
                    <a:lumMod val="75000"/>
                    <a:lumOff val="25000"/>
                  </a:schemeClr>
                </a:solidFill>
                <a:latin typeface="Gotham Book" pitchFamily="2" charset="0"/>
                <a:cs typeface="Gotham Book" pitchFamily="2" charset="0"/>
              </a:rPr>
              <a:t>https://education.texashistory.unt.edu</a:t>
            </a:r>
            <a:endParaRPr lang="en-US" dirty="0"/>
          </a:p>
        </p:txBody>
      </p:sp>
      <p:sp>
        <p:nvSpPr>
          <p:cNvPr id="2" name="Speech Bubble: Rectangle with Corners Rounded 1">
            <a:extLst>
              <a:ext uri="{FF2B5EF4-FFF2-40B4-BE49-F238E27FC236}">
                <a16:creationId xmlns:a16="http://schemas.microsoft.com/office/drawing/2014/main" id="{4C5C89C3-009E-A2ED-674F-8CCC4C766036}"/>
              </a:ext>
            </a:extLst>
          </p:cNvPr>
          <p:cNvSpPr/>
          <p:nvPr/>
        </p:nvSpPr>
        <p:spPr>
          <a:xfrm>
            <a:off x="4114801" y="1503485"/>
            <a:ext cx="7609115" cy="2188028"/>
          </a:xfrm>
          <a:prstGeom prst="wedgeRoundRectCallout">
            <a:avLst>
              <a:gd name="adj1" fmla="val -64311"/>
              <a:gd name="adj2" fmla="val 17909"/>
              <a:gd name="adj3" fmla="val 16667"/>
            </a:avLst>
          </a:prstGeom>
          <a:solidFill>
            <a:srgbClr val="D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latin typeface="Gotham Book"/>
              </a:rPr>
              <a:t>Un término de mi tarjeta es ________. Algo que sé sobre este término es __________</a:t>
            </a:r>
            <a:endParaRPr lang="en-US" sz="3600" dirty="0">
              <a:latin typeface="Gotham Book"/>
            </a:endParaRPr>
          </a:p>
        </p:txBody>
      </p:sp>
      <p:pic>
        <p:nvPicPr>
          <p:cNvPr id="4" name="Graphic 3">
            <a:extLst>
              <a:ext uri="{FF2B5EF4-FFF2-40B4-BE49-F238E27FC236}">
                <a16:creationId xmlns:a16="http://schemas.microsoft.com/office/drawing/2014/main" id="{8EBE8E3E-0F49-007F-7859-D83B24B4D65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53295" y="2114550"/>
            <a:ext cx="1213758" cy="1213758"/>
          </a:xfrm>
          <a:prstGeom prst="rect">
            <a:avLst/>
          </a:prstGeom>
        </p:spPr>
      </p:pic>
      <p:sp>
        <p:nvSpPr>
          <p:cNvPr id="12" name="Speech Bubble: Rectangle with Corners Rounded 11">
            <a:extLst>
              <a:ext uri="{FF2B5EF4-FFF2-40B4-BE49-F238E27FC236}">
                <a16:creationId xmlns:a16="http://schemas.microsoft.com/office/drawing/2014/main" id="{11CE2759-F4AC-F3C4-8090-950A715AD3B0}"/>
              </a:ext>
            </a:extLst>
          </p:cNvPr>
          <p:cNvSpPr/>
          <p:nvPr/>
        </p:nvSpPr>
        <p:spPr>
          <a:xfrm>
            <a:off x="2139316" y="3936455"/>
            <a:ext cx="7609115" cy="2188028"/>
          </a:xfrm>
          <a:prstGeom prst="wedgeRoundRectCallout">
            <a:avLst>
              <a:gd name="adj1" fmla="val 67592"/>
              <a:gd name="adj2" fmla="val 24377"/>
              <a:gd name="adj3" fmla="val 16667"/>
            </a:avLst>
          </a:prstGeom>
          <a:solidFill>
            <a:srgbClr val="D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latin typeface="Gotham Book"/>
              </a:rPr>
              <a:t>Un término de mi tarjeta es ________. Tres palabras clave relacionadas con este término son _____, _____ y ______.</a:t>
            </a:r>
            <a:endParaRPr lang="en-US" sz="3600" dirty="0">
              <a:latin typeface="Gotham Book"/>
            </a:endParaRPr>
          </a:p>
        </p:txBody>
      </p:sp>
      <p:pic>
        <p:nvPicPr>
          <p:cNvPr id="13" name="Graphic 12">
            <a:extLst>
              <a:ext uri="{FF2B5EF4-FFF2-40B4-BE49-F238E27FC236}">
                <a16:creationId xmlns:a16="http://schemas.microsoft.com/office/drawing/2014/main" id="{2E3470F8-E70A-B63A-FB77-ABCD9B4CF43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57729" y="4607379"/>
            <a:ext cx="1213758" cy="1213758"/>
          </a:xfrm>
          <a:prstGeom prst="rect">
            <a:avLst/>
          </a:prstGeom>
        </p:spPr>
      </p:pic>
    </p:spTree>
    <p:extLst>
      <p:ext uri="{BB962C8B-B14F-4D97-AF65-F5344CB8AC3E}">
        <p14:creationId xmlns:p14="http://schemas.microsoft.com/office/powerpoint/2010/main" val="2850630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D547ED-9374-428D-BFBC-BFFB758ABE2B}">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796450F8-12A7-4297-9110-3BD1200A6D4E}">
  <ds:schemaRefs>
    <ds:schemaRef ds:uri="http://schemas.microsoft.com/sharepoint/v3/contenttype/forms"/>
  </ds:schemaRefs>
</ds:datastoreItem>
</file>

<file path=customXml/itemProps3.xml><?xml version="1.0" encoding="utf-8"?>
<ds:datastoreItem xmlns:ds="http://schemas.openxmlformats.org/officeDocument/2006/customXml" ds:itemID="{63528DC0-EA22-4FC5-872E-5A88A0380F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460</TotalTime>
  <Words>502</Words>
  <Application>Microsoft Office PowerPoint</Application>
  <PresentationFormat>Widescreen</PresentationFormat>
  <Paragraphs>71</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Aptos Display</vt:lpstr>
      <vt:lpstr>Arial</vt:lpstr>
      <vt:lpstr>Calibri</vt:lpstr>
      <vt:lpstr>Calibri Light</vt:lpstr>
      <vt:lpstr>Gotham Book</vt:lpstr>
      <vt:lpstr>Gotham Medium</vt:lpstr>
      <vt:lpstr>Office Theme</vt:lpstr>
      <vt:lpstr>1_Office Theme</vt:lpstr>
      <vt:lpstr>Unidad 12 Bingo Reseña Juego</vt:lpstr>
      <vt:lpstr>Rellena tu tarjeta</vt:lpstr>
      <vt:lpstr>Cómo jugar:</vt:lpstr>
      <vt:lpstr>Cómo se gana? </vt:lpstr>
      <vt:lpstr>Resumen del Bingo de la Unidad 12 Elige entre los términos de abajo para rellenar aleatoriamente cada casilla de tu tarjeta de Bingo. No uses un término más de una vez. No usarás todos los términos.</vt:lpstr>
      <vt:lpstr>Patrón alternativo de victoria #1</vt:lpstr>
      <vt:lpstr>Patrón alternativo de Victoria #2</vt:lpstr>
      <vt:lpstr>Patrón alternativo de victoria #3</vt:lpstr>
      <vt:lpstr>Patrón alternativo de victoria #4</vt:lpstr>
      <vt:lpstr>Actividad de cierre</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Abubakar, Courtney</dc:creator>
  <cp:lastModifiedBy>Wilkinson, Ulises</cp:lastModifiedBy>
  <cp:revision>13</cp:revision>
  <dcterms:created xsi:type="dcterms:W3CDTF">2024-07-16T20:09:51Z</dcterms:created>
  <dcterms:modified xsi:type="dcterms:W3CDTF">2026-08-07T20:20:52Z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