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17"/>
  </p:notesMasterIdLst>
  <p:sldIdLst>
    <p:sldId id="326" r:id="rId7"/>
    <p:sldId id="331" r:id="rId8"/>
    <p:sldId id="332" r:id="rId9"/>
    <p:sldId id="333" r:id="rId10"/>
    <p:sldId id="334" r:id="rId11"/>
    <p:sldId id="363" r:id="rId12"/>
    <p:sldId id="364" r:id="rId13"/>
    <p:sldId id="368" r:id="rId14"/>
    <p:sldId id="369" r:id="rId15"/>
    <p:sldId id="3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529149-49B3-4520-9045-7B7723D12351}" v="37" dt="2026-08-10T17:24:54.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custSel modSld">
      <pc:chgData name="Wilkinson, Ulises" userId="aece8d85-eb83-4e23-bf28-c30077cba893" providerId="ADAL" clId="{884F47B1-B553-4192-9126-1C112833296C}" dt="2026-08-10T17:24:43.224" v="37" actId="255"/>
      <pc:docMkLst>
        <pc:docMk/>
      </pc:docMkLst>
      <pc:sldChg chg="modSp mod">
        <pc:chgData name="Wilkinson, Ulises" userId="aece8d85-eb83-4e23-bf28-c30077cba893" providerId="ADAL" clId="{884F47B1-B553-4192-9126-1C112833296C}" dt="2026-08-10T17:22:14.131" v="8" actId="255"/>
        <pc:sldMkLst>
          <pc:docMk/>
          <pc:sldMk cId="3840677025" sldId="331"/>
        </pc:sldMkLst>
        <pc:spChg chg="mod">
          <ac:chgData name="Wilkinson, Ulises" userId="aece8d85-eb83-4e23-bf28-c30077cba893" providerId="ADAL" clId="{884F47B1-B553-4192-9126-1C112833296C}" dt="2026-08-10T17:21:53.562" v="3" actId="255"/>
          <ac:spMkLst>
            <pc:docMk/>
            <pc:sldMk cId="3840677025" sldId="331"/>
            <ac:spMk id="2" creationId="{36B42A4E-4727-C868-B633-69B1B7D7E12C}"/>
          </ac:spMkLst>
        </pc:spChg>
        <pc:spChg chg="mod">
          <ac:chgData name="Wilkinson, Ulises" userId="aece8d85-eb83-4e23-bf28-c30077cba893" providerId="ADAL" clId="{884F47B1-B553-4192-9126-1C112833296C}" dt="2026-08-10T17:22:14.131" v="8" actId="255"/>
          <ac:spMkLst>
            <pc:docMk/>
            <pc:sldMk cId="3840677025" sldId="331"/>
            <ac:spMk id="11" creationId="{E3BE58E5-689C-3C86-6E80-0EBC20B47307}"/>
          </ac:spMkLst>
        </pc:spChg>
      </pc:sldChg>
      <pc:sldChg chg="modSp mod">
        <pc:chgData name="Wilkinson, Ulises" userId="aece8d85-eb83-4e23-bf28-c30077cba893" providerId="ADAL" clId="{884F47B1-B553-4192-9126-1C112833296C}" dt="2026-08-10T17:22:22.865" v="9" actId="255"/>
        <pc:sldMkLst>
          <pc:docMk/>
          <pc:sldMk cId="2484308596" sldId="332"/>
        </pc:sldMkLst>
        <pc:spChg chg="mod">
          <ac:chgData name="Wilkinson, Ulises" userId="aece8d85-eb83-4e23-bf28-c30077cba893" providerId="ADAL" clId="{884F47B1-B553-4192-9126-1C112833296C}" dt="2026-08-10T17:22:22.865" v="9" actId="255"/>
          <ac:spMkLst>
            <pc:docMk/>
            <pc:sldMk cId="2484308596" sldId="332"/>
            <ac:spMk id="3" creationId="{09526335-7570-50B3-B09A-2D2C5481D8F9}"/>
          </ac:spMkLst>
        </pc:spChg>
      </pc:sldChg>
      <pc:sldChg chg="modSp mod">
        <pc:chgData name="Wilkinson, Ulises" userId="aece8d85-eb83-4e23-bf28-c30077cba893" providerId="ADAL" clId="{884F47B1-B553-4192-9126-1C112833296C}" dt="2026-08-10T17:22:35.255" v="11" actId="20577"/>
        <pc:sldMkLst>
          <pc:docMk/>
          <pc:sldMk cId="1402913147" sldId="333"/>
        </pc:sldMkLst>
        <pc:spChg chg="mod">
          <ac:chgData name="Wilkinson, Ulises" userId="aece8d85-eb83-4e23-bf28-c30077cba893" providerId="ADAL" clId="{884F47B1-B553-4192-9126-1C112833296C}" dt="2026-08-10T17:22:35.255" v="11" actId="20577"/>
          <ac:spMkLst>
            <pc:docMk/>
            <pc:sldMk cId="1402913147" sldId="333"/>
            <ac:spMk id="3" creationId="{C6972DD2-9631-36AD-15F5-1E1A9FB07975}"/>
          </ac:spMkLst>
        </pc:spChg>
      </pc:sldChg>
      <pc:sldChg chg="modSp mod">
        <pc:chgData name="Wilkinson, Ulises" userId="aece8d85-eb83-4e23-bf28-c30077cba893" providerId="ADAL" clId="{884F47B1-B553-4192-9126-1C112833296C}" dt="2026-08-10T17:23:06.971" v="25" actId="255"/>
        <pc:sldMkLst>
          <pc:docMk/>
          <pc:sldMk cId="1980830845" sldId="334"/>
        </pc:sldMkLst>
        <pc:spChg chg="mod">
          <ac:chgData name="Wilkinson, Ulises" userId="aece8d85-eb83-4e23-bf28-c30077cba893" providerId="ADAL" clId="{884F47B1-B553-4192-9126-1C112833296C}" dt="2026-08-10T17:22:40.746" v="14" actId="27636"/>
          <ac:spMkLst>
            <pc:docMk/>
            <pc:sldMk cId="1980830845" sldId="334"/>
            <ac:spMk id="2" creationId="{C6A6384D-8638-DF6D-AE9F-F5B475FA0ACB}"/>
          </ac:spMkLst>
        </pc:spChg>
        <pc:spChg chg="mod">
          <ac:chgData name="Wilkinson, Ulises" userId="aece8d85-eb83-4e23-bf28-c30077cba893" providerId="ADAL" clId="{884F47B1-B553-4192-9126-1C112833296C}" dt="2026-08-10T17:23:06.971" v="25" actId="255"/>
          <ac:spMkLst>
            <pc:docMk/>
            <pc:sldMk cId="1980830845" sldId="334"/>
            <ac:spMk id="4" creationId="{81B9E536-78A7-9992-7ABE-730ADAC79277}"/>
          </ac:spMkLst>
        </pc:spChg>
      </pc:sldChg>
      <pc:sldChg chg="modSp mod">
        <pc:chgData name="Wilkinson, Ulises" userId="aece8d85-eb83-4e23-bf28-c30077cba893" providerId="ADAL" clId="{884F47B1-B553-4192-9126-1C112833296C}" dt="2026-08-10T17:23:46.422" v="28" actId="20577"/>
        <pc:sldMkLst>
          <pc:docMk/>
          <pc:sldMk cId="292669219" sldId="363"/>
        </pc:sldMkLst>
        <pc:spChg chg="mod">
          <ac:chgData name="Wilkinson, Ulises" userId="aece8d85-eb83-4e23-bf28-c30077cba893" providerId="ADAL" clId="{884F47B1-B553-4192-9126-1C112833296C}" dt="2026-08-10T17:23:46.422" v="28" actId="20577"/>
          <ac:spMkLst>
            <pc:docMk/>
            <pc:sldMk cId="292669219" sldId="363"/>
            <ac:spMk id="4" creationId="{6EBACF61-F99B-E1A3-1C39-9B38D8B26B63}"/>
          </ac:spMkLst>
        </pc:spChg>
        <pc:spChg chg="mod">
          <ac:chgData name="Wilkinson, Ulises" userId="aece8d85-eb83-4e23-bf28-c30077cba893" providerId="ADAL" clId="{884F47B1-B553-4192-9126-1C112833296C}" dt="2026-08-10T17:23:20.436" v="27" actId="1076"/>
          <ac:spMkLst>
            <pc:docMk/>
            <pc:sldMk cId="292669219" sldId="363"/>
            <ac:spMk id="5" creationId="{DE15B283-8A7A-EEC8-4426-F0E172609C35}"/>
          </ac:spMkLst>
        </pc:spChg>
      </pc:sldChg>
      <pc:sldChg chg="modSp mod">
        <pc:chgData name="Wilkinson, Ulises" userId="aece8d85-eb83-4e23-bf28-c30077cba893" providerId="ADAL" clId="{884F47B1-B553-4192-9126-1C112833296C}" dt="2026-08-10T17:23:59.089" v="29" actId="255"/>
        <pc:sldMkLst>
          <pc:docMk/>
          <pc:sldMk cId="464243312" sldId="364"/>
        </pc:sldMkLst>
        <pc:spChg chg="mod">
          <ac:chgData name="Wilkinson, Ulises" userId="aece8d85-eb83-4e23-bf28-c30077cba893" providerId="ADAL" clId="{884F47B1-B553-4192-9126-1C112833296C}" dt="2026-08-10T17:23:59.089" v="29" actId="255"/>
          <ac:spMkLst>
            <pc:docMk/>
            <pc:sldMk cId="464243312" sldId="364"/>
            <ac:spMk id="2" creationId="{9A2DDDE3-5B12-072C-1ACD-E8D75AE48075}"/>
          </ac:spMkLst>
        </pc:spChg>
      </pc:sldChg>
      <pc:sldChg chg="modSp mod">
        <pc:chgData name="Wilkinson, Ulises" userId="aece8d85-eb83-4e23-bf28-c30077cba893" providerId="ADAL" clId="{884F47B1-B553-4192-9126-1C112833296C}" dt="2026-08-10T17:24:14.990" v="32"/>
        <pc:sldMkLst>
          <pc:docMk/>
          <pc:sldMk cId="958868896" sldId="368"/>
        </pc:sldMkLst>
        <pc:spChg chg="mod">
          <ac:chgData name="Wilkinson, Ulises" userId="aece8d85-eb83-4e23-bf28-c30077cba893" providerId="ADAL" clId="{884F47B1-B553-4192-9126-1C112833296C}" dt="2026-08-10T17:24:05.499" v="30" actId="27636"/>
          <ac:spMkLst>
            <pc:docMk/>
            <pc:sldMk cId="958868896" sldId="368"/>
            <ac:spMk id="2" creationId="{187F429E-AC06-FC5D-9DF7-DE69B43A23DF}"/>
          </ac:spMkLst>
        </pc:spChg>
        <pc:spChg chg="mod">
          <ac:chgData name="Wilkinson, Ulises" userId="aece8d85-eb83-4e23-bf28-c30077cba893" providerId="ADAL" clId="{884F47B1-B553-4192-9126-1C112833296C}" dt="2026-08-10T17:24:14.990" v="32"/>
          <ac:spMkLst>
            <pc:docMk/>
            <pc:sldMk cId="958868896" sldId="368"/>
            <ac:spMk id="5" creationId="{CF0D51E9-0730-7CFD-9BB9-74E34C665534}"/>
          </ac:spMkLst>
        </pc:spChg>
      </pc:sldChg>
      <pc:sldChg chg="modSp mod">
        <pc:chgData name="Wilkinson, Ulises" userId="aece8d85-eb83-4e23-bf28-c30077cba893" providerId="ADAL" clId="{884F47B1-B553-4192-9126-1C112833296C}" dt="2026-08-10T17:24:43.224" v="37" actId="255"/>
        <pc:sldMkLst>
          <pc:docMk/>
          <pc:sldMk cId="631959755" sldId="369"/>
        </pc:sldMkLst>
        <pc:spChg chg="mod">
          <ac:chgData name="Wilkinson, Ulises" userId="aece8d85-eb83-4e23-bf28-c30077cba893" providerId="ADAL" clId="{884F47B1-B553-4192-9126-1C112833296C}" dt="2026-08-10T17:24:25.142" v="34" actId="255"/>
          <ac:spMkLst>
            <pc:docMk/>
            <pc:sldMk cId="631959755" sldId="369"/>
            <ac:spMk id="2" creationId="{9CF74770-D025-5BE4-CDFF-C6CA5729BD37}"/>
          </ac:spMkLst>
        </pc:spChg>
        <pc:spChg chg="mod">
          <ac:chgData name="Wilkinson, Ulises" userId="aece8d85-eb83-4e23-bf28-c30077cba893" providerId="ADAL" clId="{884F47B1-B553-4192-9126-1C112833296C}" dt="2026-08-10T17:24:43.224" v="37" actId="255"/>
          <ac:spMkLst>
            <pc:docMk/>
            <pc:sldMk cId="631959755" sldId="369"/>
            <ac:spMk id="11" creationId="{4CB00B3D-7796-5287-E7E8-E76F618EA51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EC5D1-E5B6-4B83-96A0-1C97A0A5DFD7}" type="datetimeFigureOut">
              <a:rPr lang="en-US" smtClean="0"/>
              <a:t>8/10/2026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5C3D6-56FE-4AC1-8E4A-0C7EC6C3DD57}" type="slidenum">
              <a:rPr lang="en-US" smtClean="0"/>
              <a:t>‹#›</a:t>
            </a:fld>
            <a:endParaRPr lang="en-US"/>
          </a:p>
        </p:txBody>
      </p:sp>
    </p:spTree>
    <p:extLst>
      <p:ext uri="{BB962C8B-B14F-4D97-AF65-F5344CB8AC3E}">
        <p14:creationId xmlns:p14="http://schemas.microsoft.com/office/powerpoint/2010/main" val="66369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1760437/"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02722602/"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loc.gov/item/2017761551/" TargetMode="External"/><Relationship Id="rId4" Type="http://schemas.openxmlformats.org/officeDocument/2006/relationships/hyperlink" Target="https://www.loc.gov/item/2017766885/"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texashistory.unt.edu/ark:/67531/metapth1139311/" TargetMode="External"/><Relationship Id="rId4" Type="http://schemas.openxmlformats.org/officeDocument/2006/relationships/hyperlink" Target="https://texashistory.unt.edu/"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Alvarez, Elizabeth Cruce. Texas Almanac, 2008-2009, book, 2008; Dallas, Texas. (</a:t>
            </a:r>
            <a:r>
              <a:rPr lang="en-US" sz="1200" b="0" i="0" u="none" strike="noStrike" kern="1200" dirty="0">
                <a:solidFill>
                  <a:schemeClr val="tx1"/>
                </a:solidFill>
                <a:effectLst/>
                <a:latin typeface="+mn-lt"/>
                <a:ea typeface="+mn-ea"/>
                <a:cs typeface="+mn-cs"/>
                <a:hlinkClick r:id="rId3"/>
              </a:rPr>
              <a:t>https://texashistory.unt.edu/ark:/67531/metapth1760437/</a:t>
            </a:r>
            <a:r>
              <a:rPr lang="en-US" sz="1200" b="0" i="0" u="none" strike="noStrike" kern="1200" dirty="0">
                <a:solidFill>
                  <a:schemeClr val="tx1"/>
                </a:solidFill>
                <a:effectLst/>
                <a:latin typeface="+mn-lt"/>
                <a:ea typeface="+mn-ea"/>
                <a:cs typeface="+mn-cs"/>
              </a:rPr>
              <a:t>: accessed August 25,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Underwood &amp; Underwood. </a:t>
            </a:r>
            <a:r>
              <a:rPr lang="en-US" sz="1200" b="0" i="1" u="none" strike="noStrike" kern="1200" dirty="0">
                <a:solidFill>
                  <a:schemeClr val="tx1"/>
                </a:solidFill>
                <a:effectLst/>
                <a:latin typeface="+mn-lt"/>
                <a:ea typeface="+mn-ea"/>
                <a:cs typeface="+mn-cs"/>
              </a:rPr>
              <a:t>One of the delegates to the convention who comes from Texas Photo shows Congressman John N. Garner, member of Congress from Texas / / Underwood &amp; Underwood</a:t>
            </a:r>
            <a:r>
              <a:rPr lang="en-US" sz="1200" b="0" i="0" u="none" strike="noStrike" kern="1200" dirty="0">
                <a:solidFill>
                  <a:schemeClr val="tx1"/>
                </a:solidFill>
                <a:effectLst/>
                <a:latin typeface="+mn-lt"/>
                <a:ea typeface="+mn-ea"/>
                <a:cs typeface="+mn-cs"/>
              </a:rPr>
              <a:t>. 1924. Photograph. </a:t>
            </a:r>
            <a:r>
              <a:rPr lang="en-US" sz="1200" b="0" i="0" u="sng" strike="noStrike" kern="1200" dirty="0">
                <a:solidFill>
                  <a:schemeClr val="tx1"/>
                </a:solidFill>
                <a:effectLst/>
                <a:latin typeface="+mn-lt"/>
                <a:ea typeface="+mn-ea"/>
                <a:cs typeface="+mn-cs"/>
                <a:hlinkClick r:id="rId3"/>
              </a:rPr>
              <a:t>https://www.loc.gov/item/2002722602/</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Rothstein, Arthur. </a:t>
            </a:r>
            <a:r>
              <a:rPr lang="en-US" sz="1200" b="0" i="1" u="none" strike="noStrike" kern="1200" dirty="0">
                <a:solidFill>
                  <a:schemeClr val="tx1"/>
                </a:solidFill>
                <a:effectLst/>
                <a:latin typeface="+mn-lt"/>
                <a:ea typeface="+mn-ea"/>
                <a:cs typeface="+mn-cs"/>
              </a:rPr>
              <a:t>Untitled photo, possibly related to: Cimarron County, Oklahoma. April, . Dust Bowl. </a:t>
            </a:r>
            <a:r>
              <a:rPr lang="en-US" sz="1200" b="0" i="0" u="none" strike="noStrike" kern="1200" dirty="0">
                <a:solidFill>
                  <a:schemeClr val="tx1"/>
                </a:solidFill>
                <a:effectLst/>
                <a:latin typeface="+mn-lt"/>
                <a:ea typeface="+mn-ea"/>
                <a:cs typeface="+mn-cs"/>
              </a:rPr>
              <a:t>April 1936. Photograph. </a:t>
            </a:r>
            <a:r>
              <a:rPr lang="en-US" sz="1200" b="0" i="0" u="sng" strike="noStrike" kern="1200" dirty="0">
                <a:solidFill>
                  <a:schemeClr val="tx1"/>
                </a:solidFill>
                <a:effectLst/>
                <a:latin typeface="+mn-lt"/>
                <a:ea typeface="+mn-ea"/>
                <a:cs typeface="+mn-cs"/>
                <a:hlinkClick r:id="rId4"/>
              </a:rPr>
              <a:t>https://www.loc.gov/item/2017766885/</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Mydans</a:t>
            </a:r>
            <a:r>
              <a:rPr lang="en-US" sz="1200" b="0" i="0" u="none" strike="noStrike" kern="1200" dirty="0">
                <a:solidFill>
                  <a:schemeClr val="tx1"/>
                </a:solidFill>
                <a:effectLst/>
                <a:latin typeface="+mn-lt"/>
                <a:ea typeface="+mn-ea"/>
                <a:cs typeface="+mn-cs"/>
              </a:rPr>
              <a:t>, Carl. </a:t>
            </a:r>
            <a:r>
              <a:rPr lang="en-US" sz="1200" b="0" i="1" u="none" strike="noStrike" kern="1200" dirty="0">
                <a:solidFill>
                  <a:schemeClr val="tx1"/>
                </a:solidFill>
                <a:effectLst/>
                <a:latin typeface="+mn-lt"/>
                <a:ea typeface="+mn-ea"/>
                <a:cs typeface="+mn-cs"/>
              </a:rPr>
              <a:t>An electric pump, one of the newest type water pumps in Arkansas. Rice farming business near Harrisburg. This farm figures expenses of sixty dollars a day, covering everything from electricity to labor, from the day of tilling the soil until the reaping of the rice</a:t>
            </a:r>
            <a:r>
              <a:rPr lang="en-US" sz="1200" b="0" i="0" u="none" strike="noStrike" kern="1200" dirty="0">
                <a:solidFill>
                  <a:schemeClr val="tx1"/>
                </a:solidFill>
                <a:effectLst/>
                <a:latin typeface="+mn-lt"/>
                <a:ea typeface="+mn-ea"/>
                <a:cs typeface="+mn-cs"/>
              </a:rPr>
              <a:t>. June 1936. Photograph. Library of Congress Prints and Photographs Division. </a:t>
            </a:r>
            <a:r>
              <a:rPr lang="en-US" sz="1200" b="0" i="0" u="sng" strike="noStrike" kern="1200" dirty="0">
                <a:solidFill>
                  <a:schemeClr val="tx1"/>
                </a:solidFill>
                <a:effectLst/>
                <a:latin typeface="+mn-lt"/>
                <a:ea typeface="+mn-ea"/>
                <a:cs typeface="+mn-cs"/>
                <a:hlinkClick r:id="rId5"/>
              </a:rPr>
              <a:t>https://www.loc.gov/item/2017761551/</a:t>
            </a:r>
            <a:r>
              <a:rPr lang="en-US" sz="1200" b="0" i="0" u="none" strike="noStrike" kern="1200" dirty="0">
                <a:solidFill>
                  <a:schemeClr val="tx1"/>
                </a:solidFill>
                <a:effectLst/>
                <a:latin typeface="+mn-lt"/>
                <a:ea typeface="+mn-ea"/>
                <a:cs typeface="+mn-cs"/>
              </a:rPr>
              <a: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755C3D6-56FE-4AC1-8E4A-0C7EC6C3DD57}" type="slidenum">
              <a:rPr lang="en-US" smtClean="0"/>
              <a:t>6</a:t>
            </a:fld>
            <a:endParaRPr lang="en-US"/>
          </a:p>
        </p:txBody>
      </p:sp>
    </p:spTree>
    <p:extLst>
      <p:ext uri="{BB962C8B-B14F-4D97-AF65-F5344CB8AC3E}">
        <p14:creationId xmlns:p14="http://schemas.microsoft.com/office/powerpoint/2010/main" val="3364991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Rothstein, Arthur, photographer. </a:t>
            </a:r>
            <a:r>
              <a:rPr lang="en-US" sz="1200" b="0" i="1" kern="1200" dirty="0">
                <a:solidFill>
                  <a:schemeClr val="tx1"/>
                </a:solidFill>
                <a:effectLst/>
                <a:latin typeface="+mn-lt"/>
                <a:ea typeface="+mn-ea"/>
                <a:cs typeface="+mn-cs"/>
              </a:rPr>
              <a:t>A sod homestead built in . Pennington County, South Dakota. </a:t>
            </a:r>
            <a:r>
              <a:rPr lang="en-US" sz="1200" b="0" i="1" kern="1200" dirty="0" err="1">
                <a:solidFill>
                  <a:schemeClr val="tx1"/>
                </a:solidFill>
                <a:effectLst/>
                <a:latin typeface="+mn-lt"/>
                <a:ea typeface="+mn-ea"/>
                <a:cs typeface="+mn-cs"/>
              </a:rPr>
              <a:t>Sincethis</a:t>
            </a:r>
            <a:r>
              <a:rPr lang="en-US" sz="1200" b="0" i="1" kern="1200" dirty="0">
                <a:solidFill>
                  <a:schemeClr val="tx1"/>
                </a:solidFill>
                <a:effectLst/>
                <a:latin typeface="+mn-lt"/>
                <a:ea typeface="+mn-ea"/>
                <a:cs typeface="+mn-cs"/>
              </a:rPr>
              <a:t> sod house has been standing to mark a farmer's effort to reap wealth from the Great Plains. At the time of its construction there must have been skirmish after skirmish with the cattlemen as the fence of the homesteader narrowed down the range. Then wartime prosperity, with the price of wheat booming. Then the years of intermittent drought, up to the present, and instead of wealth, a bitter battle to achieve mere subsistence on the parched earth</a:t>
            </a:r>
            <a:r>
              <a:rPr lang="en-US" sz="1200" b="0" i="0" kern="1200" dirty="0">
                <a:solidFill>
                  <a:schemeClr val="tx1"/>
                </a:solidFill>
                <a:effectLst/>
                <a:latin typeface="+mn-lt"/>
                <a:ea typeface="+mn-ea"/>
                <a:cs typeface="+mn-cs"/>
              </a:rPr>
              <a:t>. Pennington County United States South Dakota, 1936. May-June. Photograph. https://www.loc.gov/item/2017760678/.</a:t>
            </a:r>
          </a:p>
          <a:p>
            <a:endParaRPr lang="en-US" sz="1200" b="0" i="0"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April 13,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endParaRPr lang="en-US" sz="1200" b="0" i="0"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[Cowhands and Cattle in Matador], photograph, 1900; (</a:t>
            </a:r>
            <a:r>
              <a:rPr lang="en-US" sz="1200" b="0" i="0" u="none" strike="noStrike" kern="1200" dirty="0">
                <a:solidFill>
                  <a:schemeClr val="tx1"/>
                </a:solidFill>
                <a:effectLst/>
                <a:latin typeface="+mn-lt"/>
                <a:ea typeface="+mn-ea"/>
                <a:cs typeface="+mn-cs"/>
                <a:hlinkClick r:id="rId5"/>
              </a:rPr>
              <a:t>https://texashistory.unt.edu/ark:/67531/metapth1139311/</a:t>
            </a:r>
            <a:r>
              <a:rPr lang="en-US" sz="1200" b="0" i="0" u="none" strike="noStrike" kern="1200" dirty="0">
                <a:solidFill>
                  <a:schemeClr val="tx1"/>
                </a:solidFill>
                <a:effectLst/>
                <a:latin typeface="+mn-lt"/>
                <a:ea typeface="+mn-ea"/>
                <a:cs typeface="+mn-cs"/>
              </a:rPr>
              <a:t>: accessed November 4,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Cattle Raisers Museum.</a:t>
            </a:r>
            <a:endParaRPr lang="en-US" b="0" dirty="0">
              <a:effectLst/>
            </a:endParaRPr>
          </a:p>
          <a:p>
            <a:br>
              <a:rPr lang="en-US" dirty="0"/>
            </a:b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B755C3D6-56FE-4AC1-8E4A-0C7EC6C3DD57}" type="slidenum">
              <a:rPr lang="en-US" smtClean="0"/>
              <a:t>7</a:t>
            </a:fld>
            <a:endParaRPr lang="en-US"/>
          </a:p>
        </p:txBody>
      </p:sp>
    </p:spTree>
    <p:extLst>
      <p:ext uri="{BB962C8B-B14F-4D97-AF65-F5344CB8AC3E}">
        <p14:creationId xmlns:p14="http://schemas.microsoft.com/office/powerpoint/2010/main" val="1430840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April 13,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B755C3D6-56FE-4AC1-8E4A-0C7EC6C3DD57}" type="slidenum">
              <a:rPr lang="en-US" smtClean="0"/>
              <a:t>8</a:t>
            </a:fld>
            <a:endParaRPr lang="en-US"/>
          </a:p>
        </p:txBody>
      </p:sp>
    </p:spTree>
    <p:extLst>
      <p:ext uri="{BB962C8B-B14F-4D97-AF65-F5344CB8AC3E}">
        <p14:creationId xmlns:p14="http://schemas.microsoft.com/office/powerpoint/2010/main" val="3261055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574A-6297-9634-1EA9-DEDAAE56C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1753AA-BB3A-B786-4CE1-9BBB91B74D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FC6B15-52D2-119F-5785-292903F41477}"/>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5" name="Footer Placeholder 4">
            <a:extLst>
              <a:ext uri="{FF2B5EF4-FFF2-40B4-BE49-F238E27FC236}">
                <a16:creationId xmlns:a16="http://schemas.microsoft.com/office/drawing/2014/main" id="{C30A0D31-DCE4-53A6-02C0-0B149E3181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AE25C-C16D-9276-5883-AA7F57F09EA5}"/>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262667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9AE2A-DD2E-C2EE-B54A-AFBE2C5BD8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962992-E01B-774F-4206-76762066FA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99CB7-6C5E-F730-6516-3ECEEEEEC24A}"/>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5" name="Footer Placeholder 4">
            <a:extLst>
              <a:ext uri="{FF2B5EF4-FFF2-40B4-BE49-F238E27FC236}">
                <a16:creationId xmlns:a16="http://schemas.microsoft.com/office/drawing/2014/main" id="{23286E7F-9E83-E545-80B1-2A7CA8898F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135016-74A2-EA34-8C4D-CB868145A823}"/>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305761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EEBE-D84E-6FDA-6C04-2B5B7A1917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D8FB2D-7978-6808-D84E-25D4358A7D4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71C43E-48A7-1726-EFB8-2AC1F029D111}"/>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5" name="Footer Placeholder 4">
            <a:extLst>
              <a:ext uri="{FF2B5EF4-FFF2-40B4-BE49-F238E27FC236}">
                <a16:creationId xmlns:a16="http://schemas.microsoft.com/office/drawing/2014/main" id="{CF2E9C76-50C9-4668-7F28-7F43082EF3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32DC6F-BA26-11CE-FCCF-ACD7C6A48F15}"/>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4142435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8E4C-4F28-60A6-C757-D79AB12956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862311-FC54-6AEA-FC54-229396B2C5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6AA415-B4A0-22EE-AD02-2184A05551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75802C-C89B-ADB0-3C58-5DAB67C486D2}"/>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6" name="Footer Placeholder 5">
            <a:extLst>
              <a:ext uri="{FF2B5EF4-FFF2-40B4-BE49-F238E27FC236}">
                <a16:creationId xmlns:a16="http://schemas.microsoft.com/office/drawing/2014/main" id="{00CE1F8F-C0BB-4459-1528-926FECFAB5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5DFA76-27C7-EC2B-2282-7AA3F969AB1E}"/>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3923919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9AD2-72E1-CF75-3987-25B9BB902B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312963-A815-6A32-3BBF-A2237D39D8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A15F5F-B4AA-2493-ED65-06C89D908F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159A9C-2804-2332-E245-7DB5B05C13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BA907E-A572-D3C4-18F5-D1CE03CB37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5ECEEE-EA79-EAA9-4596-B444FC15FC23}"/>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8" name="Footer Placeholder 7">
            <a:extLst>
              <a:ext uri="{FF2B5EF4-FFF2-40B4-BE49-F238E27FC236}">
                <a16:creationId xmlns:a16="http://schemas.microsoft.com/office/drawing/2014/main" id="{85143A8C-8EE1-2547-F7DC-7275959FC1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94616B-F854-B7F2-FEE9-17FA4346ECC4}"/>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337214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3EE0E-668B-E608-0410-89A1FD6961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F4AB0B-B5EF-3CCF-7CDD-59C241EACD78}"/>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4" name="Footer Placeholder 3">
            <a:extLst>
              <a:ext uri="{FF2B5EF4-FFF2-40B4-BE49-F238E27FC236}">
                <a16:creationId xmlns:a16="http://schemas.microsoft.com/office/drawing/2014/main" id="{966971DA-DF10-61CB-E3D8-02170B79CA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083CD6-C3BC-EB17-8722-9FDE53E2A4BE}"/>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1273839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B9A4DF-BEB9-D629-73C4-8C849D0AFD0C}"/>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3" name="Footer Placeholder 2">
            <a:extLst>
              <a:ext uri="{FF2B5EF4-FFF2-40B4-BE49-F238E27FC236}">
                <a16:creationId xmlns:a16="http://schemas.microsoft.com/office/drawing/2014/main" id="{1192B26D-517E-609E-77B7-B611825A8D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052D8A-2773-090F-70C4-73B3BB4BAB77}"/>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393997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E3B12-C802-54A7-A73F-6850512436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6D35F5-8BC8-B0A0-7223-B681B5CD53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E889D-99B7-DBAA-98DC-1945608F52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AF3161-CB4A-A78E-CE6D-0A8CA056926B}"/>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6" name="Footer Placeholder 5">
            <a:extLst>
              <a:ext uri="{FF2B5EF4-FFF2-40B4-BE49-F238E27FC236}">
                <a16:creationId xmlns:a16="http://schemas.microsoft.com/office/drawing/2014/main" id="{1F5CBACB-DDC1-605B-57AC-70E07B26BF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D3E93A-D32B-4B55-DE91-FCAA9EB4DABD}"/>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1563873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C005-F571-6473-F62B-6950AE6FF8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CDB54B-CABE-39DE-F7F2-03E79F6EE0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D2056B-84A4-CB72-963A-1C15D7DC77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637256-B217-9B45-1678-02A3BB36B85B}"/>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6" name="Footer Placeholder 5">
            <a:extLst>
              <a:ext uri="{FF2B5EF4-FFF2-40B4-BE49-F238E27FC236}">
                <a16:creationId xmlns:a16="http://schemas.microsoft.com/office/drawing/2014/main" id="{5A0D01F4-F659-9A39-4AB1-E22D0192CA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4FA3ED-94D7-09F5-46D6-7F84DC9FB9BD}"/>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18291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4668F-5D3B-6E01-770E-327A6DB9E6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18295D-6CD9-23AF-E6C2-FB1DD48AE9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7D205-816A-63B0-1622-C2AAF3C8318F}"/>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5" name="Footer Placeholder 4">
            <a:extLst>
              <a:ext uri="{FF2B5EF4-FFF2-40B4-BE49-F238E27FC236}">
                <a16:creationId xmlns:a16="http://schemas.microsoft.com/office/drawing/2014/main" id="{397E25C1-5FC6-3D6E-C2EB-BA62ABA9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E50502-E15E-F543-7EE2-3C004BB90B7F}"/>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79706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251603-D823-3C3D-31BD-1E1CC2D04B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374994-4FFF-6E1A-1F38-F1B09E5752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1AA46F-A504-E6C7-D2C4-17BA4E072F5F}"/>
              </a:ext>
            </a:extLst>
          </p:cNvPr>
          <p:cNvSpPr>
            <a:spLocks noGrp="1"/>
          </p:cNvSpPr>
          <p:nvPr>
            <p:ph type="dt" sz="half" idx="10"/>
          </p:nvPr>
        </p:nvSpPr>
        <p:spPr/>
        <p:txBody>
          <a:bodyPr/>
          <a:lstStyle/>
          <a:p>
            <a:fld id="{11765002-25CE-4E9D-AFAF-61CF73109EB5}" type="datetimeFigureOut">
              <a:rPr lang="en-US" smtClean="0"/>
              <a:t>8/10/2026</a:t>
            </a:fld>
            <a:endParaRPr lang="en-US"/>
          </a:p>
        </p:txBody>
      </p:sp>
      <p:sp>
        <p:nvSpPr>
          <p:cNvPr id="5" name="Footer Placeholder 4">
            <a:extLst>
              <a:ext uri="{FF2B5EF4-FFF2-40B4-BE49-F238E27FC236}">
                <a16:creationId xmlns:a16="http://schemas.microsoft.com/office/drawing/2014/main" id="{253A0673-9495-9597-3F8A-4A9025EBE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CA5E2-AD68-5E5E-0D49-0067DB153459}"/>
              </a:ext>
            </a:extLst>
          </p:cNvPr>
          <p:cNvSpPr>
            <a:spLocks noGrp="1"/>
          </p:cNvSpPr>
          <p:nvPr>
            <p:ph type="sldNum" sz="quarter" idx="12"/>
          </p:nvPr>
        </p:nvSpPr>
        <p:spPr/>
        <p:txBody>
          <a:bodyPr/>
          <a:lstStyle/>
          <a:p>
            <a:fld id="{09C9ADF0-3012-47F6-B1A0-058D9496ACB0}" type="slidenum">
              <a:rPr lang="en-US" smtClean="0"/>
              <a:t>‹#›</a:t>
            </a:fld>
            <a:endParaRPr lang="en-US"/>
          </a:p>
        </p:txBody>
      </p:sp>
    </p:spTree>
    <p:extLst>
      <p:ext uri="{BB962C8B-B14F-4D97-AF65-F5344CB8AC3E}">
        <p14:creationId xmlns:p14="http://schemas.microsoft.com/office/powerpoint/2010/main" val="1579111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16633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914515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48623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352882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834614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72224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4287313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4356978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556146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2223081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8/10/2026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913816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148259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829981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247504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887354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8971735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8714857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94697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119642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737106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437231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8/10/2026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839279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86737E-4596-C88C-DE96-0FBBBF234D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D872C9-1E10-A243-DB70-3E4C599CD1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E2A9DE-D5A8-A26B-91B1-1297A2BBF3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765002-25CE-4E9D-AFAF-61CF73109EB5}" type="datetimeFigureOut">
              <a:rPr lang="en-US" smtClean="0"/>
              <a:t>8/10/2026</a:t>
            </a:fld>
            <a:endParaRPr lang="en-US"/>
          </a:p>
        </p:txBody>
      </p:sp>
      <p:sp>
        <p:nvSpPr>
          <p:cNvPr id="5" name="Footer Placeholder 4">
            <a:extLst>
              <a:ext uri="{FF2B5EF4-FFF2-40B4-BE49-F238E27FC236}">
                <a16:creationId xmlns:a16="http://schemas.microsoft.com/office/drawing/2014/main" id="{97BB75BB-80B4-EED8-06BF-55E77ACBCA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44DA45-014B-0AF5-140B-5CC5B6EE03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C9ADF0-3012-47F6-B1A0-058D9496ACB0}" type="slidenum">
              <a:rPr lang="en-US" smtClean="0"/>
              <a:t>‹#›</a:t>
            </a:fld>
            <a:endParaRPr lang="en-US"/>
          </a:p>
        </p:txBody>
      </p:sp>
    </p:spTree>
    <p:extLst>
      <p:ext uri="{BB962C8B-B14F-4D97-AF65-F5344CB8AC3E}">
        <p14:creationId xmlns:p14="http://schemas.microsoft.com/office/powerpoint/2010/main" val="1369425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8/10/2026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2424041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8/10/2026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16976662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1026" name="Picture 2" descr="A sepia-toned photograph from the 1930s of the construction of a dam. There are wooden beams supporting part of the structure as it is built. Men stand atop the structure. There are trees in the background.">
            <a:extLst>
              <a:ext uri="{FF2B5EF4-FFF2-40B4-BE49-F238E27FC236}">
                <a16:creationId xmlns:a16="http://schemas.microsoft.com/office/drawing/2014/main" id="{A3275E64-8F13-862A-2F6C-C57CC58985EE}"/>
              </a:ext>
            </a:extLst>
          </p:cNvPr>
          <p:cNvPicPr>
            <a:picLocks noChangeAspect="1" noChangeArrowheads="1"/>
          </p:cNvPicPr>
          <p:nvPr/>
        </p:nvPicPr>
        <p:blipFill rotWithShape="1">
          <a:blip r:embed="rId3">
            <a:alphaModFix amt="60000"/>
            <a:extLst>
              <a:ext uri="{28A0092B-C50C-407E-A947-70E740481C1C}">
                <a14:useLocalDpi xmlns:a14="http://schemas.microsoft.com/office/drawing/2010/main" val="0"/>
              </a:ext>
            </a:extLst>
          </a:blip>
          <a:srcRect l="2416" b="16734"/>
          <a:stretch>
            <a:fillRect/>
          </a:stretch>
        </p:blipFill>
        <p:spPr bwMode="auto">
          <a:xfrm>
            <a:off x="-152400" y="0"/>
            <a:ext cx="12496966" cy="68245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338209" y="-96837"/>
            <a:ext cx="9795637" cy="2217158"/>
          </a:xfrm>
        </p:spPr>
        <p:txBody>
          <a:bodyPr>
            <a:normAutofit/>
          </a:bodyPr>
          <a:lstStyle/>
          <a:p>
            <a:pPr algn="l"/>
            <a:r>
              <a:rPr lang="en-US" sz="5200" b="1" i="1" dirty="0">
                <a:solidFill>
                  <a:srgbClr val="FFFFFF"/>
                </a:solidFill>
                <a:latin typeface="Gotham Book"/>
              </a:rPr>
              <a:t>Unidad 12: </a:t>
            </a:r>
            <a:br>
              <a:rPr lang="en-US" sz="5200" b="1" i="1" dirty="0">
                <a:solidFill>
                  <a:srgbClr val="FFFFFF"/>
                </a:solidFill>
                <a:latin typeface="Gotham Book"/>
              </a:rPr>
            </a:br>
            <a:r>
              <a:rPr lang="en-US" sz="5200" b="1" dirty="0">
                <a:solidFill>
                  <a:srgbClr val="FFFFFF"/>
                </a:solidFill>
                <a:latin typeface="Gotham Book"/>
              </a:rPr>
              <a:t>La Gran </a:t>
            </a:r>
            <a:r>
              <a:rPr lang="en-US" sz="5200" b="1" dirty="0" err="1">
                <a:solidFill>
                  <a:srgbClr val="FFFFFF"/>
                </a:solidFill>
                <a:latin typeface="Gotham Book"/>
              </a:rPr>
              <a:t>Depresión</a:t>
            </a:r>
            <a:endParaRPr lang="en-US" sz="5200" b="1" dirty="0">
              <a:solidFill>
                <a:srgbClr val="FFFFFF"/>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468838" y="2297273"/>
            <a:ext cx="9795637" cy="2042260"/>
          </a:xfrm>
        </p:spPr>
        <p:txBody>
          <a:bodyPr>
            <a:normAutofit/>
          </a:bodyPr>
          <a:lstStyle/>
          <a:p>
            <a:pPr algn="l"/>
            <a:r>
              <a:rPr lang="en-US" sz="2800" b="1" i="1" dirty="0" err="1">
                <a:solidFill>
                  <a:srgbClr val="FFFFFF"/>
                </a:solidFill>
                <a:latin typeface="Gotham Book"/>
              </a:rPr>
              <a:t>Lección</a:t>
            </a:r>
            <a:r>
              <a:rPr lang="en-US" sz="2800" b="1" i="1" dirty="0">
                <a:solidFill>
                  <a:srgbClr val="FFFFFF"/>
                </a:solidFill>
                <a:latin typeface="Gotham Book"/>
              </a:rPr>
              <a:t> de </a:t>
            </a:r>
            <a:r>
              <a:rPr lang="en-US" sz="2800" b="1" i="1" dirty="0" err="1">
                <a:solidFill>
                  <a:srgbClr val="FFFFFF"/>
                </a:solidFill>
                <a:latin typeface="Gotham Book"/>
              </a:rPr>
              <a:t>repaso</a:t>
            </a:r>
            <a:r>
              <a:rPr lang="en-US" sz="2800" b="1" i="1" dirty="0">
                <a:solidFill>
                  <a:srgbClr val="FFFFFF"/>
                </a:solidFill>
                <a:latin typeface="Gotham Book"/>
              </a:rPr>
              <a:t>: </a:t>
            </a:r>
          </a:p>
          <a:p>
            <a:pPr algn="l"/>
            <a:r>
              <a:rPr lang="es-ES" sz="2800" b="1" i="1" dirty="0">
                <a:solidFill>
                  <a:srgbClr val="FFFFFF"/>
                </a:solidFill>
                <a:latin typeface="Gotham Book"/>
              </a:rPr>
              <a:t>Guía de estudio y tarjetas de estudio</a:t>
            </a:r>
            <a:endParaRPr lang="en-US" sz="2800" b="1" i="1" dirty="0">
              <a:solidFill>
                <a:srgbClr val="FFFFFF"/>
              </a:solidFill>
              <a:latin typeface="Gotham Book"/>
            </a:endParaRPr>
          </a:p>
        </p:txBody>
      </p:sp>
      <p:sp>
        <p:nvSpPr>
          <p:cNvPr id="7" name="TextBox 6">
            <a:extLst>
              <a:ext uri="{FF2B5EF4-FFF2-40B4-BE49-F238E27FC236}">
                <a16:creationId xmlns:a16="http://schemas.microsoft.com/office/drawing/2014/main" id="{64C5315F-A076-12DF-69F9-674A95E226D7}"/>
              </a:ext>
            </a:extLst>
          </p:cNvPr>
          <p:cNvSpPr txBox="1"/>
          <p:nvPr/>
        </p:nvSpPr>
        <p:spPr>
          <a:xfrm>
            <a:off x="218463" y="5976650"/>
            <a:ext cx="6563334" cy="646331"/>
          </a:xfrm>
          <a:prstGeom prst="rect">
            <a:avLst/>
          </a:prstGeom>
          <a:noFill/>
        </p:spPr>
        <p:txBody>
          <a:bodyPr wrap="square" rtlCol="0">
            <a:spAutoFit/>
          </a:bodyPr>
          <a:lstStyle/>
          <a:p>
            <a:pPr>
              <a:spcAft>
                <a:spcPts val="600"/>
              </a:spcAft>
            </a:pPr>
            <a:r>
              <a:rPr lang="es-ES" dirty="0">
                <a:solidFill>
                  <a:schemeClr val="bg1"/>
                </a:solidFill>
                <a:latin typeface="Gotham Book"/>
              </a:rPr>
              <a:t>El Cuerpo Civil de Conservación construyendo una presa en el río </a:t>
            </a:r>
            <a:r>
              <a:rPr lang="es-ES" dirty="0" err="1">
                <a:solidFill>
                  <a:schemeClr val="bg1"/>
                </a:solidFill>
                <a:latin typeface="Gotham Book"/>
              </a:rPr>
              <a:t>Navasota</a:t>
            </a:r>
            <a:r>
              <a:rPr lang="es-ES" dirty="0">
                <a:solidFill>
                  <a:schemeClr val="bg1"/>
                </a:solidFill>
                <a:latin typeface="Gotham Book"/>
              </a:rPr>
              <a:t> en Fort State Parker, 1939</a:t>
            </a:r>
            <a:r>
              <a:rPr lang="en-US" dirty="0">
                <a:solidFill>
                  <a:schemeClr val="bg1"/>
                </a:solidFill>
                <a:latin typeface="Gotham Book"/>
              </a:rPr>
              <a:t>. </a:t>
            </a:r>
            <a:r>
              <a:rPr lang="es-ES" i="1" dirty="0">
                <a:solidFill>
                  <a:schemeClr val="bg1"/>
                </a:solidFill>
                <a:latin typeface="Gotham Book"/>
              </a:rPr>
              <a:t>El portal a la historia de Texas</a:t>
            </a:r>
            <a:endParaRPr lang="en-US" dirty="0">
              <a:solidFill>
                <a:schemeClr val="bg1"/>
              </a:solidFill>
              <a:latin typeface="Gotham Book"/>
            </a:endParaRPr>
          </a:p>
        </p:txBody>
      </p:sp>
    </p:spTree>
    <p:extLst>
      <p:ext uri="{BB962C8B-B14F-4D97-AF65-F5344CB8AC3E}">
        <p14:creationId xmlns:p14="http://schemas.microsoft.com/office/powerpoint/2010/main" val="391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Calentamiento</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400" dirty="0">
                <a:latin typeface="Gotham Medium"/>
              </a:rPr>
              <a:t>Sigue las instrucciones para completar tu calentamiento</a:t>
            </a:r>
            <a:endParaRPr kumimoji="0" lang="en-US" sz="3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94435" y="3394059"/>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6104" y="5245697"/>
            <a:ext cx="842453" cy="842453"/>
          </a:xfrm>
          <a:prstGeom prst="rect">
            <a:avLst/>
          </a:prstGeom>
        </p:spPr>
      </p:pic>
      <p:pic>
        <p:nvPicPr>
          <p:cNvPr id="7" name="Graphic 6">
            <a:extLst>
              <a:ext uri="{FF2B5EF4-FFF2-40B4-BE49-F238E27FC236}">
                <a16:creationId xmlns:a16="http://schemas.microsoft.com/office/drawing/2014/main" id="{75998B19-8BF1-92D8-D6FD-5581993EB5E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57158" y="1658447"/>
            <a:ext cx="1208326" cy="1208326"/>
          </a:xfrm>
          <a:prstGeom prst="rect">
            <a:avLst/>
          </a:prstGeom>
        </p:spPr>
      </p:pic>
      <p:sp>
        <p:nvSpPr>
          <p:cNvPr id="11" name="TextBox 10">
            <a:extLst>
              <a:ext uri="{FF2B5EF4-FFF2-40B4-BE49-F238E27FC236}">
                <a16:creationId xmlns:a16="http://schemas.microsoft.com/office/drawing/2014/main" id="{E3BE58E5-689C-3C86-6E80-0EBC20B47307}"/>
              </a:ext>
            </a:extLst>
          </p:cNvPr>
          <p:cNvSpPr txBox="1"/>
          <p:nvPr/>
        </p:nvSpPr>
        <p:spPr>
          <a:xfrm>
            <a:off x="2861495" y="1605998"/>
            <a:ext cx="5657553" cy="5078313"/>
          </a:xfrm>
          <a:prstGeom prst="rect">
            <a:avLst/>
          </a:prstGeom>
          <a:noFill/>
        </p:spPr>
        <p:txBody>
          <a:bodyPr wrap="square" rtlCol="0">
            <a:spAutoFit/>
          </a:bodyPr>
          <a:lstStyle/>
          <a:p>
            <a:pPr marL="457200" lvl="0" indent="-457200">
              <a:buFont typeface="Arial" panose="020B0604020202020204" pitchFamily="34" charset="0"/>
              <a:buChar char="•"/>
              <a:defRPr/>
            </a:pPr>
            <a:r>
              <a:rPr lang="es-ES" sz="3600" dirty="0">
                <a:solidFill>
                  <a:srgbClr val="002060"/>
                </a:solidFill>
                <a:latin typeface="Gotham Book"/>
              </a:rPr>
              <a:t>Lee cada declaración en el organizador gráfico</a:t>
            </a:r>
            <a:r>
              <a:rPr kumimoji="0" lang="en-US" sz="3600" b="0" i="0" u="none" strike="noStrike" kern="1200" cap="none" spc="0" normalizeH="0" baseline="0" noProof="0" dirty="0">
                <a:ln>
                  <a:noFill/>
                </a:ln>
                <a:solidFill>
                  <a:srgbClr val="002060"/>
                </a:solidFill>
                <a:effectLst/>
                <a:uLnTx/>
                <a:uFillTx/>
                <a:latin typeface="Gotham Book"/>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C00000"/>
              </a:solidFill>
              <a:effectLst/>
              <a:uLnTx/>
              <a:uFillTx/>
              <a:latin typeface="Gotham Book"/>
              <a:ea typeface="+mn-ea"/>
              <a:cs typeface="+mn-cs"/>
            </a:endParaRPr>
          </a:p>
          <a:p>
            <a:pPr marL="571500" lvl="0" indent="-571500">
              <a:buFont typeface="Arial" panose="020B0604020202020204" pitchFamily="34" charset="0"/>
              <a:buChar char="•"/>
              <a:defRPr/>
            </a:pPr>
            <a:r>
              <a:rPr lang="es-ES" sz="3600" dirty="0">
                <a:solidFill>
                  <a:srgbClr val="C00000"/>
                </a:solidFill>
                <a:latin typeface="Gotham Book"/>
              </a:rPr>
              <a:t>Rodea o resalta todos los temas que creas que veremos en nuestro examen de la Unidad 12</a:t>
            </a:r>
            <a:r>
              <a:rPr kumimoji="0" lang="en-US" sz="3600" b="0" i="0" u="none" strike="noStrike" kern="1200" cap="none" spc="0" normalizeH="0" baseline="0" noProof="0" dirty="0">
                <a:ln>
                  <a:noFill/>
                </a:ln>
                <a:solidFill>
                  <a:srgbClr val="C00000"/>
                </a:solidFill>
                <a:effectLst/>
                <a:uLnTx/>
                <a:uFillTx/>
                <a:latin typeface="Gotham Book"/>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C00000"/>
              </a:solidFill>
              <a:effectLst/>
              <a:uLnTx/>
              <a:uFillTx/>
              <a:latin typeface="Gotham Book"/>
              <a:ea typeface="+mn-ea"/>
              <a:cs typeface="+mn-cs"/>
            </a:endParaRPr>
          </a:p>
          <a:p>
            <a:pPr marL="571500" lvl="0" indent="-571500">
              <a:buFont typeface="Arial" panose="020B0604020202020204" pitchFamily="34" charset="0"/>
              <a:buChar char="•"/>
              <a:defRPr/>
            </a:pPr>
            <a:r>
              <a:rPr lang="en-US" sz="3600" dirty="0">
                <a:solidFill>
                  <a:srgbClr val="00B050"/>
                </a:solidFill>
                <a:latin typeface="Gotham Book"/>
              </a:rPr>
              <a:t>Habla con </a:t>
            </a:r>
            <a:r>
              <a:rPr lang="en-US" sz="3600" dirty="0" err="1">
                <a:solidFill>
                  <a:srgbClr val="00B050"/>
                </a:solidFill>
                <a:latin typeface="Gotham Book"/>
              </a:rPr>
              <a:t>una</a:t>
            </a:r>
            <a:r>
              <a:rPr lang="en-US" sz="3600" dirty="0">
                <a:solidFill>
                  <a:srgbClr val="00B050"/>
                </a:solidFill>
                <a:latin typeface="Gotham Book"/>
              </a:rPr>
              <a:t> pareja</a:t>
            </a:r>
            <a:endParaRPr kumimoji="0" lang="en-US" sz="3600" b="0" i="0" u="none" strike="noStrike" kern="1200" cap="none" spc="0" normalizeH="0" baseline="0" noProof="0" dirty="0">
              <a:ln>
                <a:noFill/>
              </a:ln>
              <a:solidFill>
                <a:srgbClr val="00B050"/>
              </a:solidFill>
              <a:effectLst/>
              <a:uLnTx/>
              <a:uFillTx/>
              <a:latin typeface="Gotham Book"/>
              <a:ea typeface="+mn-ea"/>
              <a:cs typeface="+mn-cs"/>
            </a:endParaRP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5203371" y="1643744"/>
            <a:ext cx="6150429" cy="3385456"/>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gn="ctr">
              <a:lnSpc>
                <a:spcPct val="110000"/>
              </a:lnSpc>
              <a:spcAft>
                <a:spcPts val="600"/>
              </a:spcAft>
              <a:defRPr/>
            </a:pPr>
            <a:r>
              <a:rPr lang="es-ES" sz="4200" dirty="0">
                <a:solidFill>
                  <a:prstClr val="white"/>
                </a:solidFill>
                <a:latin typeface="Gotham Book"/>
                <a:ea typeface="Times New Roman" panose="02020603050405020304" pitchFamily="18" charset="0"/>
                <a:cs typeface="Times New Roman" panose="02020603050405020304" pitchFamily="18" charset="0"/>
              </a:rPr>
              <a:t>Una cosa que espero ver en la prueba de la Unidad 12 es ________ porque __________</a:t>
            </a:r>
            <a:endParaRPr kumimoji="0" lang="en-US" sz="4200" b="0" i="0" u="none" strike="noStrike" kern="1200" cap="none" spc="0" normalizeH="0" baseline="0" noProof="0" dirty="0">
              <a:ln>
                <a:noFill/>
              </a:ln>
              <a:solidFill>
                <a:prstClr val="white"/>
              </a:solidFill>
              <a:effectLst/>
              <a:uLnTx/>
              <a:uFillTx/>
              <a:latin typeface="Gotham Book"/>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1532" y="3107872"/>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1120167" y="2286000"/>
            <a:ext cx="10363200" cy="3785652"/>
          </a:xfrm>
          <a:prstGeom prst="rect">
            <a:avLst/>
          </a:prstGeom>
          <a:noFill/>
        </p:spPr>
        <p:txBody>
          <a:bodyPr wrap="square" rtlCol="0">
            <a:spAutoFit/>
          </a:bodyPr>
          <a:lstStyle/>
          <a:p>
            <a:pPr lvl="0" algn="ctr">
              <a:defRPr/>
            </a:pPr>
            <a:r>
              <a:rPr lang="es-ES" sz="6000" dirty="0">
                <a:solidFill>
                  <a:srgbClr val="0070C0"/>
                </a:solidFill>
                <a:latin typeface="Gotham Book"/>
              </a:rPr>
              <a:t>Cuál es la información clave que necesitamos saber para tener éxito en nuestra prueba de la Unidad 12?</a:t>
            </a:r>
            <a:endParaRPr kumimoji="0" lang="en-US" sz="6000" b="0" i="0" u="none" strike="noStrike" kern="1200" cap="none" spc="0" normalizeH="0" baseline="0" noProof="0" dirty="0">
              <a:ln>
                <a:noFill/>
              </a:ln>
              <a:solidFill>
                <a:srgbClr val="0070C0"/>
              </a:solidFill>
              <a:effectLst/>
              <a:uLnTx/>
              <a:uFillTx/>
              <a:latin typeface="Gotham Book"/>
              <a:ea typeface="+mn-ea"/>
              <a:cs typeface="+mn-cs"/>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81B9E536-78A7-9992-7ABE-730ADAC79277}"/>
              </a:ext>
            </a:extLst>
          </p:cNvPr>
          <p:cNvSpPr txBox="1"/>
          <p:nvPr/>
        </p:nvSpPr>
        <p:spPr>
          <a:xfrm>
            <a:off x="511629" y="1785257"/>
            <a:ext cx="11190513" cy="4770537"/>
          </a:xfrm>
          <a:prstGeom prst="rect">
            <a:avLst/>
          </a:prstGeom>
          <a:noFill/>
        </p:spPr>
        <p:txBody>
          <a:bodyPr wrap="square" rtlCol="0">
            <a:spAutoFit/>
          </a:bodyPr>
          <a:lstStyle/>
          <a:p>
            <a:pPr marL="742950" lvl="0" indent="-742950">
              <a:buFont typeface="+mj-lt"/>
              <a:buAutoNum type="arabicPeriod"/>
              <a:defRPr/>
            </a:pPr>
            <a:r>
              <a:rPr lang="es-ES" sz="3800" b="1" i="1" u="sng" dirty="0">
                <a:solidFill>
                  <a:srgbClr val="4472C4">
                    <a:lumMod val="50000"/>
                  </a:srgbClr>
                </a:solidFill>
                <a:latin typeface="Calibri" panose="020F0502020204030204"/>
              </a:rPr>
              <a:t>Revisaremos</a:t>
            </a:r>
            <a:r>
              <a:rPr lang="es-ES" sz="3800" dirty="0">
                <a:solidFill>
                  <a:srgbClr val="4472C4">
                    <a:lumMod val="50000"/>
                  </a:srgbClr>
                </a:solidFill>
                <a:latin typeface="Calibri" panose="020F0502020204030204"/>
              </a:rPr>
              <a:t> términos clave, personas, eventos, temas y características de la Gran Depresión para prepararnos para nuestro examen de la Unidad 12</a:t>
            </a:r>
            <a:r>
              <a:rPr kumimoji="0" lang="en-US" sz="3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a:t>
            </a:r>
            <a:endParaRPr kumimoji="0" lang="en-US" sz="3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lvl="0" indent="-742950">
              <a:buFont typeface="+mj-lt"/>
              <a:buAutoNum type="arabicPeriod"/>
              <a:defRPr/>
            </a:pPr>
            <a:r>
              <a:rPr lang="es-ES" sz="3800" b="1" i="1" u="sng" dirty="0">
                <a:solidFill>
                  <a:srgbClr val="C00000"/>
                </a:solidFill>
                <a:latin typeface="Calibri" panose="020F0502020204030204"/>
              </a:rPr>
              <a:t>Identificaré</a:t>
            </a:r>
            <a:r>
              <a:rPr lang="es-ES" sz="3800" dirty="0">
                <a:solidFill>
                  <a:srgbClr val="C00000"/>
                </a:solidFill>
                <a:latin typeface="Calibri" panose="020F0502020204030204"/>
              </a:rPr>
              <a:t> las definiciones y la importancia de los términos clave, crearé una cronología de eventos significativos, compararé las declaraciones de causa con sus efectos significativos y responderé preguntas de exámenes de práctica.</a:t>
            </a:r>
            <a:endParaRPr kumimoji="0" lang="en-US" sz="3800"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187F429E-AC06-FC5D-9DF7-DE69B43A23DF}"/>
              </a:ext>
            </a:extLst>
          </p:cNvPr>
          <p:cNvSpPr txBox="1">
            <a:spLocks noGrp="1"/>
          </p:cNvSpPr>
          <p:nvPr>
            <p:ph type="title" idx="4294967295"/>
          </p:nvPr>
        </p:nvSpPr>
        <p:spPr>
          <a:xfrm>
            <a:off x="1635952" y="-41372"/>
            <a:ext cx="9935559" cy="9884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800" b="1" i="1" dirty="0" err="1">
                <a:latin typeface="Gotham Medium"/>
              </a:rPr>
              <a:t>Parte</a:t>
            </a:r>
            <a:r>
              <a:rPr kumimoji="0" lang="en-US" sz="4800" b="1" i="1" u="none" strike="noStrike" kern="1200" cap="none" spc="0" normalizeH="0" baseline="0" noProof="0" dirty="0">
                <a:ln>
                  <a:noFill/>
                </a:ln>
                <a:solidFill>
                  <a:schemeClr val="tx1"/>
                </a:solidFill>
                <a:effectLst/>
                <a:uLnTx/>
                <a:uFillTx/>
                <a:latin typeface="Gotham Medium"/>
                <a:ea typeface="+mj-ea"/>
                <a:cs typeface="+mj-cs"/>
              </a:rPr>
              <a:t> I</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a:t>
            </a:r>
            <a:r>
              <a:rPr lang="en-US" sz="4800" dirty="0" err="1">
                <a:latin typeface="Gotham Medium"/>
              </a:rPr>
              <a:t>Términos</a:t>
            </a:r>
            <a:r>
              <a:rPr lang="en-US" sz="4800" dirty="0">
                <a:latin typeface="Gotham Medium"/>
              </a:rPr>
              <a:t> y </a:t>
            </a:r>
            <a:r>
              <a:rPr lang="en-US" sz="4800" dirty="0" err="1">
                <a:latin typeface="Gotham Medium"/>
              </a:rPr>
              <a:t>definiciones</a:t>
            </a:r>
            <a:r>
              <a:rPr lang="en-US" sz="4800" dirty="0">
                <a:latin typeface="Gotham Medium"/>
              </a:rPr>
              <a:t> clave</a:t>
            </a:r>
            <a:endParaRPr kumimoji="0" lang="en-US" sz="4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2050" name="Picture 2" descr="A black and white photograph of John Nance Garner wearing a 3-piece suit with a light colored hat, holding a book, and looking up at the camera.">
            <a:extLst>
              <a:ext uri="{FF2B5EF4-FFF2-40B4-BE49-F238E27FC236}">
                <a16:creationId xmlns:a16="http://schemas.microsoft.com/office/drawing/2014/main" id="{37B4B8ED-7530-93B2-1594-308105E2BC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826" y="1501548"/>
            <a:ext cx="2862552" cy="385490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938FA79-3388-D48B-6EED-6A02C82BF2C7}"/>
              </a:ext>
            </a:extLst>
          </p:cNvPr>
          <p:cNvSpPr txBox="1"/>
          <p:nvPr/>
        </p:nvSpPr>
        <p:spPr>
          <a:xfrm>
            <a:off x="1306289" y="5410199"/>
            <a:ext cx="2471055" cy="1015663"/>
          </a:xfrm>
          <a:prstGeom prst="rect">
            <a:avLst/>
          </a:prstGeom>
          <a:noFill/>
        </p:spPr>
        <p:txBody>
          <a:bodyPr wrap="square" rtlCol="0">
            <a:spAutoFit/>
          </a:bodyPr>
          <a:lstStyle/>
          <a:p>
            <a:pPr algn="ctr"/>
            <a:r>
              <a:rPr lang="en-US" sz="2000" dirty="0">
                <a:latin typeface="Gotham Book"/>
              </a:rPr>
              <a:t>John Nance Garner</a:t>
            </a:r>
          </a:p>
          <a:p>
            <a:pPr algn="ctr"/>
            <a:r>
              <a:rPr lang="en-US" sz="2000" i="1" dirty="0">
                <a:latin typeface="Gotham Book"/>
              </a:rPr>
              <a:t>La Biblioteca del Congreso</a:t>
            </a:r>
          </a:p>
        </p:txBody>
      </p:sp>
      <p:pic>
        <p:nvPicPr>
          <p:cNvPr id="2052" name="Picture 4" descr="A photograph from a distance of a small farm on the Great Plains. there is a windmill and a barren tree. A man is walking away from his house toward a cow that is laying down. There is as heavy layer of dust, soil, and dirt on the ground.">
            <a:extLst>
              <a:ext uri="{FF2B5EF4-FFF2-40B4-BE49-F238E27FC236}">
                <a16:creationId xmlns:a16="http://schemas.microsoft.com/office/drawing/2014/main" id="{BFEB3BDB-0F8E-CA9A-913F-E7EFB62EFAF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33" t="11228"/>
          <a:stretch>
            <a:fillRect/>
          </a:stretch>
        </p:blipFill>
        <p:spPr bwMode="auto">
          <a:xfrm>
            <a:off x="3810003" y="1396016"/>
            <a:ext cx="3813303" cy="3382812"/>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E15B283-8A7A-EEC8-4426-F0E172609C35}"/>
              </a:ext>
            </a:extLst>
          </p:cNvPr>
          <p:cNvSpPr txBox="1"/>
          <p:nvPr/>
        </p:nvSpPr>
        <p:spPr>
          <a:xfrm>
            <a:off x="3810003" y="4916550"/>
            <a:ext cx="3813303" cy="707886"/>
          </a:xfrm>
          <a:prstGeom prst="rect">
            <a:avLst/>
          </a:prstGeom>
          <a:noFill/>
        </p:spPr>
        <p:txBody>
          <a:bodyPr wrap="square" rtlCol="0">
            <a:spAutoFit/>
          </a:bodyPr>
          <a:lstStyle/>
          <a:p>
            <a:pPr algn="ctr"/>
            <a:r>
              <a:rPr lang="es-ES" sz="2000" dirty="0">
                <a:latin typeface="Gotham Book"/>
              </a:rPr>
              <a:t>Una granja en el Dust Bowl</a:t>
            </a:r>
            <a:endParaRPr lang="en-US" sz="2000" dirty="0">
              <a:latin typeface="Gotham Book"/>
            </a:endParaRPr>
          </a:p>
          <a:p>
            <a:pPr algn="ctr"/>
            <a:r>
              <a:rPr lang="en-US" sz="2000" i="1" dirty="0">
                <a:latin typeface="Gotham Book"/>
              </a:rPr>
              <a:t>La Biblioteca del Congreso</a:t>
            </a:r>
          </a:p>
        </p:txBody>
      </p:sp>
      <p:pic>
        <p:nvPicPr>
          <p:cNvPr id="2054" name="Picture 6" descr="A photograph of the side of a wooden farm house with an electric water pump next to the house pumping water into the field. There are power lines in the distance.">
            <a:extLst>
              <a:ext uri="{FF2B5EF4-FFF2-40B4-BE49-F238E27FC236}">
                <a16:creationId xmlns:a16="http://schemas.microsoft.com/office/drawing/2014/main" id="{8B74A891-8195-46C1-B3FF-05C8FEB40E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5723" y="1941450"/>
            <a:ext cx="4181221" cy="2975100"/>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BACF61-F99B-E1A3-1C39-9B38D8B26B63}"/>
              </a:ext>
            </a:extLst>
          </p:cNvPr>
          <p:cNvSpPr txBox="1"/>
          <p:nvPr/>
        </p:nvSpPr>
        <p:spPr>
          <a:xfrm>
            <a:off x="8310140" y="4916550"/>
            <a:ext cx="3386562" cy="1015663"/>
          </a:xfrm>
          <a:prstGeom prst="rect">
            <a:avLst/>
          </a:prstGeom>
          <a:noFill/>
        </p:spPr>
        <p:txBody>
          <a:bodyPr wrap="square" rtlCol="0">
            <a:spAutoFit/>
          </a:bodyPr>
          <a:lstStyle/>
          <a:p>
            <a:pPr algn="ctr"/>
            <a:r>
              <a:rPr lang="es-ES" sz="2000" dirty="0">
                <a:latin typeface="Gotham Book"/>
              </a:rPr>
              <a:t>Una bomba de agua eléctrica en una granja rural</a:t>
            </a:r>
          </a:p>
          <a:p>
            <a:pPr algn="ctr"/>
            <a:r>
              <a:rPr lang="en-US" sz="2000" i="1" dirty="0">
                <a:latin typeface="Gotham Book"/>
              </a:rPr>
              <a:t>La Biblioteca del Congreso</a:t>
            </a:r>
          </a:p>
        </p:txBody>
      </p:sp>
    </p:spTree>
    <p:extLst>
      <p:ext uri="{BB962C8B-B14F-4D97-AF65-F5344CB8AC3E}">
        <p14:creationId xmlns:p14="http://schemas.microsoft.com/office/powerpoint/2010/main" val="292669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A2DDDE3-5B12-072C-1ACD-E8D75AE48075}"/>
              </a:ext>
            </a:extLst>
          </p:cNvPr>
          <p:cNvSpPr txBox="1">
            <a:spLocks noGrp="1"/>
          </p:cNvSpPr>
          <p:nvPr>
            <p:ph type="title" idx="4294967295"/>
          </p:nvPr>
        </p:nvSpPr>
        <p:spPr>
          <a:xfrm>
            <a:off x="1677409" y="-215539"/>
            <a:ext cx="8664019" cy="13362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200" b="1" i="1" dirty="0" err="1">
                <a:solidFill>
                  <a:schemeClr val="bg1"/>
                </a:solidFill>
                <a:latin typeface="Gotham Medium"/>
              </a:rPr>
              <a:t>Parte</a:t>
            </a:r>
            <a:r>
              <a:rPr kumimoji="0" lang="en-US" sz="4200" b="1" i="1" u="none" strike="noStrike" kern="1200" cap="none" spc="0" normalizeH="0" baseline="0" noProof="0" dirty="0">
                <a:ln>
                  <a:noFill/>
                </a:ln>
                <a:solidFill>
                  <a:schemeClr val="bg1"/>
                </a:solidFill>
                <a:effectLst/>
                <a:uLnTx/>
                <a:uFillTx/>
                <a:latin typeface="Gotham Medium"/>
                <a:ea typeface="+mj-ea"/>
                <a:cs typeface="+mj-cs"/>
              </a:rPr>
              <a:t> II</a:t>
            </a:r>
            <a:r>
              <a:rPr kumimoji="0" lang="en-US" sz="4200" b="0" i="0" u="none" strike="noStrike" kern="1200" cap="none" spc="0" normalizeH="0" baseline="0" noProof="0" dirty="0">
                <a:ln>
                  <a:noFill/>
                </a:ln>
                <a:solidFill>
                  <a:schemeClr val="bg1"/>
                </a:solidFill>
                <a:effectLst/>
                <a:uLnTx/>
                <a:uFillTx/>
                <a:latin typeface="Gotham Medium"/>
                <a:ea typeface="+mj-ea"/>
                <a:cs typeface="+mj-cs"/>
              </a:rPr>
              <a:t>: </a:t>
            </a:r>
            <a:r>
              <a:rPr lang="es-ES" sz="4200" dirty="0">
                <a:solidFill>
                  <a:schemeClr val="bg1"/>
                </a:solidFill>
                <a:latin typeface="Gotham Medium"/>
              </a:rPr>
              <a:t>Coincidencia de causa y efecto</a:t>
            </a:r>
            <a:endParaRPr kumimoji="0" lang="en-US" sz="42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078" name="Picture 6" descr="A black and white photograph of a farmer's homestead on the Great Plains. The native grasses have been plowed and the homestead sits on a vast expanse of dirt.">
            <a:extLst>
              <a:ext uri="{FF2B5EF4-FFF2-40B4-BE49-F238E27FC236}">
                <a16:creationId xmlns:a16="http://schemas.microsoft.com/office/drawing/2014/main" id="{C4B690D8-69E6-672C-F6E6-9F9622EAA05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02" t="7143" r="6612" b="4603"/>
          <a:stretch>
            <a:fillRect/>
          </a:stretch>
        </p:blipFill>
        <p:spPr bwMode="auto">
          <a:xfrm>
            <a:off x="1244791" y="1268142"/>
            <a:ext cx="3695695" cy="278134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3080" name="Picture 8" descr="Two cowboys on a cattle drive on the Great Plains. Hundreds of cattle can be seen in the distance.">
            <a:extLst>
              <a:ext uri="{FF2B5EF4-FFF2-40B4-BE49-F238E27FC236}">
                <a16:creationId xmlns:a16="http://schemas.microsoft.com/office/drawing/2014/main" id="{F53ED540-1977-B0B0-3B85-13E2CB1AD0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1247" y="4262246"/>
            <a:ext cx="3862572" cy="236715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7" name="Arrow: Right 6" descr="An arrow pointing from the image of the homestead and the image of the cattle drive toward an image of a Dust Bowl storm.">
            <a:extLst>
              <a:ext uri="{FF2B5EF4-FFF2-40B4-BE49-F238E27FC236}">
                <a16:creationId xmlns:a16="http://schemas.microsoft.com/office/drawing/2014/main" id="{F076A547-70EC-186D-C448-E8723090F6FD}"/>
              </a:ext>
            </a:extLst>
          </p:cNvPr>
          <p:cNvSpPr/>
          <p:nvPr/>
        </p:nvSpPr>
        <p:spPr>
          <a:xfrm>
            <a:off x="5573484" y="3178631"/>
            <a:ext cx="1170301" cy="1545772"/>
          </a:xfrm>
          <a:prstGeom prst="rightArrow">
            <a:avLst/>
          </a:pr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2" name="Picture 10" descr="An enormous dust storm during the Dust Bowl. The sky is blacked out and a car is driving away from the oncoming dust storm.">
            <a:extLst>
              <a:ext uri="{FF2B5EF4-FFF2-40B4-BE49-F238E27FC236}">
                <a16:creationId xmlns:a16="http://schemas.microsoft.com/office/drawing/2014/main" id="{5857AE80-B714-64BF-B132-49470BD3F9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4831" y="2275358"/>
            <a:ext cx="4523124" cy="326911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43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187F429E-AC06-FC5D-9DF7-DE69B43A23DF}"/>
              </a:ext>
            </a:extLst>
          </p:cNvPr>
          <p:cNvSpPr txBox="1">
            <a:spLocks noGrp="1"/>
          </p:cNvSpPr>
          <p:nvPr>
            <p:ph type="title" idx="4294967295"/>
          </p:nvPr>
        </p:nvSpPr>
        <p:spPr>
          <a:xfrm>
            <a:off x="1796143" y="-124640"/>
            <a:ext cx="10232571" cy="9797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800" b="1" i="1" dirty="0" err="1">
                <a:latin typeface="Gotham Medium"/>
              </a:rPr>
              <a:t>Parte</a:t>
            </a:r>
            <a:r>
              <a:rPr kumimoji="0" lang="en-US" sz="4800" b="1" i="1" u="none" strike="noStrike" kern="1200" cap="none" spc="0" normalizeH="0" baseline="0" noProof="0" dirty="0">
                <a:ln>
                  <a:noFill/>
                </a:ln>
                <a:solidFill>
                  <a:schemeClr val="tx1"/>
                </a:solidFill>
                <a:effectLst/>
                <a:uLnTx/>
                <a:uFillTx/>
                <a:latin typeface="Gotham Medium"/>
                <a:ea typeface="+mj-ea"/>
                <a:cs typeface="+mj-cs"/>
              </a:rPr>
              <a:t> III</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a:t>
            </a:r>
            <a:r>
              <a:rPr lang="es-ES" sz="4800" dirty="0">
                <a:latin typeface="Gotham Medium"/>
              </a:rPr>
              <a:t>Preguntas de exámenes de práctica</a:t>
            </a:r>
            <a:endParaRPr kumimoji="0" lang="en-US" sz="4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098" name="Picture 2" descr="A black and white photograph of a mother wearing a black dress and a head covering. A toddler is sitting on her lap, while a young girl of about 8 years old and a young boy of about 9 or 10 sit alongside her. ">
            <a:extLst>
              <a:ext uri="{FF2B5EF4-FFF2-40B4-BE49-F238E27FC236}">
                <a16:creationId xmlns:a16="http://schemas.microsoft.com/office/drawing/2014/main" id="{B75DE3AA-D5D7-85C4-5A84-C5C46642AA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3082" y="877661"/>
            <a:ext cx="6442438" cy="4853892"/>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F0D51E9-0730-7CFD-9BB9-74E34C665534}"/>
              </a:ext>
            </a:extLst>
          </p:cNvPr>
          <p:cNvSpPr txBox="1"/>
          <p:nvPr/>
        </p:nvSpPr>
        <p:spPr>
          <a:xfrm>
            <a:off x="2721429" y="5812971"/>
            <a:ext cx="7913914" cy="1015663"/>
          </a:xfrm>
          <a:prstGeom prst="rect">
            <a:avLst/>
          </a:prstGeom>
          <a:noFill/>
        </p:spPr>
        <p:txBody>
          <a:bodyPr wrap="square" rtlCol="0">
            <a:spAutoFit/>
          </a:bodyPr>
          <a:lstStyle/>
          <a:p>
            <a:pPr algn="ctr"/>
            <a:r>
              <a:rPr lang="es-ES" sz="2000" dirty="0">
                <a:latin typeface="Gotham Book"/>
              </a:rPr>
              <a:t>Una madre migrante con sus hijos en </a:t>
            </a:r>
            <a:r>
              <a:rPr lang="es-ES" sz="2000" dirty="0" err="1">
                <a:latin typeface="Gotham Book"/>
              </a:rPr>
              <a:t>Weslaco</a:t>
            </a:r>
            <a:r>
              <a:rPr lang="es-ES" sz="2000" dirty="0">
                <a:latin typeface="Gotham Book"/>
              </a:rPr>
              <a:t>, Texas, a orillas del Río Grande</a:t>
            </a:r>
            <a:r>
              <a:rPr lang="en-US" sz="2000" dirty="0">
                <a:latin typeface="Gotham Book"/>
              </a:rPr>
              <a:t>.</a:t>
            </a:r>
          </a:p>
          <a:p>
            <a:pPr algn="ctr"/>
            <a:r>
              <a:rPr lang="es-ES" sz="2000" i="1" dirty="0">
                <a:latin typeface="Gotham Book"/>
              </a:rPr>
              <a:t>El portal a la historia de Texas</a:t>
            </a:r>
            <a:endParaRPr lang="en-US" dirty="0"/>
          </a:p>
        </p:txBody>
      </p:sp>
    </p:spTree>
    <p:extLst>
      <p:ext uri="{BB962C8B-B14F-4D97-AF65-F5344CB8AC3E}">
        <p14:creationId xmlns:p14="http://schemas.microsoft.com/office/powerpoint/2010/main" val="958868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3E2634-D2E6-90A8-91EB-2B0B91D979F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9CF74770-D025-5BE4-CDFF-C6CA5729BD37}"/>
              </a:ext>
            </a:extLst>
          </p:cNvPr>
          <p:cNvSpPr txBox="1">
            <a:spLocks noGrp="1"/>
          </p:cNvSpPr>
          <p:nvPr>
            <p:ph type="title" idx="4294967295"/>
          </p:nvPr>
        </p:nvSpPr>
        <p:spPr>
          <a:xfrm>
            <a:off x="1702206"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salida</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96C5B0BC-BA08-C411-EA79-CDAA5A2A905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18322" y="1644996"/>
            <a:ext cx="925793" cy="925793"/>
          </a:xfrm>
          <a:prstGeom prst="rect">
            <a:avLst/>
          </a:prstGeom>
        </p:spPr>
      </p:pic>
      <p:pic>
        <p:nvPicPr>
          <p:cNvPr id="6" name="Graphic 5">
            <a:extLst>
              <a:ext uri="{FF2B5EF4-FFF2-40B4-BE49-F238E27FC236}">
                <a16:creationId xmlns:a16="http://schemas.microsoft.com/office/drawing/2014/main" id="{0F42EEA7-1814-D7CA-01A0-1FAEB70A899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59993" y="4916699"/>
            <a:ext cx="842453" cy="842453"/>
          </a:xfrm>
          <a:prstGeom prst="rect">
            <a:avLst/>
          </a:prstGeom>
        </p:spPr>
      </p:pic>
      <p:sp>
        <p:nvSpPr>
          <p:cNvPr id="11" name="TextBox 10">
            <a:extLst>
              <a:ext uri="{FF2B5EF4-FFF2-40B4-BE49-F238E27FC236}">
                <a16:creationId xmlns:a16="http://schemas.microsoft.com/office/drawing/2014/main" id="{4CB00B3D-7796-5287-E7E8-E76F618EA51D}"/>
              </a:ext>
            </a:extLst>
          </p:cNvPr>
          <p:cNvSpPr txBox="1"/>
          <p:nvPr/>
        </p:nvSpPr>
        <p:spPr>
          <a:xfrm>
            <a:off x="2937306" y="1493825"/>
            <a:ext cx="5657553" cy="5539978"/>
          </a:xfrm>
          <a:prstGeom prst="rect">
            <a:avLst/>
          </a:prstGeom>
          <a:noFill/>
        </p:spPr>
        <p:txBody>
          <a:bodyPr wrap="square" rtlCol="0">
            <a:spAutoFit/>
          </a:bodyPr>
          <a:lstStyle/>
          <a:p>
            <a:pPr marL="457200" lvl="0" indent="-457200">
              <a:buFont typeface="Arial" panose="020B0604020202020204" pitchFamily="34" charset="0"/>
              <a:buChar char="•"/>
              <a:defRPr/>
            </a:pPr>
            <a:r>
              <a:rPr lang="es-ES" sz="3900" dirty="0">
                <a:solidFill>
                  <a:srgbClr val="002060"/>
                </a:solidFill>
                <a:latin typeface="Gotham Book"/>
              </a:rPr>
              <a:t>Utiliza el organizador gráfico para autoevaluar tu preparación para esta prueba y reflexionar sobre la prueba previa de la unidad</a:t>
            </a:r>
            <a:r>
              <a:rPr kumimoji="0" lang="en-US" sz="3900" b="0" i="0" u="none" strike="noStrike" kern="1200" cap="none" spc="0" normalizeH="0" baseline="0" noProof="0" dirty="0">
                <a:ln>
                  <a:noFill/>
                </a:ln>
                <a:solidFill>
                  <a:srgbClr val="002060"/>
                </a:solidFill>
                <a:effectLst/>
                <a:uLnTx/>
                <a:uFillTx/>
                <a:latin typeface="Gotham Book"/>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900" b="0" i="0" u="none" strike="noStrike" kern="1200" cap="none" spc="0" normalizeH="0" baseline="0" noProof="0" dirty="0">
              <a:ln>
                <a:noFill/>
              </a:ln>
              <a:solidFill>
                <a:srgbClr val="C00000"/>
              </a:solidFill>
              <a:effectLst/>
              <a:uLnTx/>
              <a:uFillTx/>
              <a:latin typeface="Gotham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900" b="0" i="0" u="none" strike="noStrike" kern="1200" cap="none" spc="0" normalizeH="0" baseline="0" noProof="0" dirty="0">
              <a:ln>
                <a:noFill/>
              </a:ln>
              <a:solidFill>
                <a:srgbClr val="C00000"/>
              </a:solidFill>
              <a:effectLst/>
              <a:uLnTx/>
              <a:uFillTx/>
              <a:latin typeface="Gotham Book"/>
              <a:ea typeface="+mn-ea"/>
              <a:cs typeface="+mn-cs"/>
            </a:endParaRPr>
          </a:p>
          <a:p>
            <a:pPr marL="571500" lvl="0" indent="-571500">
              <a:buFont typeface="Arial" panose="020B0604020202020204" pitchFamily="34" charset="0"/>
              <a:buChar char="•"/>
              <a:defRPr/>
            </a:pPr>
            <a:r>
              <a:rPr lang="en-US" sz="3900" dirty="0">
                <a:solidFill>
                  <a:srgbClr val="00B050"/>
                </a:solidFill>
                <a:latin typeface="Gotham Book"/>
              </a:rPr>
              <a:t>Habla con </a:t>
            </a:r>
            <a:r>
              <a:rPr lang="en-US" sz="3900" dirty="0" err="1">
                <a:solidFill>
                  <a:srgbClr val="00B050"/>
                </a:solidFill>
                <a:latin typeface="Gotham Book"/>
              </a:rPr>
              <a:t>una</a:t>
            </a:r>
            <a:r>
              <a:rPr lang="en-US" sz="3900" dirty="0">
                <a:solidFill>
                  <a:srgbClr val="00B050"/>
                </a:solidFill>
                <a:latin typeface="Gotham Book"/>
              </a:rPr>
              <a:t> pareja</a:t>
            </a:r>
            <a:endParaRPr kumimoji="0" lang="en-US" sz="3900" b="0" i="0" u="none" strike="noStrike" kern="1200" cap="none" spc="0" normalizeH="0" baseline="0" noProof="0" dirty="0">
              <a:ln>
                <a:noFill/>
              </a:ln>
              <a:solidFill>
                <a:srgbClr val="00B050"/>
              </a:solidFill>
              <a:effectLst/>
              <a:uLnTx/>
              <a:uFillTx/>
              <a:latin typeface="Gotham Book"/>
              <a:ea typeface="+mn-ea"/>
              <a:cs typeface="+mn-cs"/>
            </a:endParaRPr>
          </a:p>
        </p:txBody>
      </p:sp>
    </p:spTree>
    <p:extLst>
      <p:ext uri="{BB962C8B-B14F-4D97-AF65-F5344CB8AC3E}">
        <p14:creationId xmlns:p14="http://schemas.microsoft.com/office/powerpoint/2010/main" val="631959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B12387-3A1A-CF8A-486D-61A65B7FEA5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7C36D51-1392-91C1-ACDF-4AF1ED04681E}"/>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D96EAFDB-2A50-3C91-E578-07895C827E66}"/>
              </a:ext>
            </a:extLst>
          </p:cNvPr>
          <p:cNvSpPr/>
          <p:nvPr/>
        </p:nvSpPr>
        <p:spPr>
          <a:xfrm>
            <a:off x="5203371" y="2373086"/>
            <a:ext cx="6150429" cy="1687285"/>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gn="ctr">
              <a:lnSpc>
                <a:spcPct val="110000"/>
              </a:lnSpc>
              <a:spcAft>
                <a:spcPts val="600"/>
              </a:spcAft>
              <a:defRPr/>
            </a:pPr>
            <a:r>
              <a:rPr lang="en-US" sz="4400" i="1" dirty="0">
                <a:solidFill>
                  <a:prstClr val="white"/>
                </a:solidFill>
                <a:latin typeface="Gotham Book"/>
                <a:ea typeface="Times New Roman" panose="02020603050405020304" pitchFamily="18" charset="0"/>
                <a:cs typeface="Times New Roman" panose="02020603050405020304" pitchFamily="18" charset="0"/>
              </a:rPr>
              <a:t>(</a:t>
            </a:r>
            <a:r>
              <a:rPr lang="en-US" sz="4400" i="1" dirty="0" err="1">
                <a:solidFill>
                  <a:prstClr val="white"/>
                </a:solidFill>
                <a:latin typeface="Gotham Book"/>
                <a:ea typeface="Times New Roman" panose="02020603050405020304" pitchFamily="18" charset="0"/>
                <a:cs typeface="Times New Roman" panose="02020603050405020304" pitchFamily="18" charset="0"/>
              </a:rPr>
              <a:t>Comparte</a:t>
            </a:r>
            <a:r>
              <a:rPr lang="en-US" sz="4400" i="1" dirty="0">
                <a:solidFill>
                  <a:prstClr val="white"/>
                </a:solidFill>
                <a:latin typeface="Gotham Book"/>
                <a:ea typeface="Times New Roman" panose="02020603050405020304" pitchFamily="18" charset="0"/>
                <a:cs typeface="Times New Roman" panose="02020603050405020304" pitchFamily="18" charset="0"/>
              </a:rPr>
              <a:t> </a:t>
            </a:r>
            <a:r>
              <a:rPr lang="en-US" sz="4400" i="1" dirty="0" err="1">
                <a:solidFill>
                  <a:prstClr val="white"/>
                </a:solidFill>
                <a:latin typeface="Gotham Book"/>
                <a:ea typeface="Times New Roman" panose="02020603050405020304" pitchFamily="18" charset="0"/>
                <a:cs typeface="Times New Roman" panose="02020603050405020304" pitchFamily="18" charset="0"/>
              </a:rPr>
              <a:t>cualquier</a:t>
            </a:r>
            <a:r>
              <a:rPr lang="en-US" sz="4400" i="1" dirty="0">
                <a:solidFill>
                  <a:prstClr val="white"/>
                </a:solidFill>
                <a:latin typeface="Gotham Book"/>
                <a:ea typeface="Times New Roman" panose="02020603050405020304" pitchFamily="18" charset="0"/>
                <a:cs typeface="Times New Roman" panose="02020603050405020304" pitchFamily="18" charset="0"/>
              </a:rPr>
              <a:t> </a:t>
            </a:r>
            <a:r>
              <a:rPr lang="en-US" sz="4400" i="1" dirty="0" err="1">
                <a:solidFill>
                  <a:prstClr val="white"/>
                </a:solidFill>
                <a:latin typeface="Gotham Book"/>
                <a:ea typeface="Times New Roman" panose="02020603050405020304" pitchFamily="18" charset="0"/>
                <a:cs typeface="Times New Roman" panose="02020603050405020304" pitchFamily="18" charset="0"/>
              </a:rPr>
              <a:t>respuesta</a:t>
            </a:r>
            <a:r>
              <a:rPr lang="en-US" sz="4400" i="1" dirty="0">
                <a:solidFill>
                  <a:prstClr val="white"/>
                </a:solidFill>
                <a:latin typeface="Gotham Book"/>
                <a:ea typeface="Times New Roman" panose="02020603050405020304" pitchFamily="18" charset="0"/>
                <a:cs typeface="Times New Roman" panose="02020603050405020304" pitchFamily="18" charset="0"/>
              </a:rPr>
              <a:t>)</a:t>
            </a:r>
            <a:endParaRPr kumimoji="0" lang="en-US" sz="4400" b="0" i="1" u="none" strike="noStrike" kern="1200" cap="none" spc="0" normalizeH="0" baseline="0" noProof="0" dirty="0">
              <a:ln>
                <a:noFill/>
              </a:ln>
              <a:solidFill>
                <a:prstClr val="white"/>
              </a:solidFill>
              <a:effectLst/>
              <a:uLnTx/>
              <a:uFillTx/>
              <a:latin typeface="Gotham Book"/>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F8958D94-511A-0DE6-6627-203F883456E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82418" y="2791922"/>
            <a:ext cx="1268449" cy="1268449"/>
          </a:xfrm>
          <a:prstGeom prst="rect">
            <a:avLst/>
          </a:prstGeom>
        </p:spPr>
      </p:pic>
    </p:spTree>
    <p:extLst>
      <p:ext uri="{BB962C8B-B14F-4D97-AF65-F5344CB8AC3E}">
        <p14:creationId xmlns:p14="http://schemas.microsoft.com/office/powerpoint/2010/main" val="579165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Props1.xml><?xml version="1.0" encoding="utf-8"?>
<ds:datastoreItem xmlns:ds="http://schemas.openxmlformats.org/officeDocument/2006/customXml" ds:itemID="{BB83A4B3-02C9-4D1B-BF9A-92A3D6074599}">
  <ds:schemaRefs>
    <ds:schemaRef ds:uri="http://schemas.microsoft.com/sharepoint/v3/contenttype/forms"/>
  </ds:schemaRefs>
</ds:datastoreItem>
</file>

<file path=customXml/itemProps2.xml><?xml version="1.0" encoding="utf-8"?>
<ds:datastoreItem xmlns:ds="http://schemas.openxmlformats.org/officeDocument/2006/customXml" ds:itemID="{4EF48709-478E-4A16-B7A0-74494313A9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85561D-DE5B-4D99-A3C5-717610B51AF1}">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268</TotalTime>
  <Words>908</Words>
  <Application>Microsoft Office PowerPoint</Application>
  <PresentationFormat>Widescreen</PresentationFormat>
  <Paragraphs>58</Paragraphs>
  <Slides>10</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10</vt:i4>
      </vt:variant>
    </vt:vector>
  </HeadingPairs>
  <TitlesOfParts>
    <vt:vector size="20"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Unidad 12:  La Gran Depresión</vt:lpstr>
      <vt:lpstr>Calentamiento:  Sigue las instrucciones para completar tu calentamiento</vt:lpstr>
      <vt:lpstr>Comparte con la clase</vt:lpstr>
      <vt:lpstr>Pregunta esencial</vt:lpstr>
      <vt:lpstr>En la lección de hoy...</vt:lpstr>
      <vt:lpstr>Parte I: Términos y definiciones clave</vt:lpstr>
      <vt:lpstr>Parte II: Coincidencia de causa y efecto</vt:lpstr>
      <vt:lpstr>Parte III: Preguntas de exámenes de práctica</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13</cp:revision>
  <dcterms:created xsi:type="dcterms:W3CDTF">2026-03-31T20:03:38Z</dcterms:created>
  <dcterms:modified xsi:type="dcterms:W3CDTF">2026-08-10T17:24:56Z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