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23"/>
  </p:notesMasterIdLst>
  <p:sldIdLst>
    <p:sldId id="326" r:id="rId7"/>
    <p:sldId id="332" r:id="rId8"/>
    <p:sldId id="373" r:id="rId9"/>
    <p:sldId id="333" r:id="rId10"/>
    <p:sldId id="334" r:id="rId11"/>
    <p:sldId id="365" r:id="rId12"/>
    <p:sldId id="369" r:id="rId13"/>
    <p:sldId id="338" r:id="rId14"/>
    <p:sldId id="364" r:id="rId15"/>
    <p:sldId id="366" r:id="rId16"/>
    <p:sldId id="367" r:id="rId17"/>
    <p:sldId id="368" r:id="rId18"/>
    <p:sldId id="371" r:id="rId19"/>
    <p:sldId id="372" r:id="rId20"/>
    <p:sldId id="331" r:id="rId21"/>
    <p:sldId id="3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73250A-3F57-4463-BD5B-968870118D00}" v="52" dt="2026-08-12T15:39:59.6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undo custSel modSld">
      <pc:chgData name="Wilkinson, Ulises" userId="aece8d85-eb83-4e23-bf28-c30077cba893" providerId="ADAL" clId="{884F47B1-B553-4192-9126-1C112833296C}" dt="2026-08-12T15:39:50.197" v="46" actId="255"/>
      <pc:docMkLst>
        <pc:docMk/>
      </pc:docMkLst>
      <pc:sldChg chg="modSp mod">
        <pc:chgData name="Wilkinson, Ulises" userId="aece8d85-eb83-4e23-bf28-c30077cba893" providerId="ADAL" clId="{884F47B1-B553-4192-9126-1C112833296C}" dt="2026-08-12T15:39:50.197" v="46" actId="255"/>
        <pc:sldMkLst>
          <pc:docMk/>
          <pc:sldMk cId="3840677025" sldId="331"/>
        </pc:sldMkLst>
        <pc:spChg chg="mod">
          <ac:chgData name="Wilkinson, Ulises" userId="aece8d85-eb83-4e23-bf28-c30077cba893" providerId="ADAL" clId="{884F47B1-B553-4192-9126-1C112833296C}" dt="2026-08-12T15:39:30.646" v="42" actId="255"/>
          <ac:spMkLst>
            <pc:docMk/>
            <pc:sldMk cId="3840677025" sldId="331"/>
            <ac:spMk id="2" creationId="{36B42A4E-4727-C868-B633-69B1B7D7E12C}"/>
          </ac:spMkLst>
        </pc:spChg>
        <pc:spChg chg="mod">
          <ac:chgData name="Wilkinson, Ulises" userId="aece8d85-eb83-4e23-bf28-c30077cba893" providerId="ADAL" clId="{884F47B1-B553-4192-9126-1C112833296C}" dt="2026-08-12T15:39:50.197" v="46" actId="255"/>
          <ac:spMkLst>
            <pc:docMk/>
            <pc:sldMk cId="3840677025" sldId="331"/>
            <ac:spMk id="9" creationId="{503FA99A-FFD8-4270-CECE-CCFA0BBE9C7E}"/>
          </ac:spMkLst>
        </pc:spChg>
      </pc:sldChg>
      <pc:sldChg chg="modSp mod">
        <pc:chgData name="Wilkinson, Ulises" userId="aece8d85-eb83-4e23-bf28-c30077cba893" providerId="ADAL" clId="{884F47B1-B553-4192-9126-1C112833296C}" dt="2026-08-12T15:31:10.293" v="2"/>
        <pc:sldMkLst>
          <pc:docMk/>
          <pc:sldMk cId="2484308596" sldId="332"/>
        </pc:sldMkLst>
        <pc:spChg chg="mod">
          <ac:chgData name="Wilkinson, Ulises" userId="aece8d85-eb83-4e23-bf28-c30077cba893" providerId="ADAL" clId="{884F47B1-B553-4192-9126-1C112833296C}" dt="2026-08-12T15:31:00.854" v="1" actId="255"/>
          <ac:spMkLst>
            <pc:docMk/>
            <pc:sldMk cId="2484308596" sldId="332"/>
            <ac:spMk id="2" creationId="{04C55181-3134-E6B1-C1CF-DF870231187A}"/>
          </ac:spMkLst>
        </pc:spChg>
        <pc:spChg chg="mod">
          <ac:chgData name="Wilkinson, Ulises" userId="aece8d85-eb83-4e23-bf28-c30077cba893" providerId="ADAL" clId="{884F47B1-B553-4192-9126-1C112833296C}" dt="2026-08-12T15:31:10.293" v="2"/>
          <ac:spMkLst>
            <pc:docMk/>
            <pc:sldMk cId="2484308596" sldId="332"/>
            <ac:spMk id="6" creationId="{73A0D5C1-961A-DF5A-61BB-DCBB980C1B50}"/>
          </ac:spMkLst>
        </pc:spChg>
      </pc:sldChg>
      <pc:sldChg chg="modSp mod">
        <pc:chgData name="Wilkinson, Ulises" userId="aece8d85-eb83-4e23-bf28-c30077cba893" providerId="ADAL" clId="{884F47B1-B553-4192-9126-1C112833296C}" dt="2026-08-12T15:31:29.610" v="5" actId="20577"/>
        <pc:sldMkLst>
          <pc:docMk/>
          <pc:sldMk cId="1402913147" sldId="333"/>
        </pc:sldMkLst>
        <pc:spChg chg="mod">
          <ac:chgData name="Wilkinson, Ulises" userId="aece8d85-eb83-4e23-bf28-c30077cba893" providerId="ADAL" clId="{884F47B1-B553-4192-9126-1C112833296C}" dt="2026-08-12T15:31:29.610" v="5" actId="20577"/>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8-12T15:31:55.187" v="15" actId="114"/>
        <pc:sldMkLst>
          <pc:docMk/>
          <pc:sldMk cId="1980830845" sldId="334"/>
        </pc:sldMkLst>
        <pc:spChg chg="mod">
          <ac:chgData name="Wilkinson, Ulises" userId="aece8d85-eb83-4e23-bf28-c30077cba893" providerId="ADAL" clId="{884F47B1-B553-4192-9126-1C112833296C}" dt="2026-08-12T15:31:39.114" v="8" actId="27636"/>
          <ac:spMkLst>
            <pc:docMk/>
            <pc:sldMk cId="1980830845" sldId="334"/>
            <ac:spMk id="2" creationId="{C6A6384D-8638-DF6D-AE9F-F5B475FA0ACB}"/>
          </ac:spMkLst>
        </pc:spChg>
        <pc:spChg chg="mod">
          <ac:chgData name="Wilkinson, Ulises" userId="aece8d85-eb83-4e23-bf28-c30077cba893" providerId="ADAL" clId="{884F47B1-B553-4192-9126-1C112833296C}" dt="2026-08-12T15:31:55.187" v="15" actId="114"/>
          <ac:spMkLst>
            <pc:docMk/>
            <pc:sldMk cId="1980830845" sldId="334"/>
            <ac:spMk id="3" creationId="{546FC1A7-A711-E44B-2B9F-92E44778AF23}"/>
          </ac:spMkLst>
        </pc:spChg>
      </pc:sldChg>
      <pc:sldChg chg="modSp mod">
        <pc:chgData name="Wilkinson, Ulises" userId="aece8d85-eb83-4e23-bf28-c30077cba893" providerId="ADAL" clId="{884F47B1-B553-4192-9126-1C112833296C}" dt="2026-08-12T15:32:57.870" v="21" actId="255"/>
        <pc:sldMkLst>
          <pc:docMk/>
          <pc:sldMk cId="2254811404" sldId="338"/>
        </pc:sldMkLst>
        <pc:spChg chg="mod">
          <ac:chgData name="Wilkinson, Ulises" userId="aece8d85-eb83-4e23-bf28-c30077cba893" providerId="ADAL" clId="{884F47B1-B553-4192-9126-1C112833296C}" dt="2026-08-12T15:32:57.870" v="21" actId="255"/>
          <ac:spMkLst>
            <pc:docMk/>
            <pc:sldMk cId="2254811404" sldId="338"/>
            <ac:spMk id="2" creationId="{C4A57476-3815-DA66-0094-996358271614}"/>
          </ac:spMkLst>
        </pc:spChg>
      </pc:sldChg>
      <pc:sldChg chg="modSp mod">
        <pc:chgData name="Wilkinson, Ulises" userId="aece8d85-eb83-4e23-bf28-c30077cba893" providerId="ADAL" clId="{884F47B1-B553-4192-9126-1C112833296C}" dt="2026-08-12T15:33:15.076" v="23" actId="255"/>
        <pc:sldMkLst>
          <pc:docMk/>
          <pc:sldMk cId="2037797863" sldId="364"/>
        </pc:sldMkLst>
        <pc:spChg chg="mod">
          <ac:chgData name="Wilkinson, Ulises" userId="aece8d85-eb83-4e23-bf28-c30077cba893" providerId="ADAL" clId="{884F47B1-B553-4192-9126-1C112833296C}" dt="2026-08-12T15:33:15.076" v="23" actId="255"/>
          <ac:spMkLst>
            <pc:docMk/>
            <pc:sldMk cId="2037797863" sldId="364"/>
            <ac:spMk id="3" creationId="{E3C22238-C3CA-CBF0-E9A1-01011808F8E4}"/>
          </ac:spMkLst>
        </pc:spChg>
      </pc:sldChg>
      <pc:sldChg chg="modSp mod">
        <pc:chgData name="Wilkinson, Ulises" userId="aece8d85-eb83-4e23-bf28-c30077cba893" providerId="ADAL" clId="{884F47B1-B553-4192-9126-1C112833296C}" dt="2026-08-12T15:33:50.399" v="28" actId="255"/>
        <pc:sldMkLst>
          <pc:docMk/>
          <pc:sldMk cId="4240281911" sldId="366"/>
        </pc:sldMkLst>
        <pc:spChg chg="mod">
          <ac:chgData name="Wilkinson, Ulises" userId="aece8d85-eb83-4e23-bf28-c30077cba893" providerId="ADAL" clId="{884F47B1-B553-4192-9126-1C112833296C}" dt="2026-08-12T15:33:50.399" v="28" actId="255"/>
          <ac:spMkLst>
            <pc:docMk/>
            <pc:sldMk cId="4240281911" sldId="366"/>
            <ac:spMk id="3" creationId="{C45055FD-0FFC-B0F0-5C76-1A772B11122F}"/>
          </ac:spMkLst>
        </pc:spChg>
      </pc:sldChg>
      <pc:sldChg chg="modSp mod">
        <pc:chgData name="Wilkinson, Ulises" userId="aece8d85-eb83-4e23-bf28-c30077cba893" providerId="ADAL" clId="{884F47B1-B553-4192-9126-1C112833296C}" dt="2026-08-12T15:37:44.662" v="34" actId="255"/>
        <pc:sldMkLst>
          <pc:docMk/>
          <pc:sldMk cId="2417040864" sldId="367"/>
        </pc:sldMkLst>
        <pc:spChg chg="mod">
          <ac:chgData name="Wilkinson, Ulises" userId="aece8d85-eb83-4e23-bf28-c30077cba893" providerId="ADAL" clId="{884F47B1-B553-4192-9126-1C112833296C}" dt="2026-08-12T15:37:44.662" v="34" actId="255"/>
          <ac:spMkLst>
            <pc:docMk/>
            <pc:sldMk cId="2417040864" sldId="367"/>
            <ac:spMk id="3" creationId="{0F7139E7-2805-58B9-29B2-478B84DEEFFA}"/>
          </ac:spMkLst>
        </pc:spChg>
      </pc:sldChg>
      <pc:sldChg chg="modSp mod">
        <pc:chgData name="Wilkinson, Ulises" userId="aece8d85-eb83-4e23-bf28-c30077cba893" providerId="ADAL" clId="{884F47B1-B553-4192-9126-1C112833296C}" dt="2026-08-12T15:38:10.891" v="36" actId="255"/>
        <pc:sldMkLst>
          <pc:docMk/>
          <pc:sldMk cId="3401448938" sldId="368"/>
        </pc:sldMkLst>
        <pc:spChg chg="mod">
          <ac:chgData name="Wilkinson, Ulises" userId="aece8d85-eb83-4e23-bf28-c30077cba893" providerId="ADAL" clId="{884F47B1-B553-4192-9126-1C112833296C}" dt="2026-08-12T15:38:10.891" v="36" actId="255"/>
          <ac:spMkLst>
            <pc:docMk/>
            <pc:sldMk cId="3401448938" sldId="368"/>
            <ac:spMk id="3" creationId="{B77956EB-F283-03DC-B307-0FDB44DB0332}"/>
          </ac:spMkLst>
        </pc:spChg>
      </pc:sldChg>
      <pc:sldChg chg="modSp mod">
        <pc:chgData name="Wilkinson, Ulises" userId="aece8d85-eb83-4e23-bf28-c30077cba893" providerId="ADAL" clId="{884F47B1-B553-4192-9126-1C112833296C}" dt="2026-08-12T15:32:30.356" v="19" actId="1076"/>
        <pc:sldMkLst>
          <pc:docMk/>
          <pc:sldMk cId="1326652289" sldId="369"/>
        </pc:sldMkLst>
        <pc:spChg chg="mod">
          <ac:chgData name="Wilkinson, Ulises" userId="aece8d85-eb83-4e23-bf28-c30077cba893" providerId="ADAL" clId="{884F47B1-B553-4192-9126-1C112833296C}" dt="2026-08-12T15:32:30.356" v="19" actId="1076"/>
          <ac:spMkLst>
            <pc:docMk/>
            <pc:sldMk cId="1326652289" sldId="369"/>
            <ac:spMk id="2" creationId="{A943E4D5-FCFC-C888-0A24-2F4A6385B88D}"/>
          </ac:spMkLst>
        </pc:spChg>
      </pc:sldChg>
      <pc:sldChg chg="modSp">
        <pc:chgData name="Wilkinson, Ulises" userId="aece8d85-eb83-4e23-bf28-c30077cba893" providerId="ADAL" clId="{884F47B1-B553-4192-9126-1C112833296C}" dt="2026-08-12T15:38:22.168" v="38"/>
        <pc:sldMkLst>
          <pc:docMk/>
          <pc:sldMk cId="2790646329" sldId="371"/>
        </pc:sldMkLst>
        <pc:spChg chg="mod">
          <ac:chgData name="Wilkinson, Ulises" userId="aece8d85-eb83-4e23-bf28-c30077cba893" providerId="ADAL" clId="{884F47B1-B553-4192-9126-1C112833296C}" dt="2026-08-12T15:38:22.168" v="38"/>
          <ac:spMkLst>
            <pc:docMk/>
            <pc:sldMk cId="2790646329" sldId="371"/>
            <ac:spMk id="4" creationId="{A24C7C9A-DAB8-D8CD-C468-365C02B71243}"/>
          </ac:spMkLst>
        </pc:spChg>
      </pc:sldChg>
      <pc:sldChg chg="modSp mod">
        <pc:chgData name="Wilkinson, Ulises" userId="aece8d85-eb83-4e23-bf28-c30077cba893" providerId="ADAL" clId="{884F47B1-B553-4192-9126-1C112833296C}" dt="2026-08-12T15:38:56.538" v="40" actId="113"/>
        <pc:sldMkLst>
          <pc:docMk/>
          <pc:sldMk cId="1041056375" sldId="372"/>
        </pc:sldMkLst>
        <pc:spChg chg="mod">
          <ac:chgData name="Wilkinson, Ulises" userId="aece8d85-eb83-4e23-bf28-c30077cba893" providerId="ADAL" clId="{884F47B1-B553-4192-9126-1C112833296C}" dt="2026-08-12T15:38:56.538" v="40" actId="113"/>
          <ac:spMkLst>
            <pc:docMk/>
            <pc:sldMk cId="1041056375" sldId="372"/>
            <ac:spMk id="4" creationId="{BEB9487F-BF01-A44A-DB73-B536D5CC688E}"/>
          </ac:spMkLst>
        </pc:spChg>
      </pc:sldChg>
      <pc:sldChg chg="modSp mod">
        <pc:chgData name="Wilkinson, Ulises" userId="aece8d85-eb83-4e23-bf28-c30077cba893" providerId="ADAL" clId="{884F47B1-B553-4192-9126-1C112833296C}" dt="2026-08-12T15:31:19.168" v="3" actId="255"/>
        <pc:sldMkLst>
          <pc:docMk/>
          <pc:sldMk cId="2771965243" sldId="373"/>
        </pc:sldMkLst>
        <pc:spChg chg="mod">
          <ac:chgData name="Wilkinson, Ulises" userId="aece8d85-eb83-4e23-bf28-c30077cba893" providerId="ADAL" clId="{884F47B1-B553-4192-9126-1C112833296C}" dt="2026-08-12T15:31:19.168" v="3" actId="255"/>
          <ac:spMkLst>
            <pc:docMk/>
            <pc:sldMk cId="2771965243" sldId="373"/>
            <ac:spMk id="3" creationId="{EAA6901A-98D0-C255-5BE7-CFCEE6767A1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BF67E2-1D36-4CD1-9411-E8F6EDFD79E5}"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AB7F4-CCC5-49B3-B244-BC64A26796B8}" type="slidenum">
              <a:rPr lang="en-US" smtClean="0"/>
              <a:t>‹#›</a:t>
            </a:fld>
            <a:endParaRPr lang="en-US"/>
          </a:p>
        </p:txBody>
      </p:sp>
    </p:spTree>
    <p:extLst>
      <p:ext uri="{BB962C8B-B14F-4D97-AF65-F5344CB8AC3E}">
        <p14:creationId xmlns:p14="http://schemas.microsoft.com/office/powerpoint/2010/main" val="1242869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1866003/"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exashistory.unt.edu/ark:/67531/metapth1866003/"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xashistory.unt.edu/ark:/67531/metapth156865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Hicks, William. [CCC Pavilion - Caddo Lake State Park], photograph, March 30, 2024; (</a:t>
            </a:r>
            <a:r>
              <a:rPr lang="en-US" sz="1200" b="0" i="0" u="none" strike="noStrike" kern="1200" dirty="0">
                <a:solidFill>
                  <a:schemeClr val="tx1"/>
                </a:solidFill>
                <a:effectLst/>
                <a:latin typeface="+mn-lt"/>
                <a:ea typeface="+mn-ea"/>
                <a:cs typeface="+mn-cs"/>
                <a:hlinkClick r:id="rId3"/>
              </a:rPr>
              <a:t>https://texashistory.unt.edu/ark:/67531/metapth1866003/</a:t>
            </a:r>
            <a:r>
              <a:rPr lang="en-US" sz="1200" b="0" i="0" kern="1200" dirty="0">
                <a:solidFill>
                  <a:schemeClr val="tx1"/>
                </a:solidFill>
                <a:effectLst/>
                <a:latin typeface="+mn-lt"/>
                <a:ea typeface="+mn-ea"/>
                <a:cs typeface="+mn-cs"/>
              </a:rPr>
              <a:t>: accessed June 12,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Hicks, William. [CCC Pavilion - Caddo Lake State Park], photograph, March 30, 2024; (</a:t>
            </a:r>
            <a:r>
              <a:rPr lang="en-US" sz="1200" u="sng" kern="1200" dirty="0">
                <a:solidFill>
                  <a:schemeClr val="tx1"/>
                </a:solidFill>
                <a:effectLst/>
                <a:latin typeface="+mn-lt"/>
                <a:ea typeface="+mn-ea"/>
                <a:cs typeface="+mn-cs"/>
                <a:hlinkClick r:id="rId3"/>
              </a:rPr>
              <a:t>https://texashistory.unt.edu/ark:/67531/metapth1866003/</a:t>
            </a:r>
            <a:r>
              <a:rPr lang="en-US" sz="1200" kern="1200" dirty="0">
                <a:solidFill>
                  <a:schemeClr val="tx1"/>
                </a:solidFill>
                <a:effectLst/>
                <a:latin typeface="+mn-lt"/>
                <a:ea typeface="+mn-ea"/>
                <a:cs typeface="+mn-cs"/>
              </a:rPr>
              <a:t>: accessed June 12, 2026), University of North Texas Libraries, The Portal to Texas History, </a:t>
            </a:r>
            <a:r>
              <a:rPr lang="en-US" sz="1200" u="sng" kern="1200" dirty="0">
                <a:solidFill>
                  <a:schemeClr val="tx1"/>
                </a:solidFill>
                <a:effectLst/>
                <a:latin typeface="+mn-lt"/>
                <a:ea typeface="+mn-ea"/>
                <a:cs typeface="+mn-cs"/>
                <a:hlinkClick r:id="rId4"/>
              </a:rPr>
              <a:t>https://texashistory.unt.edu</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6BAB7F4-CCC5-49B3-B244-BC64A26796B8}" type="slidenum">
              <a:rPr lang="en-US" smtClean="0"/>
              <a:t>2</a:t>
            </a:fld>
            <a:endParaRPr lang="en-US"/>
          </a:p>
        </p:txBody>
      </p:sp>
    </p:spTree>
    <p:extLst>
      <p:ext uri="{BB962C8B-B14F-4D97-AF65-F5344CB8AC3E}">
        <p14:creationId xmlns:p14="http://schemas.microsoft.com/office/powerpoint/2010/main" val="254146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Texas. Parks and Wildlife Department. Texas Parks &amp; Wildlife, Volume 62, Number 12, December 2004, periodical, December 2004; Austin, Texas. (</a:t>
            </a:r>
            <a:r>
              <a:rPr lang="en-US" sz="1200" u="sng" kern="1200" dirty="0">
                <a:solidFill>
                  <a:schemeClr val="tx1"/>
                </a:solidFill>
                <a:effectLst/>
                <a:latin typeface="+mn-lt"/>
                <a:ea typeface="+mn-ea"/>
                <a:cs typeface="+mn-cs"/>
                <a:hlinkClick r:id="rId3"/>
              </a:rPr>
              <a:t>https://texashistory.unt.edu/ark:/67531/metapth1568653/</a:t>
            </a:r>
            <a:r>
              <a:rPr lang="en-US" sz="1200" kern="1200" dirty="0">
                <a:solidFill>
                  <a:schemeClr val="tx1"/>
                </a:solidFill>
                <a:effectLst/>
                <a:latin typeface="+mn-lt"/>
                <a:ea typeface="+mn-ea"/>
                <a:cs typeface="+mn-cs"/>
              </a:rPr>
              <a:t>: accessed April 27, 2026), University of North Texas Libraries, The Portal to Texas History, https://texashistory.unt.edu; crediting UNT Libraries Government Documents Department.</a:t>
            </a:r>
          </a:p>
          <a:p>
            <a:endParaRPr lang="en-US" dirty="0"/>
          </a:p>
        </p:txBody>
      </p:sp>
      <p:sp>
        <p:nvSpPr>
          <p:cNvPr id="4" name="Slide Number Placeholder 3"/>
          <p:cNvSpPr>
            <a:spLocks noGrp="1"/>
          </p:cNvSpPr>
          <p:nvPr>
            <p:ph type="sldNum" sz="quarter" idx="5"/>
          </p:nvPr>
        </p:nvSpPr>
        <p:spPr/>
        <p:txBody>
          <a:bodyPr/>
          <a:lstStyle/>
          <a:p>
            <a:fld id="{A6BAB7F4-CCC5-49B3-B244-BC64A26796B8}" type="slidenum">
              <a:rPr lang="en-US" smtClean="0"/>
              <a:t>6</a:t>
            </a:fld>
            <a:endParaRPr lang="en-US"/>
          </a:p>
        </p:txBody>
      </p:sp>
    </p:spTree>
    <p:extLst>
      <p:ext uri="{BB962C8B-B14F-4D97-AF65-F5344CB8AC3E}">
        <p14:creationId xmlns:p14="http://schemas.microsoft.com/office/powerpoint/2010/main" val="476649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BAB7F4-CCC5-49B3-B244-BC64A26796B8}" type="slidenum">
              <a:rPr lang="en-US" smtClean="0"/>
              <a:t>8</a:t>
            </a:fld>
            <a:endParaRPr lang="en-US"/>
          </a:p>
        </p:txBody>
      </p:sp>
    </p:spTree>
    <p:extLst>
      <p:ext uri="{BB962C8B-B14F-4D97-AF65-F5344CB8AC3E}">
        <p14:creationId xmlns:p14="http://schemas.microsoft.com/office/powerpoint/2010/main" val="214892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BAB7F4-CCC5-49B3-B244-BC64A26796B8}" type="slidenum">
              <a:rPr lang="en-US" smtClean="0"/>
              <a:t>13</a:t>
            </a:fld>
            <a:endParaRPr lang="en-US"/>
          </a:p>
        </p:txBody>
      </p:sp>
    </p:spTree>
    <p:extLst>
      <p:ext uri="{BB962C8B-B14F-4D97-AF65-F5344CB8AC3E}">
        <p14:creationId xmlns:p14="http://schemas.microsoft.com/office/powerpoint/2010/main" val="1594915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D1055-45DE-8C7B-A56C-BB0988ADF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BBC0B-E9D5-2B25-B254-BAA057D6F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867D8-A4DE-F6FA-11A5-E5B235BAB1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C34AD7-A6F3-AF89-CC3F-D268E908490C}"/>
              </a:ext>
            </a:extLst>
          </p:cNvPr>
          <p:cNvSpPr>
            <a:spLocks noGrp="1"/>
          </p:cNvSpPr>
          <p:nvPr>
            <p:ph type="sldNum" sz="quarter" idx="5"/>
          </p:nvPr>
        </p:nvSpPr>
        <p:spPr/>
        <p:txBody>
          <a:bodyPr/>
          <a:lstStyle/>
          <a:p>
            <a:fld id="{A6BAB7F4-CCC5-49B3-B244-BC64A26796B8}" type="slidenum">
              <a:rPr lang="en-US" smtClean="0"/>
              <a:t>14</a:t>
            </a:fld>
            <a:endParaRPr lang="en-US"/>
          </a:p>
        </p:txBody>
      </p:sp>
    </p:spTree>
    <p:extLst>
      <p:ext uri="{BB962C8B-B14F-4D97-AF65-F5344CB8AC3E}">
        <p14:creationId xmlns:p14="http://schemas.microsoft.com/office/powerpoint/2010/main" val="3637056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C2062-C11C-D9A9-7A8F-696D124C02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76ECAD-6B32-E8FD-D924-BB92E4192E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C437E8-15AE-16F1-F696-2A9FFB6C6316}"/>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5" name="Footer Placeholder 4">
            <a:extLst>
              <a:ext uri="{FF2B5EF4-FFF2-40B4-BE49-F238E27FC236}">
                <a16:creationId xmlns:a16="http://schemas.microsoft.com/office/drawing/2014/main" id="{DA478C3E-F0BF-520D-6C11-8E6DC2523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8471D8-ECA0-50BF-C0A3-1E8BD2DACC30}"/>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1121086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2C43-C629-9F83-C0D4-C150D71EAA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5C9998-555F-1CE0-3883-EB148E558C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ABC526-AEF4-0E32-746F-E72A2374F927}"/>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5" name="Footer Placeholder 4">
            <a:extLst>
              <a:ext uri="{FF2B5EF4-FFF2-40B4-BE49-F238E27FC236}">
                <a16:creationId xmlns:a16="http://schemas.microsoft.com/office/drawing/2014/main" id="{2C3DFF6D-7DCF-BBD7-DB9D-26DA860F99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F2A9A3-7B63-054F-6EA1-595D801EF7AE}"/>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4156018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5655-829C-9CAF-8FF9-3AE73362FC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C988FE-027F-BA46-95BC-682C85903F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6C099F-AF91-8CCB-5810-60C707A82185}"/>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5" name="Footer Placeholder 4">
            <a:extLst>
              <a:ext uri="{FF2B5EF4-FFF2-40B4-BE49-F238E27FC236}">
                <a16:creationId xmlns:a16="http://schemas.microsoft.com/office/drawing/2014/main" id="{DE845133-EC74-282E-34CB-A40FF1655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C6EEDC-A191-B1AE-C035-D7CFB0ECBFEC}"/>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4281414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5686B-7632-2459-A030-AF05ABC0C5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3C38AC-EF24-951A-B99D-944DE42145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EAAFDF-E0BB-1FA4-8C85-87C40F2F7A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2908EF-3C04-9CB0-1DD2-1E573AACB0D8}"/>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6" name="Footer Placeholder 5">
            <a:extLst>
              <a:ext uri="{FF2B5EF4-FFF2-40B4-BE49-F238E27FC236}">
                <a16:creationId xmlns:a16="http://schemas.microsoft.com/office/drawing/2014/main" id="{113D1F44-47E3-7654-E9BD-47CCFD5FD3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113546-A4B4-B2C7-66C4-0116271A4A52}"/>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228759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4FCC9-44E1-A68B-3A07-51AFD90C8D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57D26C-1338-3D98-C27C-26C78E3944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8DABE-E8E5-1D7E-2BAF-A50AB48A78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9D4291-5FC0-6BA5-D05D-A5D1F19B64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93787A-A1B9-1062-38CA-EF614C7523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E85F3D-4EF0-F969-9F7F-DDF92AB622D4}"/>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8" name="Footer Placeholder 7">
            <a:extLst>
              <a:ext uri="{FF2B5EF4-FFF2-40B4-BE49-F238E27FC236}">
                <a16:creationId xmlns:a16="http://schemas.microsoft.com/office/drawing/2014/main" id="{C4457349-6D6C-B1F8-041D-7989486087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C9CA82-9C0D-1CA3-4711-B2D488228AEE}"/>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3114956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62AD-A89E-CD92-9E9C-609BAF9B2D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F8789A-6428-A38C-877F-7591526A737A}"/>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4" name="Footer Placeholder 3">
            <a:extLst>
              <a:ext uri="{FF2B5EF4-FFF2-40B4-BE49-F238E27FC236}">
                <a16:creationId xmlns:a16="http://schemas.microsoft.com/office/drawing/2014/main" id="{3B789D9D-1603-FC3F-C708-1D3DE30F4D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316FAD-F837-A7DF-C1CA-FEB10BF5B2C6}"/>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3225292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C8991B-B2AD-8A54-F336-3E5D6EA82801}"/>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3" name="Footer Placeholder 2">
            <a:extLst>
              <a:ext uri="{FF2B5EF4-FFF2-40B4-BE49-F238E27FC236}">
                <a16:creationId xmlns:a16="http://schemas.microsoft.com/office/drawing/2014/main" id="{03D00ED8-8F8D-08AD-0CE1-4742271912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365078-B0EA-DB91-75BB-EC2E11904145}"/>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2686800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7A9C4-BA31-6997-3BB5-7F34C784BE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CBE039-E3C1-2133-6CD8-57E14A4B1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DB15AF-C0E9-B0C1-06EC-AFF8606D2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D6ACD5-9673-94F3-0757-8B140C6F97A2}"/>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6" name="Footer Placeholder 5">
            <a:extLst>
              <a:ext uri="{FF2B5EF4-FFF2-40B4-BE49-F238E27FC236}">
                <a16:creationId xmlns:a16="http://schemas.microsoft.com/office/drawing/2014/main" id="{CBB23CE2-231D-B627-8B50-DA056E431A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CE32E8-D42B-5BA8-5F52-17AEF0E50BE5}"/>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62143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9C274-B17A-7790-AE01-755A8490E9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597A4E-F162-F41B-B4D0-175247FCAD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69D342-CC3B-A6EC-8462-8DB4601CFB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8CEBB1-72BA-CCBC-5837-382F013F5441}"/>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6" name="Footer Placeholder 5">
            <a:extLst>
              <a:ext uri="{FF2B5EF4-FFF2-40B4-BE49-F238E27FC236}">
                <a16:creationId xmlns:a16="http://schemas.microsoft.com/office/drawing/2014/main" id="{371DBFFF-CBF9-5F56-6AF0-4A7348FE84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191965-2EA7-5FF9-64A2-7C5C5F820056}"/>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4274043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0C2E-322D-907F-CF45-483E60E43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DD29A6-1B58-8B2E-1F3B-3F7C219A0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156C9-DB71-0AA2-C4B6-41FC49858C26}"/>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5" name="Footer Placeholder 4">
            <a:extLst>
              <a:ext uri="{FF2B5EF4-FFF2-40B4-BE49-F238E27FC236}">
                <a16:creationId xmlns:a16="http://schemas.microsoft.com/office/drawing/2014/main" id="{A7457EBA-717F-8456-D7B2-CB8E0A9CA0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29917B-750B-643B-D558-EDDEC1244377}"/>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3679114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AECED8-E8E8-3C41-389A-4CB22C5229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8424AB-F20E-873D-E01C-2D9E2D6277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1BD5E7-A9B5-FD87-9EB9-1A4854D906D5}"/>
              </a:ext>
            </a:extLst>
          </p:cNvPr>
          <p:cNvSpPr>
            <a:spLocks noGrp="1"/>
          </p:cNvSpPr>
          <p:nvPr>
            <p:ph type="dt" sz="half" idx="10"/>
          </p:nvPr>
        </p:nvSpPr>
        <p:spPr/>
        <p:txBody>
          <a:bodyPr/>
          <a:lstStyle/>
          <a:p>
            <a:fld id="{F1E32A11-0B1E-48C0-B294-330BC62B510F}" type="datetimeFigureOut">
              <a:rPr lang="en-US" smtClean="0"/>
              <a:t>8/12/2026</a:t>
            </a:fld>
            <a:endParaRPr lang="en-US"/>
          </a:p>
        </p:txBody>
      </p:sp>
      <p:sp>
        <p:nvSpPr>
          <p:cNvPr id="5" name="Footer Placeholder 4">
            <a:extLst>
              <a:ext uri="{FF2B5EF4-FFF2-40B4-BE49-F238E27FC236}">
                <a16:creationId xmlns:a16="http://schemas.microsoft.com/office/drawing/2014/main" id="{D91C9CAF-9FD7-8666-280B-07B62F71F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BD56F-69D6-29AA-0E73-91EBCA8B9EBB}"/>
              </a:ext>
            </a:extLst>
          </p:cNvPr>
          <p:cNvSpPr>
            <a:spLocks noGrp="1"/>
          </p:cNvSpPr>
          <p:nvPr>
            <p:ph type="sldNum" sz="quarter" idx="12"/>
          </p:nvPr>
        </p:nvSpPr>
        <p:spPr/>
        <p:txBody>
          <a:bodyPr/>
          <a:lstStyle/>
          <a:p>
            <a:fld id="{A32BEE46-F63F-4898-B39B-043F820A347A}" type="slidenum">
              <a:rPr lang="en-US" smtClean="0"/>
              <a:t>‹#›</a:t>
            </a:fld>
            <a:endParaRPr lang="en-US"/>
          </a:p>
        </p:txBody>
      </p:sp>
    </p:spTree>
    <p:extLst>
      <p:ext uri="{BB962C8B-B14F-4D97-AF65-F5344CB8AC3E}">
        <p14:creationId xmlns:p14="http://schemas.microsoft.com/office/powerpoint/2010/main" val="1879257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50173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429774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951544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328835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826320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26723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15702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69291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4392715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4261411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8/12/2026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567794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7762373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4495545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895777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1513911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0927934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770431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332977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9491314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6350289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6057536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8/12/2026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62689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E0C980-1B47-9EF1-CAB3-3FFADF9425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775956-D4E3-9B9B-26A8-CDF5ED8B7E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D038B8-53B1-604B-2EE0-B503B1966F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E32A11-0B1E-48C0-B294-330BC62B510F}" type="datetimeFigureOut">
              <a:rPr lang="en-US" smtClean="0"/>
              <a:t>8/12/2026</a:t>
            </a:fld>
            <a:endParaRPr lang="en-US"/>
          </a:p>
        </p:txBody>
      </p:sp>
      <p:sp>
        <p:nvSpPr>
          <p:cNvPr id="5" name="Footer Placeholder 4">
            <a:extLst>
              <a:ext uri="{FF2B5EF4-FFF2-40B4-BE49-F238E27FC236}">
                <a16:creationId xmlns:a16="http://schemas.microsoft.com/office/drawing/2014/main" id="{1419743E-38E4-1B13-E6EE-3BF80CF91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B46DD00-D44D-707C-9C69-861C53E80F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2BEE46-F63F-4898-B39B-043F820A347A}" type="slidenum">
              <a:rPr lang="en-US" smtClean="0"/>
              <a:t>‹#›</a:t>
            </a:fld>
            <a:endParaRPr lang="en-US"/>
          </a:p>
        </p:txBody>
      </p:sp>
    </p:spTree>
    <p:extLst>
      <p:ext uri="{BB962C8B-B14F-4D97-AF65-F5344CB8AC3E}">
        <p14:creationId xmlns:p14="http://schemas.microsoft.com/office/powerpoint/2010/main" val="4199479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8/12/2026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42908920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8/12/2026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8275445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3.sv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contemporary photograph of a covered pavilion at Caddo Lake state park. The pavilion is constructed of stone and wooden logs. There is a stone floor. It is surrounded by tall thin trees in a forested area">
            <a:extLst>
              <a:ext uri="{FF2B5EF4-FFF2-40B4-BE49-F238E27FC236}">
                <a16:creationId xmlns:a16="http://schemas.microsoft.com/office/drawing/2014/main" id="{D89D9C64-9D39-3432-3ACE-AFD3FD849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884" r="-1" b="-1"/>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7532914" y="743447"/>
            <a:ext cx="4506686" cy="3692028"/>
          </a:xfrm>
          <a:noFill/>
        </p:spPr>
        <p:txBody>
          <a:bodyPr>
            <a:normAutofit/>
          </a:bodyPr>
          <a:lstStyle/>
          <a:p>
            <a:pPr algn="l"/>
            <a:r>
              <a:rPr lang="en-US" sz="6600" b="1" i="1" dirty="0">
                <a:solidFill>
                  <a:schemeClr val="tx1">
                    <a:lumMod val="65000"/>
                    <a:lumOff val="35000"/>
                  </a:schemeClr>
                </a:solidFill>
                <a:latin typeface="Gotham Book"/>
              </a:rPr>
              <a:t>Unidad 12: </a:t>
            </a:r>
            <a:br>
              <a:rPr lang="en-US" sz="6600" b="1" i="1" dirty="0">
                <a:latin typeface="Gotham Book"/>
              </a:rPr>
            </a:br>
            <a:r>
              <a:rPr lang="en-US" sz="6600" b="1" dirty="0">
                <a:solidFill>
                  <a:srgbClr val="0070C0"/>
                </a:solidFill>
                <a:latin typeface="Gotham Book"/>
              </a:rPr>
              <a:t>La Gran </a:t>
            </a:r>
            <a:r>
              <a:rPr lang="en-US" sz="6600" b="1" dirty="0" err="1">
                <a:solidFill>
                  <a:srgbClr val="0070C0"/>
                </a:solidFill>
                <a:latin typeface="Gotham Book"/>
              </a:rPr>
              <a:t>Depresión</a:t>
            </a:r>
            <a:endParaRPr lang="en-US" sz="6600" b="1" dirty="0">
              <a:solidFill>
                <a:srgbClr val="0070C0"/>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609114" y="4629234"/>
            <a:ext cx="3772055" cy="1485319"/>
          </a:xfrm>
          <a:noFill/>
        </p:spPr>
        <p:txBody>
          <a:bodyPr>
            <a:normAutofit/>
          </a:bodyPr>
          <a:lstStyle/>
          <a:p>
            <a:pPr algn="l"/>
            <a:r>
              <a:rPr lang="en-US" sz="3200" b="1" i="1" dirty="0" err="1">
                <a:solidFill>
                  <a:schemeClr val="tx1">
                    <a:lumMod val="75000"/>
                    <a:lumOff val="25000"/>
                  </a:schemeClr>
                </a:solidFill>
                <a:latin typeface="Gotham Book"/>
              </a:rPr>
              <a:t>Lección</a:t>
            </a:r>
            <a:r>
              <a:rPr lang="en-US" sz="3200" b="1" i="1" dirty="0">
                <a:solidFill>
                  <a:schemeClr val="tx1">
                    <a:lumMod val="75000"/>
                    <a:lumOff val="25000"/>
                  </a:schemeClr>
                </a:solidFill>
                <a:latin typeface="Gotham Book"/>
              </a:rPr>
              <a:t> 12: </a:t>
            </a:r>
          </a:p>
          <a:p>
            <a:pPr algn="l"/>
            <a:r>
              <a:rPr lang="en-US" sz="3200" b="1" dirty="0">
                <a:solidFill>
                  <a:srgbClr val="0070C0"/>
                </a:solidFill>
                <a:latin typeface="Gotham Book"/>
              </a:rPr>
              <a:t>Texas hoy</a:t>
            </a:r>
          </a:p>
        </p:txBody>
      </p:sp>
      <p:sp>
        <p:nvSpPr>
          <p:cNvPr id="5" name="TextBox 4">
            <a:extLst>
              <a:ext uri="{FF2B5EF4-FFF2-40B4-BE49-F238E27FC236}">
                <a16:creationId xmlns:a16="http://schemas.microsoft.com/office/drawing/2014/main" id="{F463C647-C61E-5321-2073-9F8C174D5BCB}"/>
              </a:ext>
            </a:extLst>
          </p:cNvPr>
          <p:cNvSpPr txBox="1"/>
          <p:nvPr/>
        </p:nvSpPr>
        <p:spPr>
          <a:xfrm>
            <a:off x="43540" y="6204861"/>
            <a:ext cx="5475515" cy="646331"/>
          </a:xfrm>
          <a:prstGeom prst="rect">
            <a:avLst/>
          </a:prstGeom>
          <a:noFill/>
        </p:spPr>
        <p:txBody>
          <a:bodyPr wrap="square" rtlCol="0">
            <a:spAutoFit/>
          </a:bodyPr>
          <a:lstStyle/>
          <a:p>
            <a:r>
              <a:rPr lang="es-ES" dirty="0">
                <a:solidFill>
                  <a:schemeClr val="bg1"/>
                </a:solidFill>
                <a:latin typeface="Gotham Book"/>
              </a:rPr>
              <a:t>Parque Estatal de los Lagos Caddo</a:t>
            </a:r>
            <a:r>
              <a:rPr lang="en-US" dirty="0">
                <a:solidFill>
                  <a:schemeClr val="bg1"/>
                </a:solidFill>
                <a:latin typeface="Gotham Book"/>
              </a:rPr>
              <a:t>, 2024</a:t>
            </a:r>
          </a:p>
          <a:p>
            <a:r>
              <a:rPr lang="es-ES" i="1" dirty="0">
                <a:solidFill>
                  <a:schemeClr val="bg1"/>
                </a:solidFill>
                <a:latin typeface="Gotham Book"/>
              </a:rPr>
              <a:t>El portal a la historia de Texas</a:t>
            </a:r>
            <a:endParaRPr lang="en-US" i="1" dirty="0">
              <a:solidFill>
                <a:schemeClr val="bg1"/>
              </a:solidFill>
              <a:latin typeface="Gotham Book"/>
            </a:endParaRPr>
          </a:p>
        </p:txBody>
      </p:sp>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6" y="13062"/>
            <a:ext cx="10311427" cy="128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Calentamiento</a:t>
            </a:r>
            <a:br>
              <a:rPr kumimoji="0" lang="en-US" sz="5400" b="1" i="0" u="none" strike="noStrike" kern="1200" cap="none" spc="0" normalizeH="0" baseline="0" noProof="0" dirty="0">
                <a:ln>
                  <a:noFill/>
                </a:ln>
                <a:solidFill>
                  <a:schemeClr val="tx1"/>
                </a:solidFill>
                <a:effectLst/>
                <a:uLnTx/>
                <a:uFillTx/>
                <a:latin typeface="Gotham Medium"/>
                <a:ea typeface="+mj-ea"/>
                <a:cs typeface="+mj-cs"/>
              </a:rPr>
            </a:br>
            <a:r>
              <a:rPr lang="es-ES" sz="3600" dirty="0">
                <a:latin typeface="Gotham Medium"/>
              </a:rPr>
              <a:t>Utiliza la imagen de abajo para completar tu calentamiento</a:t>
            </a:r>
            <a:endParaRPr kumimoji="0" lang="en-US" sz="3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Picture 4" descr="A contemporary photograph of a covered pavilion at Caddo Lake state park. The pavilion is constructed of stone and wooden logs. There is a stone floor. It is surrounded by tall thin trees in a forested area">
            <a:extLst>
              <a:ext uri="{FF2B5EF4-FFF2-40B4-BE49-F238E27FC236}">
                <a16:creationId xmlns:a16="http://schemas.microsoft.com/office/drawing/2014/main" id="{C274AE01-F2C6-E27F-FED9-2742D77287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87791" y="1378947"/>
            <a:ext cx="6707324" cy="4477557"/>
          </a:xfrm>
          <a:prstGeom prst="rect">
            <a:avLst/>
          </a:prstGeom>
          <a:noFill/>
          <a:ln>
            <a:noFill/>
          </a:ln>
          <a:effectLst>
            <a:outerShdw blurRad="50800" dist="50800" dir="7920000" algn="ctr" rotWithShape="0">
              <a:srgbClr val="000000">
                <a:alpha val="43137"/>
              </a:srgbClr>
            </a:outerShdw>
          </a:effectLst>
        </p:spPr>
      </p:pic>
      <p:sp>
        <p:nvSpPr>
          <p:cNvPr id="6" name="TextBox 5">
            <a:extLst>
              <a:ext uri="{FF2B5EF4-FFF2-40B4-BE49-F238E27FC236}">
                <a16:creationId xmlns:a16="http://schemas.microsoft.com/office/drawing/2014/main" id="{73A0D5C1-961A-DF5A-61BB-DCBB980C1B50}"/>
              </a:ext>
            </a:extLst>
          </p:cNvPr>
          <p:cNvSpPr txBox="1"/>
          <p:nvPr/>
        </p:nvSpPr>
        <p:spPr>
          <a:xfrm>
            <a:off x="2710541" y="5900057"/>
            <a:ext cx="7870372" cy="923330"/>
          </a:xfrm>
          <a:prstGeom prst="rect">
            <a:avLst/>
          </a:prstGeom>
          <a:noFill/>
        </p:spPr>
        <p:txBody>
          <a:bodyPr wrap="square" rtlCol="0">
            <a:spAutoFit/>
          </a:bodyPr>
          <a:lstStyle/>
          <a:p>
            <a:pPr algn="ctr"/>
            <a:r>
              <a:rPr lang="es-ES" dirty="0">
                <a:latin typeface="Gotham Book"/>
              </a:rPr>
              <a:t>Fotografía del Pabellón del Cuerpo Civil de Conservación (CCC) en el Parque Estatal Caddo Lake, en el condado de Harrison, Texas. 2024. El portal a la historia de Texas</a:t>
            </a:r>
            <a:r>
              <a:rPr lang="en-US" dirty="0">
                <a:latin typeface="Gotham Book"/>
              </a:rPr>
              <a:t>.</a:t>
            </a:r>
          </a:p>
        </p:txBody>
      </p:sp>
    </p:spTree>
    <p:extLst>
      <p:ext uri="{BB962C8B-B14F-4D97-AF65-F5344CB8AC3E}">
        <p14:creationId xmlns:p14="http://schemas.microsoft.com/office/powerpoint/2010/main" val="2484308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F3AF1C-58A9-3215-4F37-49560E27763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C65EAF3-1274-767B-409E-C2B3F67A911B}"/>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EAA6901A-98D0-C255-5BE7-CFCEE6767A1E}"/>
              </a:ext>
            </a:extLst>
          </p:cNvPr>
          <p:cNvSpPr/>
          <p:nvPr/>
        </p:nvSpPr>
        <p:spPr>
          <a:xfrm>
            <a:off x="4310742" y="2167498"/>
            <a:ext cx="7439469" cy="1697343"/>
          </a:xfrm>
          <a:prstGeom prst="wedgeRoundRectCallout">
            <a:avLst>
              <a:gd name="adj1" fmla="val -61451"/>
              <a:gd name="adj2" fmla="val 31973"/>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800" dirty="0">
                <a:solidFill>
                  <a:prstClr val="white"/>
                </a:solidFill>
                <a:latin typeface="Gotham Book"/>
              </a:rPr>
              <a:t>Creo que esta imagen podría estar relacionada con nuestra unidad porque __________</a:t>
            </a:r>
            <a:endParaRPr kumimoji="0" lang="en-US" sz="3800" b="0" i="0" u="none" strike="noStrike" kern="1200" cap="none" spc="0" normalizeH="0" baseline="0" noProof="0" dirty="0">
              <a:ln>
                <a:noFill/>
              </a:ln>
              <a:solidFill>
                <a:prstClr val="white"/>
              </a:solidFill>
              <a:effectLst/>
              <a:uLnTx/>
              <a:uFillTx/>
              <a:latin typeface="Gotham Book"/>
            </a:endParaRPr>
          </a:p>
        </p:txBody>
      </p:sp>
      <p:pic>
        <p:nvPicPr>
          <p:cNvPr id="4" name="Graphic 3">
            <a:extLst>
              <a:ext uri="{FF2B5EF4-FFF2-40B4-BE49-F238E27FC236}">
                <a16:creationId xmlns:a16="http://schemas.microsoft.com/office/drawing/2014/main" id="{EDD55841-42BD-D194-BA1F-2F72C0D887B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66731" y="2596392"/>
            <a:ext cx="1268449" cy="1268449"/>
          </a:xfrm>
          <a:prstGeom prst="rect">
            <a:avLst/>
          </a:prstGeom>
        </p:spPr>
      </p:pic>
    </p:spTree>
    <p:extLst>
      <p:ext uri="{BB962C8B-B14F-4D97-AF65-F5344CB8AC3E}">
        <p14:creationId xmlns:p14="http://schemas.microsoft.com/office/powerpoint/2010/main" val="277196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1120167" y="1970312"/>
            <a:ext cx="10363200" cy="4120487"/>
          </a:xfrm>
          <a:prstGeom prst="rect">
            <a:avLst/>
          </a:prstGeom>
          <a:noFill/>
        </p:spPr>
        <p:txBody>
          <a:bodyPr wrap="square" rtlCol="0">
            <a:spAutoFit/>
          </a:bodyPr>
          <a:lstStyle/>
          <a:p>
            <a:pPr lvl="0" algn="ctr">
              <a:lnSpc>
                <a:spcPct val="110000"/>
              </a:lnSpc>
              <a:spcAft>
                <a:spcPts val="600"/>
              </a:spcAft>
              <a:defRPr/>
            </a:pPr>
            <a:r>
              <a:rPr lang="es-ES" sz="4800" dirty="0">
                <a:solidFill>
                  <a:srgbClr val="0070C0"/>
                </a:solidFill>
                <a:latin typeface="Gotham Book"/>
                <a:ea typeface="Times New Roman" panose="02020603050405020304" pitchFamily="18" charset="0"/>
                <a:cs typeface="Times New Roman" panose="02020603050405020304" pitchFamily="18" charset="0"/>
              </a:rPr>
              <a:t>Qué papel desempeñó el Cuerpo Civil de Conservación en la creación de los parques estatales de Texas y cómo podemos ver hoy el legado de este papel?</a:t>
            </a:r>
            <a:endParaRPr kumimoji="0" lang="en-US" sz="48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546FC1A7-A711-E44B-2B9F-92E44778AF23}"/>
              </a:ext>
            </a:extLst>
          </p:cNvPr>
          <p:cNvSpPr txBox="1"/>
          <p:nvPr/>
        </p:nvSpPr>
        <p:spPr>
          <a:xfrm>
            <a:off x="359228" y="1872345"/>
            <a:ext cx="11462656" cy="4803366"/>
          </a:xfrm>
          <a:prstGeom prst="rect">
            <a:avLst/>
          </a:prstGeom>
          <a:noFill/>
        </p:spPr>
        <p:txBody>
          <a:bodyPr wrap="square" rtlCol="0">
            <a:spAutoFit/>
          </a:bodyPr>
          <a:lstStyle/>
          <a:p>
            <a:pPr marL="742950" lvl="0" indent="-742950">
              <a:lnSpc>
                <a:spcPct val="110000"/>
              </a:lnSpc>
              <a:buFont typeface="+mj-lt"/>
              <a:buAutoNum type="arabicPeriod"/>
              <a:tabLst>
                <a:tab pos="457200" algn="l"/>
              </a:tabLst>
              <a:defRPr/>
            </a:pPr>
            <a:r>
              <a:rPr lang="es-ES" sz="4000" b="1" i="1" u="sng" dirty="0">
                <a:solidFill>
                  <a:srgbClr val="4EA72E">
                    <a:lumMod val="75000"/>
                  </a:srgbClr>
                </a:solidFill>
                <a:latin typeface="Gotham Book"/>
                <a:ea typeface="Times New Roman" panose="02020603050405020304" pitchFamily="18" charset="0"/>
                <a:cs typeface="Times New Roman" panose="02020603050405020304" pitchFamily="18" charset="0"/>
              </a:rPr>
              <a:t>Examinaremos</a:t>
            </a:r>
            <a:r>
              <a:rPr lang="es-ES" sz="4000" dirty="0">
                <a:solidFill>
                  <a:srgbClr val="4EA72E">
                    <a:lumMod val="75000"/>
                  </a:srgbClr>
                </a:solidFill>
                <a:latin typeface="Gotham Book"/>
                <a:ea typeface="Times New Roman" panose="02020603050405020304" pitchFamily="18" charset="0"/>
                <a:cs typeface="Times New Roman" panose="02020603050405020304" pitchFamily="18" charset="0"/>
              </a:rPr>
              <a:t> el papel del Cuerpo Civil de Conservación en el desarrollo del sistema de parques estatales de Texas</a:t>
            </a:r>
            <a:r>
              <a:rPr kumimoji="0" lang="en-US" sz="4000"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a:t>
            </a:r>
            <a:endParaRPr kumimoji="0" lang="en-US" sz="2000" b="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lvl="0" indent="-742950">
              <a:lnSpc>
                <a:spcPct val="110000"/>
              </a:lnSpc>
              <a:buFont typeface="+mj-lt"/>
              <a:buAutoNum type="arabicPeriod"/>
              <a:tabLst>
                <a:tab pos="457200" algn="l"/>
              </a:tabLst>
              <a:defRPr/>
            </a:pPr>
            <a:r>
              <a:rPr lang="es-ES" sz="4000" b="1" i="1" u="sng" dirty="0">
                <a:solidFill>
                  <a:srgbClr val="7030A0"/>
                </a:solidFill>
                <a:latin typeface="Gotham Book"/>
                <a:ea typeface="Times New Roman" panose="02020603050405020304" pitchFamily="18" charset="0"/>
                <a:cs typeface="Times New Roman" panose="02020603050405020304" pitchFamily="18" charset="0"/>
              </a:rPr>
              <a:t>Utilizaré</a:t>
            </a:r>
            <a:r>
              <a:rPr lang="es-ES" sz="4000" dirty="0">
                <a:solidFill>
                  <a:srgbClr val="7030A0"/>
                </a:solidFill>
                <a:latin typeface="Gotham Book"/>
                <a:ea typeface="Times New Roman" panose="02020603050405020304" pitchFamily="18" charset="0"/>
                <a:cs typeface="Times New Roman" panose="02020603050405020304" pitchFamily="18" charset="0"/>
              </a:rPr>
              <a:t> un material de fuente secundaria para investigar un parque estatal de Texas y demostrar el papel del CCC en el establecimiento del parque que elijo</a:t>
            </a:r>
            <a:r>
              <a:rPr kumimoji="0" lang="en-US" sz="4000"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rPr>
              <a:t>.</a:t>
            </a:r>
            <a:endParaRPr kumimoji="0" lang="en-US" sz="4000" b="0" i="0" u="none" strike="noStrike" kern="1200" cap="none" spc="0" normalizeH="0" baseline="0" noProof="0" dirty="0">
              <a:ln>
                <a:noFill/>
              </a:ln>
              <a:solidFill>
                <a:srgbClr val="7030A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007CD2-5E07-680B-639F-4AD0291406BF}"/>
              </a:ext>
            </a:extLst>
          </p:cNvPr>
          <p:cNvSpPr>
            <a:spLocks noGrp="1"/>
          </p:cNvSpPr>
          <p:nvPr>
            <p:ph type="title"/>
          </p:nvPr>
        </p:nvSpPr>
        <p:spPr>
          <a:xfrm>
            <a:off x="402770" y="640080"/>
            <a:ext cx="4874747" cy="3566160"/>
          </a:xfrm>
        </p:spPr>
        <p:txBody>
          <a:bodyPr vert="horz" lIns="91440" tIns="45720" rIns="91440" bIns="45720" rtlCol="0" anchor="b">
            <a:normAutofit/>
          </a:bodyPr>
          <a:lstStyle/>
          <a:p>
            <a:pPr algn="ctr"/>
            <a:r>
              <a:rPr lang="en-US" b="1" dirty="0" err="1">
                <a:latin typeface="Gotham Book"/>
              </a:rPr>
              <a:t>Parques</a:t>
            </a:r>
            <a:r>
              <a:rPr lang="en-US" b="1" dirty="0">
                <a:latin typeface="Gotham Book"/>
              </a:rPr>
              <a:t> </a:t>
            </a:r>
            <a:r>
              <a:rPr lang="en-US" b="1" dirty="0" err="1">
                <a:latin typeface="Gotham Book"/>
              </a:rPr>
              <a:t>Estatales</a:t>
            </a:r>
            <a:r>
              <a:rPr lang="en-US" b="1" dirty="0">
                <a:latin typeface="Gotham Book"/>
              </a:rPr>
              <a:t> de Texas:</a:t>
            </a:r>
            <a:br>
              <a:rPr lang="en-US" sz="3400" dirty="0">
                <a:latin typeface="Gotham Book"/>
              </a:rPr>
            </a:br>
            <a:r>
              <a:rPr lang="es-ES" sz="3400" i="1" dirty="0">
                <a:solidFill>
                  <a:schemeClr val="accent1">
                    <a:lumMod val="75000"/>
                  </a:schemeClr>
                </a:solidFill>
                <a:latin typeface="Gotham Book"/>
              </a:rPr>
              <a:t>El legado del Cuerpo Civil de Conservación en el Estado de la Estrella Solitaria</a:t>
            </a:r>
            <a:endParaRPr lang="en-US" sz="3400" dirty="0">
              <a:solidFill>
                <a:schemeClr val="accent1">
                  <a:lumMod val="75000"/>
                </a:schemeClr>
              </a:solidFill>
              <a:latin typeface="Gotham Book"/>
            </a:endParaRPr>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DD9398-DBE2-C161-1133-DD2A7966A3D0}"/>
              </a:ext>
            </a:extLst>
          </p:cNvPr>
          <p:cNvSpPr txBox="1"/>
          <p:nvPr/>
        </p:nvSpPr>
        <p:spPr>
          <a:xfrm>
            <a:off x="653145" y="4637314"/>
            <a:ext cx="4038599" cy="1015663"/>
          </a:xfrm>
          <a:prstGeom prst="rect">
            <a:avLst/>
          </a:prstGeom>
          <a:noFill/>
        </p:spPr>
        <p:txBody>
          <a:bodyPr wrap="square" rtlCol="0">
            <a:spAutoFit/>
          </a:bodyPr>
          <a:lstStyle/>
          <a:p>
            <a:pPr algn="ctr"/>
            <a:r>
              <a:rPr lang="en-US" sz="2000" dirty="0">
                <a:latin typeface="Gotham Book"/>
              </a:rPr>
              <a:t>Parque </a:t>
            </a:r>
            <a:r>
              <a:rPr lang="en-US" sz="2000" dirty="0" err="1">
                <a:latin typeface="Gotham Book"/>
              </a:rPr>
              <a:t>estatal</a:t>
            </a:r>
            <a:r>
              <a:rPr lang="en-US" sz="2000" dirty="0">
                <a:latin typeface="Gotham Book"/>
              </a:rPr>
              <a:t> Longhorn Cavern, al </a:t>
            </a:r>
            <a:r>
              <a:rPr lang="en-US" sz="2000" dirty="0" err="1">
                <a:latin typeface="Gotham Book"/>
              </a:rPr>
              <a:t>noroeste</a:t>
            </a:r>
            <a:r>
              <a:rPr lang="en-US" sz="2000" dirty="0">
                <a:latin typeface="Gotham Book"/>
              </a:rPr>
              <a:t> de Austin. </a:t>
            </a:r>
          </a:p>
          <a:p>
            <a:pPr algn="ctr"/>
            <a:r>
              <a:rPr lang="es-ES" sz="2000" i="1" dirty="0">
                <a:latin typeface="Gotham Book"/>
              </a:rPr>
              <a:t>El portal a la historia de Texas</a:t>
            </a:r>
            <a:r>
              <a:rPr lang="en-US" sz="2000" i="1" dirty="0">
                <a:latin typeface="Gotham Book"/>
              </a:rPr>
              <a:t>.</a:t>
            </a:r>
          </a:p>
        </p:txBody>
      </p:sp>
      <p:pic>
        <p:nvPicPr>
          <p:cNvPr id="3" name="Picture 2" descr="A contemporary photograph of stone steps built into the landscape at Longhorn Cavern state park. The terrain is green and grassy and surrounded by low trees and shrubs. There are stone stairs built into the ground, going down into the cave entrance. The stairs are lined with low stone walls. There is a low stone wall surrounding the area in the distance and a stone archway for people to walk through to get to the entrance of the cavern.">
            <a:extLst>
              <a:ext uri="{FF2B5EF4-FFF2-40B4-BE49-F238E27FC236}">
                <a16:creationId xmlns:a16="http://schemas.microsoft.com/office/drawing/2014/main" id="{0B319AB8-849A-2B10-088D-FD33A857B867}"/>
              </a:ext>
            </a:extLst>
          </p:cNvPr>
          <p:cNvPicPr>
            <a:picLocks noChangeAspect="1"/>
          </p:cNvPicPr>
          <p:nvPr/>
        </p:nvPicPr>
        <p:blipFill>
          <a:blip r:embed="rId3"/>
          <a:srcRect l="5063" r="11937"/>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0342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E4D5-FCFC-C888-0A24-2F4A6385B88D}"/>
              </a:ext>
            </a:extLst>
          </p:cNvPr>
          <p:cNvSpPr>
            <a:spLocks noGrp="1"/>
          </p:cNvSpPr>
          <p:nvPr>
            <p:ph type="title"/>
          </p:nvPr>
        </p:nvSpPr>
        <p:spPr>
          <a:xfrm>
            <a:off x="1872342" y="163629"/>
            <a:ext cx="9481457" cy="1649904"/>
          </a:xfrm>
        </p:spPr>
        <p:txBody>
          <a:bodyPr>
            <a:noAutofit/>
          </a:bodyPr>
          <a:lstStyle/>
          <a:p>
            <a:pPr algn="ctr"/>
            <a:r>
              <a:rPr lang="en-US" sz="3000" b="1" i="1" dirty="0" err="1">
                <a:latin typeface="Gotham Book"/>
              </a:rPr>
              <a:t>Escalón</a:t>
            </a:r>
            <a:r>
              <a:rPr lang="en-US" sz="3000" b="1" i="1" dirty="0">
                <a:latin typeface="Gotham Book"/>
              </a:rPr>
              <a:t> 1</a:t>
            </a:r>
            <a:r>
              <a:rPr lang="en-US" sz="3000" dirty="0">
                <a:latin typeface="Gotham Book"/>
              </a:rPr>
              <a:t>: </a:t>
            </a:r>
            <a:r>
              <a:rPr lang="es-ES" sz="3000" dirty="0">
                <a:latin typeface="Gotham Book"/>
              </a:rPr>
              <a:t>Elige uno de los siguientes parques estatales en la lista siguiente. Rodea o resalta el parque que elijas. El número de página junto al parque elegido te muestra dónde encontrar información sobre tu parque en el siguiente paso</a:t>
            </a:r>
            <a:r>
              <a:rPr lang="en-US" sz="3000" dirty="0">
                <a:latin typeface="Gotham Book"/>
              </a:rPr>
              <a:t>.</a:t>
            </a:r>
          </a:p>
        </p:txBody>
      </p:sp>
      <p:pic>
        <p:nvPicPr>
          <p:cNvPr id="4" name="Picture 3" descr="An image of the portion of the student work listing all the state parks with their page numbers.&#10;&#10;Abilene (p.13) &#10;David Mountains (p.24)&#10;Lockhart (p. 34)&#10;Balmorhea (p. 14) &#10;Fort Parker (p. 25)&#10;Longhorn Cavern (p. 35)&#10;Bastrop (p. 15-16)&#10;Garner (p. 26) &#10;Meridian (p. 36)&#10;Big Spring (p.17) &#10;Goliad (p. 27) &#10;Mission Tejas (p. 37)&#10;Blanco (p.18)  &#10;Goose Island (p. 28) &#10;Mother Neff (p. 38)&#10;Bonham (p.19)  &#10;Huntsville (p. 29) &#10;Palmetto (p. 39)&#10;Buescher (p. 20) &#10;Indian Lodge at Davis Mountains (p.30)Palo Duro Canyon (p. 40)&#10;Caddo Lake (p. 21) &#10;Inks Lake (p. 31) &#10;Possum Kingdom (p. 41)&#10;Cleburne (p.22) &#10;Lake Brownwood (p. 32) &#10;Tyler (p. 42) &#10;Dangerfield (p.23) &#10;Lake Corpus Christi (p. 33) &#10;">
            <a:extLst>
              <a:ext uri="{FF2B5EF4-FFF2-40B4-BE49-F238E27FC236}">
                <a16:creationId xmlns:a16="http://schemas.microsoft.com/office/drawing/2014/main" id="{6390591E-7144-4B53-9BD3-C69A88EC4C50}"/>
              </a:ext>
            </a:extLst>
          </p:cNvPr>
          <p:cNvPicPr>
            <a:picLocks noChangeAspect="1"/>
          </p:cNvPicPr>
          <p:nvPr/>
        </p:nvPicPr>
        <p:blipFill>
          <a:blip r:embed="rId3">
            <a:extLst>
              <a:ext uri="{28A0092B-C50C-407E-A947-70E740481C1C}">
                <a14:useLocalDpi xmlns:a14="http://schemas.microsoft.com/office/drawing/2010/main" val="0"/>
              </a:ext>
            </a:extLst>
          </a:blip>
          <a:srcRect t="19831"/>
          <a:stretch>
            <a:fillRect/>
          </a:stretch>
        </p:blipFill>
        <p:spPr>
          <a:xfrm>
            <a:off x="1872342" y="2155370"/>
            <a:ext cx="9481457" cy="4111811"/>
          </a:xfrm>
          <a:prstGeom prst="rect">
            <a:avLst/>
          </a:prstGeom>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1326652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4A57476-3815-DA66-0094-996358271614}"/>
              </a:ext>
            </a:extLst>
          </p:cNvPr>
          <p:cNvSpPr txBox="1">
            <a:spLocks noGrp="1"/>
          </p:cNvSpPr>
          <p:nvPr>
            <p:ph type="title" idx="4294967295"/>
          </p:nvPr>
        </p:nvSpPr>
        <p:spPr>
          <a:xfrm>
            <a:off x="2039985" y="1759062"/>
            <a:ext cx="8240486" cy="27258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br>
              <a:rPr kumimoji="0" lang="en-US" sz="3600" b="0" i="0" u="none" strike="noStrike" kern="1200" cap="none" spc="0" normalizeH="0" baseline="0" noProof="0" dirty="0">
                <a:ln>
                  <a:noFill/>
                </a:ln>
                <a:solidFill>
                  <a:schemeClr val="bg1"/>
                </a:solidFill>
                <a:effectLst/>
                <a:uLnTx/>
                <a:uFillTx/>
                <a:latin typeface="Gotham Medium"/>
                <a:ea typeface="+mj-ea"/>
                <a:cs typeface="+mj-cs"/>
              </a:rPr>
            </a:br>
            <a:r>
              <a:rPr lang="en-US" sz="3600" b="1" i="1" dirty="0" err="1">
                <a:solidFill>
                  <a:schemeClr val="bg1"/>
                </a:solidFill>
                <a:latin typeface="Gotham Medium"/>
              </a:rPr>
              <a:t>Escalón</a:t>
            </a:r>
            <a:r>
              <a:rPr kumimoji="0" lang="en-US" sz="3600" b="1" i="1" u="none" strike="noStrike" kern="1200" cap="none" spc="0" normalizeH="0" baseline="0" noProof="0" dirty="0">
                <a:ln>
                  <a:noFill/>
                </a:ln>
                <a:solidFill>
                  <a:schemeClr val="bg1"/>
                </a:solidFill>
                <a:effectLst/>
                <a:uLnTx/>
                <a:uFillTx/>
                <a:latin typeface="Gotham Medium"/>
                <a:ea typeface="+mj-ea"/>
                <a:cs typeface="+mj-cs"/>
              </a:rPr>
              <a:t> 2: </a:t>
            </a:r>
            <a:r>
              <a:rPr lang="es-ES" sz="3600" dirty="0">
                <a:solidFill>
                  <a:schemeClr val="bg1"/>
                </a:solidFill>
                <a:latin typeface="Gotham Medium"/>
              </a:rPr>
              <a:t>Investigación en línea a través del Portal </a:t>
            </a:r>
            <a:r>
              <a:rPr lang="es-ES" sz="3600" dirty="0" err="1">
                <a:solidFill>
                  <a:schemeClr val="bg1"/>
                </a:solidFill>
                <a:latin typeface="Gotham Medium"/>
              </a:rPr>
              <a:t>to</a:t>
            </a:r>
            <a:r>
              <a:rPr lang="es-ES" sz="3600" dirty="0">
                <a:solidFill>
                  <a:schemeClr val="bg1"/>
                </a:solidFill>
                <a:latin typeface="Gotham Medium"/>
              </a:rPr>
              <a:t> Texas </a:t>
            </a:r>
            <a:r>
              <a:rPr lang="es-ES" sz="3600" dirty="0" err="1">
                <a:solidFill>
                  <a:schemeClr val="bg1"/>
                </a:solidFill>
                <a:latin typeface="Gotham Medium"/>
              </a:rPr>
              <a:t>History</a:t>
            </a:r>
            <a:r>
              <a:rPr lang="es-ES" sz="3600" dirty="0">
                <a:solidFill>
                  <a:schemeClr val="bg1"/>
                </a:solidFill>
                <a:latin typeface="Gotham Medium"/>
              </a:rPr>
              <a:t>, un archivo digital de materiales de fuentes primarias y secundarias de la historia de Texas</a:t>
            </a:r>
            <a:r>
              <a:rPr kumimoji="0" lang="en-US" sz="3600" b="0" i="0" u="none" strike="noStrike" kern="1200" cap="none" spc="0" normalizeH="0" baseline="0" noProof="0" dirty="0">
                <a:ln>
                  <a:noFill/>
                </a:ln>
                <a:solidFill>
                  <a:schemeClr val="bg1"/>
                </a:solidFill>
                <a:effectLst/>
                <a:uLnTx/>
                <a:uFillTx/>
                <a:latin typeface="Gotham Medium"/>
                <a:ea typeface="+mj-ea"/>
                <a:cs typeface="+mj-cs"/>
              </a:rPr>
              <a:t>.</a:t>
            </a:r>
          </a:p>
        </p:txBody>
      </p:sp>
    </p:spTree>
    <p:extLst>
      <p:ext uri="{BB962C8B-B14F-4D97-AF65-F5344CB8AC3E}">
        <p14:creationId xmlns:p14="http://schemas.microsoft.com/office/powerpoint/2010/main" val="225481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E4D5-FCFC-C888-0A24-2F4A6385B88D}"/>
              </a:ext>
            </a:extLst>
          </p:cNvPr>
          <p:cNvSpPr>
            <a:spLocks noGrp="1"/>
          </p:cNvSpPr>
          <p:nvPr>
            <p:ph type="title"/>
          </p:nvPr>
        </p:nvSpPr>
        <p:spPr>
          <a:xfrm>
            <a:off x="1883228" y="49439"/>
            <a:ext cx="9481457" cy="1050018"/>
          </a:xfrm>
        </p:spPr>
        <p:txBody>
          <a:bodyPr/>
          <a:lstStyle/>
          <a:p>
            <a:pPr algn="ctr"/>
            <a:r>
              <a:rPr lang="en-US" sz="6000" dirty="0" err="1">
                <a:latin typeface="Gotham Book"/>
              </a:rPr>
              <a:t>Indicaciones</a:t>
            </a:r>
            <a:r>
              <a:rPr lang="en-US" sz="6000" dirty="0">
                <a:latin typeface="Gotham Book"/>
              </a:rPr>
              <a:t> </a:t>
            </a:r>
            <a:r>
              <a:rPr lang="en-US" sz="6000" dirty="0">
                <a:solidFill>
                  <a:schemeClr val="bg1">
                    <a:lumMod val="95000"/>
                  </a:schemeClr>
                </a:solidFill>
                <a:latin typeface="Gotham Book"/>
              </a:rPr>
              <a:t>1</a:t>
            </a:r>
            <a:endParaRPr lang="en-US" dirty="0">
              <a:solidFill>
                <a:schemeClr val="bg1">
                  <a:lumMod val="95000"/>
                </a:schemeClr>
              </a:solidFill>
              <a:latin typeface="Gotham Book"/>
            </a:endParaRPr>
          </a:p>
        </p:txBody>
      </p:sp>
      <p:sp>
        <p:nvSpPr>
          <p:cNvPr id="3" name="TextBox 2">
            <a:extLst>
              <a:ext uri="{FF2B5EF4-FFF2-40B4-BE49-F238E27FC236}">
                <a16:creationId xmlns:a16="http://schemas.microsoft.com/office/drawing/2014/main" id="{E3C22238-C3CA-CBF0-E9A1-01011808F8E4}"/>
              </a:ext>
            </a:extLst>
          </p:cNvPr>
          <p:cNvSpPr txBox="1"/>
          <p:nvPr/>
        </p:nvSpPr>
        <p:spPr>
          <a:xfrm>
            <a:off x="1698172" y="892629"/>
            <a:ext cx="9666514" cy="1200329"/>
          </a:xfrm>
          <a:prstGeom prst="rect">
            <a:avLst/>
          </a:prstGeom>
          <a:noFill/>
        </p:spPr>
        <p:txBody>
          <a:bodyPr wrap="square" rtlCol="0">
            <a:spAutoFit/>
          </a:bodyPr>
          <a:lstStyle/>
          <a:p>
            <a:pPr algn="ctr"/>
            <a:r>
              <a:rPr lang="es-ES" sz="3600" dirty="0">
                <a:solidFill>
                  <a:schemeClr val="accent1">
                    <a:lumMod val="75000"/>
                  </a:schemeClr>
                </a:solidFill>
                <a:latin typeface="Gotham Book"/>
              </a:rPr>
              <a:t>Usando un dispositivo, busca en un navegador web</a:t>
            </a:r>
            <a:r>
              <a:rPr lang="en-US" sz="3600" dirty="0">
                <a:solidFill>
                  <a:schemeClr val="accent1">
                    <a:lumMod val="75000"/>
                  </a:schemeClr>
                </a:solidFill>
                <a:latin typeface="Gotham Book"/>
              </a:rPr>
              <a:t> “</a:t>
            </a:r>
            <a:r>
              <a:rPr lang="es-ES" sz="3600" b="1" dirty="0">
                <a:solidFill>
                  <a:schemeClr val="accent1">
                    <a:lumMod val="75000"/>
                  </a:schemeClr>
                </a:solidFill>
                <a:latin typeface="Gotham Book"/>
              </a:rPr>
              <a:t>El portal a la historia de Texas</a:t>
            </a:r>
            <a:r>
              <a:rPr lang="en-US" sz="3600" dirty="0">
                <a:solidFill>
                  <a:schemeClr val="accent1">
                    <a:lumMod val="75000"/>
                  </a:schemeClr>
                </a:solidFill>
                <a:latin typeface="Gotham Book"/>
              </a:rPr>
              <a:t>”</a:t>
            </a:r>
          </a:p>
        </p:txBody>
      </p:sp>
      <p:pic>
        <p:nvPicPr>
          <p:cNvPr id="5" name="Picture 4" descr="A screen shot of what you will see when you do a website search for The Portal to Texas History. ">
            <a:extLst>
              <a:ext uri="{FF2B5EF4-FFF2-40B4-BE49-F238E27FC236}">
                <a16:creationId xmlns:a16="http://schemas.microsoft.com/office/drawing/2014/main" id="{46D856B4-64A2-D946-0FF4-F62B786C5FDF}"/>
              </a:ext>
            </a:extLst>
          </p:cNvPr>
          <p:cNvPicPr>
            <a:picLocks noChangeAspect="1"/>
          </p:cNvPicPr>
          <p:nvPr/>
        </p:nvPicPr>
        <p:blipFill>
          <a:blip r:embed="rId3"/>
          <a:stretch>
            <a:fillRect/>
          </a:stretch>
        </p:blipFill>
        <p:spPr>
          <a:xfrm>
            <a:off x="3559630" y="2329543"/>
            <a:ext cx="5972838" cy="4021790"/>
          </a:xfrm>
          <a:prstGeom prst="rect">
            <a:avLst/>
          </a:prstGeom>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2037797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A8B9F3-1498-2207-93DB-1C50F27AA4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3712F-5D9A-DE0F-F971-24ED2FB4C5E6}"/>
              </a:ext>
            </a:extLst>
          </p:cNvPr>
          <p:cNvSpPr>
            <a:spLocks noGrp="1"/>
          </p:cNvSpPr>
          <p:nvPr>
            <p:ph type="title"/>
          </p:nvPr>
        </p:nvSpPr>
        <p:spPr>
          <a:xfrm>
            <a:off x="1883228" y="49439"/>
            <a:ext cx="9481457" cy="1050018"/>
          </a:xfrm>
        </p:spPr>
        <p:txBody>
          <a:bodyPr/>
          <a:lstStyle/>
          <a:p>
            <a:pPr algn="ctr"/>
            <a:r>
              <a:rPr lang="en-US" sz="6000" dirty="0" err="1">
                <a:latin typeface="Gotham Book"/>
              </a:rPr>
              <a:t>Indicaciones</a:t>
            </a:r>
            <a:r>
              <a:rPr lang="en-US" sz="6000" dirty="0">
                <a:latin typeface="Gotham Book"/>
              </a:rPr>
              <a:t> </a:t>
            </a:r>
            <a:r>
              <a:rPr lang="en-US" sz="6000" dirty="0">
                <a:solidFill>
                  <a:schemeClr val="bg1">
                    <a:lumMod val="95000"/>
                  </a:schemeClr>
                </a:solidFill>
                <a:latin typeface="Gotham Book"/>
              </a:rPr>
              <a:t>2</a:t>
            </a:r>
            <a:endParaRPr lang="en-US" dirty="0">
              <a:solidFill>
                <a:schemeClr val="bg1">
                  <a:lumMod val="95000"/>
                </a:schemeClr>
              </a:solidFill>
              <a:latin typeface="Gotham Book"/>
            </a:endParaRPr>
          </a:p>
        </p:txBody>
      </p:sp>
      <p:sp>
        <p:nvSpPr>
          <p:cNvPr id="3" name="TextBox 2">
            <a:extLst>
              <a:ext uri="{FF2B5EF4-FFF2-40B4-BE49-F238E27FC236}">
                <a16:creationId xmlns:a16="http://schemas.microsoft.com/office/drawing/2014/main" id="{C45055FD-0FFC-B0F0-5C76-1A772B11122F}"/>
              </a:ext>
            </a:extLst>
          </p:cNvPr>
          <p:cNvSpPr txBox="1"/>
          <p:nvPr/>
        </p:nvSpPr>
        <p:spPr>
          <a:xfrm>
            <a:off x="1730830" y="979711"/>
            <a:ext cx="9633856" cy="1938992"/>
          </a:xfrm>
          <a:prstGeom prst="rect">
            <a:avLst/>
          </a:prstGeom>
          <a:noFill/>
        </p:spPr>
        <p:txBody>
          <a:bodyPr wrap="square" rtlCol="0">
            <a:spAutoFit/>
          </a:bodyPr>
          <a:lstStyle/>
          <a:p>
            <a:pPr marL="571500" indent="-571500">
              <a:buFont typeface="Arial" panose="020B0604020202020204" pitchFamily="34" charset="0"/>
              <a:buChar char="•"/>
            </a:pPr>
            <a:r>
              <a:rPr lang="es-ES" sz="3000" dirty="0">
                <a:solidFill>
                  <a:schemeClr val="accent1">
                    <a:lumMod val="75000"/>
                  </a:schemeClr>
                </a:solidFill>
                <a:latin typeface="Gotham Book"/>
              </a:rPr>
              <a:t>Seleccione el portal al sitio web de Historia de Texas</a:t>
            </a:r>
            <a:r>
              <a:rPr lang="en-US" sz="3000" dirty="0">
                <a:solidFill>
                  <a:schemeClr val="accent1">
                    <a:lumMod val="75000"/>
                  </a:schemeClr>
                </a:solidFill>
                <a:latin typeface="Gotham Book"/>
              </a:rPr>
              <a:t>.</a:t>
            </a:r>
          </a:p>
          <a:p>
            <a:pPr marL="571500" indent="-571500">
              <a:buFont typeface="Arial" panose="020B0604020202020204" pitchFamily="34" charset="0"/>
              <a:buChar char="•"/>
            </a:pPr>
            <a:r>
              <a:rPr lang="es-ES" sz="3000" dirty="0">
                <a:solidFill>
                  <a:srgbClr val="C00000"/>
                </a:solidFill>
                <a:latin typeface="Gotham Book"/>
              </a:rPr>
              <a:t>Aparecerá un cuadro de búsqueda en la página principal</a:t>
            </a:r>
            <a:r>
              <a:rPr lang="en-US" sz="3000" dirty="0">
                <a:solidFill>
                  <a:srgbClr val="C00000"/>
                </a:solidFill>
                <a:latin typeface="Gotham Book"/>
              </a:rPr>
              <a:t>.</a:t>
            </a:r>
          </a:p>
          <a:p>
            <a:pPr marL="571500" indent="-571500">
              <a:buFont typeface="Arial" panose="020B0604020202020204" pitchFamily="34" charset="0"/>
              <a:buChar char="•"/>
            </a:pPr>
            <a:r>
              <a:rPr lang="en-US" sz="3000" dirty="0" err="1">
                <a:solidFill>
                  <a:schemeClr val="accent6">
                    <a:lumMod val="75000"/>
                  </a:schemeClr>
                </a:solidFill>
                <a:latin typeface="Gotham Book"/>
              </a:rPr>
              <a:t>Búsqueda</a:t>
            </a:r>
            <a:r>
              <a:rPr lang="en-US" sz="3000" dirty="0">
                <a:solidFill>
                  <a:schemeClr val="accent6">
                    <a:lumMod val="75000"/>
                  </a:schemeClr>
                </a:solidFill>
                <a:latin typeface="Gotham Book"/>
              </a:rPr>
              <a:t>: </a:t>
            </a:r>
            <a:r>
              <a:rPr lang="en-US" sz="3000" b="1" dirty="0">
                <a:solidFill>
                  <a:schemeClr val="accent6">
                    <a:lumMod val="75000"/>
                  </a:schemeClr>
                </a:solidFill>
                <a:latin typeface="Gotham Book"/>
              </a:rPr>
              <a:t>“</a:t>
            </a:r>
            <a:r>
              <a:rPr lang="es-ES" sz="3000" b="1" dirty="0">
                <a:solidFill>
                  <a:schemeClr val="accent6">
                    <a:lumMod val="75000"/>
                  </a:schemeClr>
                </a:solidFill>
                <a:latin typeface="Gotham Book"/>
              </a:rPr>
              <a:t>El Cuerpo Civil de Conservación en los Parques Estatales de Texas</a:t>
            </a:r>
            <a:r>
              <a:rPr lang="en-US" sz="3000" b="1" dirty="0">
                <a:solidFill>
                  <a:schemeClr val="accent6">
                    <a:lumMod val="75000"/>
                  </a:schemeClr>
                </a:solidFill>
                <a:latin typeface="Gotham Book"/>
              </a:rPr>
              <a:t>”</a:t>
            </a:r>
          </a:p>
        </p:txBody>
      </p:sp>
      <p:pic>
        <p:nvPicPr>
          <p:cNvPr id="5" name="Picture 4" descr="An image of the main page of the Portal to Texas History. The title of the website is in large red print above a search box. In the search box is typed: The Civilian Conservation Corps in Texas State Parks&quot;&#10;">
            <a:extLst>
              <a:ext uri="{FF2B5EF4-FFF2-40B4-BE49-F238E27FC236}">
                <a16:creationId xmlns:a16="http://schemas.microsoft.com/office/drawing/2014/main" id="{C85640A8-A708-2285-4A49-985ADBDD2F9C}"/>
              </a:ext>
            </a:extLst>
          </p:cNvPr>
          <p:cNvPicPr>
            <a:picLocks noChangeAspect="1"/>
          </p:cNvPicPr>
          <p:nvPr/>
        </p:nvPicPr>
        <p:blipFill>
          <a:blip r:embed="rId3"/>
          <a:stretch>
            <a:fillRect/>
          </a:stretch>
        </p:blipFill>
        <p:spPr>
          <a:xfrm>
            <a:off x="2119449" y="3296821"/>
            <a:ext cx="8896895" cy="3050522"/>
          </a:xfrm>
          <a:prstGeom prst="rect">
            <a:avLst/>
          </a:prstGeom>
        </p:spPr>
      </p:pic>
    </p:spTree>
    <p:extLst>
      <p:ext uri="{BB962C8B-B14F-4D97-AF65-F5344CB8AC3E}">
        <p14:creationId xmlns:p14="http://schemas.microsoft.com/office/powerpoint/2010/main" val="4240281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BF39EE-342B-9C17-0541-4D37AAE659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DEAB7-B509-EEB0-AFF8-B8C79E6B164A}"/>
              </a:ext>
            </a:extLst>
          </p:cNvPr>
          <p:cNvSpPr>
            <a:spLocks noGrp="1"/>
          </p:cNvSpPr>
          <p:nvPr>
            <p:ph type="title"/>
          </p:nvPr>
        </p:nvSpPr>
        <p:spPr>
          <a:xfrm>
            <a:off x="1883228" y="49439"/>
            <a:ext cx="9481457" cy="1050018"/>
          </a:xfrm>
        </p:spPr>
        <p:txBody>
          <a:bodyPr/>
          <a:lstStyle/>
          <a:p>
            <a:pPr algn="ctr"/>
            <a:r>
              <a:rPr lang="en-US" sz="6000" dirty="0" err="1">
                <a:latin typeface="Gotham Book"/>
              </a:rPr>
              <a:t>Indicaciones</a:t>
            </a:r>
            <a:r>
              <a:rPr lang="en-US" sz="6000" dirty="0">
                <a:latin typeface="Gotham Book"/>
              </a:rPr>
              <a:t> </a:t>
            </a:r>
            <a:r>
              <a:rPr lang="en-US" sz="6000" dirty="0">
                <a:solidFill>
                  <a:schemeClr val="bg1">
                    <a:lumMod val="95000"/>
                  </a:schemeClr>
                </a:solidFill>
                <a:latin typeface="Gotham Book"/>
              </a:rPr>
              <a:t>3</a:t>
            </a:r>
            <a:endParaRPr lang="en-US" dirty="0">
              <a:solidFill>
                <a:schemeClr val="bg1">
                  <a:lumMod val="95000"/>
                </a:schemeClr>
              </a:solidFill>
              <a:latin typeface="Gotham Book"/>
            </a:endParaRPr>
          </a:p>
        </p:txBody>
      </p:sp>
      <p:sp>
        <p:nvSpPr>
          <p:cNvPr id="3" name="TextBox 2">
            <a:extLst>
              <a:ext uri="{FF2B5EF4-FFF2-40B4-BE49-F238E27FC236}">
                <a16:creationId xmlns:a16="http://schemas.microsoft.com/office/drawing/2014/main" id="{0F7139E7-2805-58B9-29B2-478B84DEEFFA}"/>
              </a:ext>
            </a:extLst>
          </p:cNvPr>
          <p:cNvSpPr txBox="1"/>
          <p:nvPr/>
        </p:nvSpPr>
        <p:spPr>
          <a:xfrm>
            <a:off x="1730830" y="1023255"/>
            <a:ext cx="9633856" cy="492443"/>
          </a:xfrm>
          <a:prstGeom prst="rect">
            <a:avLst/>
          </a:prstGeom>
          <a:noFill/>
        </p:spPr>
        <p:txBody>
          <a:bodyPr wrap="square" rtlCol="0">
            <a:spAutoFit/>
          </a:bodyPr>
          <a:lstStyle/>
          <a:p>
            <a:pPr marL="571500" indent="-571500">
              <a:buFont typeface="Arial" panose="020B0604020202020204" pitchFamily="34" charset="0"/>
              <a:buChar char="•"/>
            </a:pPr>
            <a:r>
              <a:rPr lang="es-ES" sz="2600" dirty="0">
                <a:solidFill>
                  <a:schemeClr val="accent1">
                    <a:lumMod val="75000"/>
                  </a:schemeClr>
                </a:solidFill>
                <a:latin typeface="Gotham Book"/>
              </a:rPr>
              <a:t>Selecciona la opción correcta, que aparece en la imagen de abajo</a:t>
            </a:r>
            <a:r>
              <a:rPr lang="en-US" sz="2600" dirty="0">
                <a:solidFill>
                  <a:schemeClr val="accent1">
                    <a:lumMod val="75000"/>
                  </a:schemeClr>
                </a:solidFill>
                <a:latin typeface="Gotham Book"/>
              </a:rPr>
              <a:t>.</a:t>
            </a:r>
          </a:p>
        </p:txBody>
      </p:sp>
      <p:pic>
        <p:nvPicPr>
          <p:cNvPr id="6" name="Picture 5" descr="A view of the correct selection for the project. It shows the cover of the publication. The cover shows a picture of a group of men in the Civilian Conservation Corps along with the title of the book &quot;The Civilian Conservation Corps in Texas State Parks.&quot; Date: 2010, Creator: Steely, James Wright.">
            <a:extLst>
              <a:ext uri="{FF2B5EF4-FFF2-40B4-BE49-F238E27FC236}">
                <a16:creationId xmlns:a16="http://schemas.microsoft.com/office/drawing/2014/main" id="{843F1B7F-96EE-1F38-83A7-515F57D41774}"/>
              </a:ext>
            </a:extLst>
          </p:cNvPr>
          <p:cNvPicPr>
            <a:picLocks noChangeAspect="1"/>
          </p:cNvPicPr>
          <p:nvPr/>
        </p:nvPicPr>
        <p:blipFill>
          <a:blip r:embed="rId3"/>
          <a:stretch>
            <a:fillRect/>
          </a:stretch>
        </p:blipFill>
        <p:spPr>
          <a:xfrm>
            <a:off x="1208311" y="1875462"/>
            <a:ext cx="10123633" cy="3600051"/>
          </a:xfrm>
          <a:prstGeom prst="rect">
            <a:avLst/>
          </a:prstGeom>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2417040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DAF5ED-5555-372E-F091-25DC23C8E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BF919C-154B-D2CF-4CC6-5A2E0B79D664}"/>
              </a:ext>
            </a:extLst>
          </p:cNvPr>
          <p:cNvSpPr>
            <a:spLocks noGrp="1"/>
          </p:cNvSpPr>
          <p:nvPr>
            <p:ph type="title"/>
          </p:nvPr>
        </p:nvSpPr>
        <p:spPr>
          <a:xfrm>
            <a:off x="1883228" y="49439"/>
            <a:ext cx="9481457" cy="1050018"/>
          </a:xfrm>
        </p:spPr>
        <p:txBody>
          <a:bodyPr/>
          <a:lstStyle/>
          <a:p>
            <a:pPr algn="ctr"/>
            <a:r>
              <a:rPr lang="en-US" sz="6000" dirty="0" err="1">
                <a:latin typeface="Gotham Book"/>
              </a:rPr>
              <a:t>Indicaciones</a:t>
            </a:r>
            <a:r>
              <a:rPr lang="en-US" sz="6000" dirty="0">
                <a:latin typeface="Gotham Book"/>
              </a:rPr>
              <a:t> </a:t>
            </a:r>
            <a:r>
              <a:rPr lang="en-US" sz="6000" dirty="0">
                <a:solidFill>
                  <a:schemeClr val="bg1">
                    <a:lumMod val="95000"/>
                  </a:schemeClr>
                </a:solidFill>
                <a:latin typeface="Gotham Book"/>
              </a:rPr>
              <a:t>4</a:t>
            </a:r>
            <a:endParaRPr lang="en-US" dirty="0">
              <a:solidFill>
                <a:schemeClr val="bg1">
                  <a:lumMod val="95000"/>
                </a:schemeClr>
              </a:solidFill>
              <a:latin typeface="Gotham Book"/>
            </a:endParaRPr>
          </a:p>
        </p:txBody>
      </p:sp>
      <p:sp>
        <p:nvSpPr>
          <p:cNvPr id="3" name="TextBox 2">
            <a:extLst>
              <a:ext uri="{FF2B5EF4-FFF2-40B4-BE49-F238E27FC236}">
                <a16:creationId xmlns:a16="http://schemas.microsoft.com/office/drawing/2014/main" id="{B77956EB-F283-03DC-B307-0FDB44DB0332}"/>
              </a:ext>
            </a:extLst>
          </p:cNvPr>
          <p:cNvSpPr txBox="1"/>
          <p:nvPr/>
        </p:nvSpPr>
        <p:spPr>
          <a:xfrm>
            <a:off x="1741717" y="849672"/>
            <a:ext cx="10461171" cy="553998"/>
          </a:xfrm>
          <a:prstGeom prst="rect">
            <a:avLst/>
          </a:prstGeom>
          <a:noFill/>
        </p:spPr>
        <p:txBody>
          <a:bodyPr wrap="square" rtlCol="0">
            <a:spAutoFit/>
          </a:bodyPr>
          <a:lstStyle/>
          <a:p>
            <a:r>
              <a:rPr lang="es-ES" sz="3000" dirty="0">
                <a:solidFill>
                  <a:schemeClr val="accent1">
                    <a:lumMod val="75000"/>
                  </a:schemeClr>
                </a:solidFill>
                <a:latin typeface="Gotham Book"/>
              </a:rPr>
              <a:t>Elige el número de página de tu parque y haz clic en "ir"</a:t>
            </a:r>
            <a:endParaRPr lang="en-US" sz="3000" dirty="0">
              <a:solidFill>
                <a:schemeClr val="accent1">
                  <a:lumMod val="75000"/>
                </a:schemeClr>
              </a:solidFill>
              <a:latin typeface="Gotham Book"/>
            </a:endParaRPr>
          </a:p>
        </p:txBody>
      </p:sp>
      <p:pic>
        <p:nvPicPr>
          <p:cNvPr id="5" name="Picture 4" descr="A view of the main page for the Civilian Conservation Corps book about Texas State parks. The main page is displayed at the top of the page. To the left is a drop-down menu that allows students to choose the exact page within the book that they need for their chosen park. Park page numbesr are located on the student worksheet. ">
            <a:extLst>
              <a:ext uri="{FF2B5EF4-FFF2-40B4-BE49-F238E27FC236}">
                <a16:creationId xmlns:a16="http://schemas.microsoft.com/office/drawing/2014/main" id="{21EB1E66-6F83-EF94-C357-ED178A5691A9}"/>
              </a:ext>
            </a:extLst>
          </p:cNvPr>
          <p:cNvPicPr>
            <a:picLocks noChangeAspect="1"/>
          </p:cNvPicPr>
          <p:nvPr/>
        </p:nvPicPr>
        <p:blipFill>
          <a:blip r:embed="rId3"/>
          <a:stretch>
            <a:fillRect/>
          </a:stretch>
        </p:blipFill>
        <p:spPr>
          <a:xfrm>
            <a:off x="1883229" y="1582498"/>
            <a:ext cx="9633857" cy="4870384"/>
          </a:xfrm>
          <a:prstGeom prst="rect">
            <a:avLst/>
          </a:prstGeom>
          <a:effectLst>
            <a:outerShdw blurRad="50800" dist="50800" dir="7920000" algn="ctr" rotWithShape="0">
              <a:srgbClr val="000000">
                <a:alpha val="43137"/>
              </a:srgbClr>
            </a:outerShdw>
          </a:effectLst>
        </p:spPr>
      </p:pic>
      <p:sp>
        <p:nvSpPr>
          <p:cNvPr id="7" name="Arrow: Right 6">
            <a:extLst>
              <a:ext uri="{FF2B5EF4-FFF2-40B4-BE49-F238E27FC236}">
                <a16:creationId xmlns:a16="http://schemas.microsoft.com/office/drawing/2014/main" id="{B2AFA55D-1747-0CA6-7F42-1AFB47E0A2F5}"/>
              </a:ext>
              <a:ext uri="{C183D7F6-B498-43B3-948B-1728B52AA6E4}">
                <adec:decorative xmlns:adec="http://schemas.microsoft.com/office/drawing/2017/decorative" val="1"/>
              </a:ext>
            </a:extLst>
          </p:cNvPr>
          <p:cNvSpPr/>
          <p:nvPr/>
        </p:nvSpPr>
        <p:spPr>
          <a:xfrm rot="2346880">
            <a:off x="712378" y="4427441"/>
            <a:ext cx="1534886" cy="664028"/>
          </a:xfrm>
          <a:prstGeom prst="rightArrow">
            <a:avLst/>
          </a:prstGeom>
          <a:solidFill>
            <a:schemeClr val="accent4">
              <a:lumMod val="40000"/>
              <a:lumOff val="6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1448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7CD2-5E07-680B-639F-4AD0291406BF}"/>
              </a:ext>
            </a:extLst>
          </p:cNvPr>
          <p:cNvSpPr>
            <a:spLocks noGrp="1"/>
          </p:cNvSpPr>
          <p:nvPr>
            <p:ph type="title"/>
          </p:nvPr>
        </p:nvSpPr>
        <p:spPr>
          <a:xfrm>
            <a:off x="1970313" y="274230"/>
            <a:ext cx="9089571" cy="1039132"/>
          </a:xfrm>
        </p:spPr>
        <p:txBody>
          <a:bodyPr>
            <a:normAutofit/>
          </a:bodyPr>
          <a:lstStyle/>
          <a:p>
            <a:pPr algn="ctr"/>
            <a:r>
              <a:rPr lang="en-US" sz="6000" dirty="0" err="1">
                <a:solidFill>
                  <a:schemeClr val="bg1"/>
                </a:solidFill>
                <a:latin typeface="Gotham Book"/>
              </a:rPr>
              <a:t>Indicaciones</a:t>
            </a:r>
            <a:r>
              <a:rPr lang="en-US" sz="6000" dirty="0">
                <a:solidFill>
                  <a:schemeClr val="bg1"/>
                </a:solidFill>
                <a:latin typeface="Gotham Book"/>
              </a:rPr>
              <a:t> </a:t>
            </a:r>
            <a:r>
              <a:rPr lang="en-US" sz="6000" dirty="0">
                <a:solidFill>
                  <a:srgbClr val="0070C0"/>
                </a:solidFill>
                <a:latin typeface="Gotham Book"/>
              </a:rPr>
              <a:t>5</a:t>
            </a:r>
          </a:p>
        </p:txBody>
      </p:sp>
      <p:pic>
        <p:nvPicPr>
          <p:cNvPr id="3" name="Picture 2" descr="A view of one of the state park pages in the book as an example to students. Pictured is Bastrop State Park on page 15.">
            <a:extLst>
              <a:ext uri="{FF2B5EF4-FFF2-40B4-BE49-F238E27FC236}">
                <a16:creationId xmlns:a16="http://schemas.microsoft.com/office/drawing/2014/main" id="{542A0866-2116-453D-16A2-60EFD6D1FCFF}"/>
              </a:ext>
            </a:extLst>
          </p:cNvPr>
          <p:cNvPicPr>
            <a:picLocks noChangeAspect="1"/>
          </p:cNvPicPr>
          <p:nvPr/>
        </p:nvPicPr>
        <p:blipFill>
          <a:blip r:embed="rId4"/>
          <a:stretch>
            <a:fillRect/>
          </a:stretch>
        </p:blipFill>
        <p:spPr>
          <a:xfrm>
            <a:off x="453548" y="1415143"/>
            <a:ext cx="5974277" cy="4977295"/>
          </a:xfrm>
          <a:prstGeom prst="rect">
            <a:avLst/>
          </a:prstGeom>
          <a:effectLst>
            <a:outerShdw blurRad="50800" dist="50800" dir="7920000" algn="ctr" rotWithShape="0">
              <a:srgbClr val="000000">
                <a:alpha val="43137"/>
              </a:srgbClr>
            </a:outerShdw>
          </a:effectLst>
        </p:spPr>
      </p:pic>
      <p:sp>
        <p:nvSpPr>
          <p:cNvPr id="4" name="TextBox 3">
            <a:extLst>
              <a:ext uri="{FF2B5EF4-FFF2-40B4-BE49-F238E27FC236}">
                <a16:creationId xmlns:a16="http://schemas.microsoft.com/office/drawing/2014/main" id="{A24C7C9A-DAB8-D8CD-C468-365C02B71243}"/>
              </a:ext>
            </a:extLst>
          </p:cNvPr>
          <p:cNvSpPr txBox="1"/>
          <p:nvPr/>
        </p:nvSpPr>
        <p:spPr>
          <a:xfrm>
            <a:off x="6640286" y="2035629"/>
            <a:ext cx="5334000" cy="4031873"/>
          </a:xfrm>
          <a:prstGeom prst="rect">
            <a:avLst/>
          </a:prstGeom>
          <a:noFill/>
        </p:spPr>
        <p:txBody>
          <a:bodyPr wrap="square" rtlCol="0">
            <a:spAutoFit/>
          </a:bodyPr>
          <a:lstStyle/>
          <a:p>
            <a:r>
              <a:rPr lang="es-ES" sz="3200" dirty="0">
                <a:solidFill>
                  <a:srgbClr val="0070C0"/>
                </a:solidFill>
                <a:latin typeface="Gotham Book"/>
              </a:rPr>
              <a:t>Utiliza la información de la página para completar tu trabajo sobre el parque elegido</a:t>
            </a:r>
            <a:r>
              <a:rPr lang="en-US" sz="3200" dirty="0">
                <a:solidFill>
                  <a:srgbClr val="0070C0"/>
                </a:solidFill>
                <a:latin typeface="Gotham Book"/>
              </a:rPr>
              <a:t>.</a:t>
            </a:r>
          </a:p>
          <a:p>
            <a:endParaRPr lang="en-US" sz="3200" dirty="0">
              <a:latin typeface="Gotham Book"/>
            </a:endParaRPr>
          </a:p>
          <a:p>
            <a:r>
              <a:rPr lang="en-US" sz="3200" b="1" i="1" dirty="0" err="1">
                <a:solidFill>
                  <a:srgbClr val="0070C0"/>
                </a:solidFill>
                <a:latin typeface="Gotham Book"/>
              </a:rPr>
              <a:t>Ejemplo</a:t>
            </a:r>
            <a:r>
              <a:rPr lang="en-US" sz="3200" dirty="0">
                <a:solidFill>
                  <a:srgbClr val="0070C0"/>
                </a:solidFill>
                <a:latin typeface="Gotham Book"/>
              </a:rPr>
              <a:t>: </a:t>
            </a:r>
            <a:r>
              <a:rPr lang="es-ES" sz="3200" dirty="0">
                <a:solidFill>
                  <a:srgbClr val="0070C0"/>
                </a:solidFill>
                <a:latin typeface="Gotham Book"/>
              </a:rPr>
              <a:t>Aquí se muestra el Parque Estatal </a:t>
            </a:r>
            <a:r>
              <a:rPr lang="es-ES" sz="3200" dirty="0" err="1">
                <a:solidFill>
                  <a:srgbClr val="0070C0"/>
                </a:solidFill>
                <a:latin typeface="Gotham Book"/>
              </a:rPr>
              <a:t>Bastrop</a:t>
            </a:r>
            <a:r>
              <a:rPr lang="es-ES" sz="3200" dirty="0">
                <a:solidFill>
                  <a:srgbClr val="0070C0"/>
                </a:solidFill>
                <a:latin typeface="Gotham Book"/>
              </a:rPr>
              <a:t> en la página 15</a:t>
            </a:r>
            <a:r>
              <a:rPr lang="en-US" sz="3200" dirty="0">
                <a:solidFill>
                  <a:srgbClr val="0070C0"/>
                </a:solidFill>
                <a:latin typeface="Gotham Book"/>
              </a:rPr>
              <a:t>.</a:t>
            </a:r>
          </a:p>
        </p:txBody>
      </p:sp>
    </p:spTree>
    <p:extLst>
      <p:ext uri="{BB962C8B-B14F-4D97-AF65-F5344CB8AC3E}">
        <p14:creationId xmlns:p14="http://schemas.microsoft.com/office/powerpoint/2010/main" val="2790646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4C4F11F-7A89-F67C-EB5A-E04508789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EADD8E-7005-A074-9313-0027806CF7D3}"/>
              </a:ext>
            </a:extLst>
          </p:cNvPr>
          <p:cNvSpPr>
            <a:spLocks noGrp="1"/>
          </p:cNvSpPr>
          <p:nvPr>
            <p:ph type="title"/>
          </p:nvPr>
        </p:nvSpPr>
        <p:spPr>
          <a:xfrm>
            <a:off x="1970313" y="274230"/>
            <a:ext cx="9089571" cy="1039132"/>
          </a:xfrm>
        </p:spPr>
        <p:txBody>
          <a:bodyPr>
            <a:normAutofit/>
          </a:bodyPr>
          <a:lstStyle/>
          <a:p>
            <a:pPr algn="ctr"/>
            <a:r>
              <a:rPr lang="en-US" sz="6000" dirty="0" err="1">
                <a:solidFill>
                  <a:schemeClr val="bg1"/>
                </a:solidFill>
                <a:latin typeface="Gotham Book"/>
              </a:rPr>
              <a:t>Indicaciones</a:t>
            </a:r>
            <a:r>
              <a:rPr lang="en-US" sz="6000" dirty="0">
                <a:solidFill>
                  <a:schemeClr val="bg1"/>
                </a:solidFill>
                <a:latin typeface="Gotham Book"/>
              </a:rPr>
              <a:t> </a:t>
            </a:r>
            <a:r>
              <a:rPr lang="en-US" sz="6000" dirty="0">
                <a:solidFill>
                  <a:srgbClr val="0070C0"/>
                </a:solidFill>
                <a:latin typeface="Gotham Book"/>
              </a:rPr>
              <a:t>6</a:t>
            </a:r>
          </a:p>
        </p:txBody>
      </p:sp>
      <p:pic>
        <p:nvPicPr>
          <p:cNvPr id="6" name="Picture 5" descr="A view of the map of Texas showing the CCC parks. The map is available on the page titled &quot;front cover&quot; in the Portal to Texas History. Most parks are located in central Texas.">
            <a:extLst>
              <a:ext uri="{FF2B5EF4-FFF2-40B4-BE49-F238E27FC236}">
                <a16:creationId xmlns:a16="http://schemas.microsoft.com/office/drawing/2014/main" id="{AD3DF95C-F5BA-D70D-8FEE-4B4987F41EEC}"/>
              </a:ext>
            </a:extLst>
          </p:cNvPr>
          <p:cNvPicPr>
            <a:picLocks noChangeAspect="1"/>
          </p:cNvPicPr>
          <p:nvPr/>
        </p:nvPicPr>
        <p:blipFill>
          <a:blip r:embed="rId4"/>
          <a:stretch>
            <a:fillRect/>
          </a:stretch>
        </p:blipFill>
        <p:spPr>
          <a:xfrm>
            <a:off x="204328" y="1426028"/>
            <a:ext cx="6162871" cy="4974771"/>
          </a:xfrm>
          <a:prstGeom prst="rect">
            <a:avLst/>
          </a:prstGeom>
          <a:effectLst>
            <a:outerShdw blurRad="50800" dist="50800" dir="7920000" algn="ctr" rotWithShape="0">
              <a:srgbClr val="000000">
                <a:alpha val="43137"/>
              </a:srgbClr>
            </a:outerShdw>
          </a:effectLst>
        </p:spPr>
      </p:pic>
      <p:sp>
        <p:nvSpPr>
          <p:cNvPr id="4" name="TextBox 3">
            <a:extLst>
              <a:ext uri="{FF2B5EF4-FFF2-40B4-BE49-F238E27FC236}">
                <a16:creationId xmlns:a16="http://schemas.microsoft.com/office/drawing/2014/main" id="{BEB9487F-BF01-A44A-DB73-B536D5CC688E}"/>
              </a:ext>
            </a:extLst>
          </p:cNvPr>
          <p:cNvSpPr txBox="1"/>
          <p:nvPr/>
        </p:nvSpPr>
        <p:spPr>
          <a:xfrm>
            <a:off x="6640286" y="1785257"/>
            <a:ext cx="5334000" cy="4801314"/>
          </a:xfrm>
          <a:prstGeom prst="rect">
            <a:avLst/>
          </a:prstGeom>
          <a:noFill/>
        </p:spPr>
        <p:txBody>
          <a:bodyPr wrap="square" rtlCol="0">
            <a:spAutoFit/>
          </a:bodyPr>
          <a:lstStyle/>
          <a:p>
            <a:r>
              <a:rPr lang="es-ES" sz="3200" dirty="0">
                <a:solidFill>
                  <a:srgbClr val="0070C0"/>
                </a:solidFill>
                <a:latin typeface="Gotham Book"/>
              </a:rPr>
              <a:t>En este libro hay un mapa que muestra la ubicación de cada uno de los parques estatales del CCC en Texas</a:t>
            </a:r>
            <a:r>
              <a:rPr lang="en-US" sz="3200" dirty="0">
                <a:solidFill>
                  <a:srgbClr val="0070C0"/>
                </a:solidFill>
                <a:latin typeface="Gotham Book"/>
              </a:rPr>
              <a:t>.</a:t>
            </a:r>
          </a:p>
          <a:p>
            <a:endParaRPr lang="en-US" dirty="0">
              <a:latin typeface="Gotham Book"/>
            </a:endParaRPr>
          </a:p>
          <a:p>
            <a:r>
              <a:rPr lang="es-ES" sz="3200" dirty="0">
                <a:solidFill>
                  <a:srgbClr val="0070C0"/>
                </a:solidFill>
                <a:latin typeface="Gotham Book"/>
              </a:rPr>
              <a:t>Puedes encontrar el mapa eligiendo "</a:t>
            </a:r>
            <a:r>
              <a:rPr lang="es-ES" sz="3200" b="1" dirty="0">
                <a:solidFill>
                  <a:srgbClr val="0070C0"/>
                </a:solidFill>
                <a:latin typeface="Gotham Book"/>
              </a:rPr>
              <a:t>Portada Frontal</a:t>
            </a:r>
            <a:r>
              <a:rPr lang="es-ES" sz="3200" dirty="0">
                <a:solidFill>
                  <a:srgbClr val="0070C0"/>
                </a:solidFill>
                <a:latin typeface="Gotham Book"/>
              </a:rPr>
              <a:t>" en el mismo menú desplegable donde localizaste el número de página de tu parque</a:t>
            </a:r>
            <a:r>
              <a:rPr lang="en-US" sz="3200" dirty="0">
                <a:solidFill>
                  <a:srgbClr val="0070C0"/>
                </a:solidFill>
                <a:latin typeface="Gotham Book"/>
              </a:rPr>
              <a:t>.</a:t>
            </a:r>
          </a:p>
        </p:txBody>
      </p:sp>
    </p:spTree>
    <p:extLst>
      <p:ext uri="{BB962C8B-B14F-4D97-AF65-F5344CB8AC3E}">
        <p14:creationId xmlns:p14="http://schemas.microsoft.com/office/powerpoint/2010/main" val="1041056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97541" y="3101486"/>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80477" y="5373303"/>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7541" y="1522720"/>
            <a:ext cx="1208326" cy="1208326"/>
          </a:xfrm>
          <a:prstGeom prst="rect">
            <a:avLst/>
          </a:prstGeom>
        </p:spPr>
      </p:pic>
      <p:sp>
        <p:nvSpPr>
          <p:cNvPr id="9" name="TextBox 8">
            <a:extLst>
              <a:ext uri="{FF2B5EF4-FFF2-40B4-BE49-F238E27FC236}">
                <a16:creationId xmlns:a16="http://schemas.microsoft.com/office/drawing/2014/main" id="{503FA99A-FFD8-4270-CECE-CCFA0BBE9C7E}"/>
              </a:ext>
            </a:extLst>
          </p:cNvPr>
          <p:cNvSpPr txBox="1"/>
          <p:nvPr/>
        </p:nvSpPr>
        <p:spPr>
          <a:xfrm>
            <a:off x="3309258" y="1620692"/>
            <a:ext cx="4724400" cy="4801314"/>
          </a:xfrm>
          <a:prstGeom prst="rect">
            <a:avLst/>
          </a:prstGeom>
          <a:noFill/>
        </p:spPr>
        <p:txBody>
          <a:bodyPr wrap="square" rtlCol="0">
            <a:spAutoFit/>
          </a:bodyPr>
          <a:lstStyle/>
          <a:p>
            <a:pPr marL="457200" indent="-457200">
              <a:buFont typeface="Arial" panose="020B0604020202020204" pitchFamily="34" charset="0"/>
              <a:buChar char="•"/>
            </a:pPr>
            <a:r>
              <a:rPr lang="en-US" sz="3400" dirty="0">
                <a:solidFill>
                  <a:srgbClr val="0070C0"/>
                </a:solidFill>
                <a:latin typeface="Gotham Book"/>
              </a:rPr>
              <a:t>Lee el prompt </a:t>
            </a:r>
            <a:r>
              <a:rPr lang="en-US" sz="3400" dirty="0" err="1">
                <a:solidFill>
                  <a:srgbClr val="0070C0"/>
                </a:solidFill>
                <a:latin typeface="Gotham Book"/>
              </a:rPr>
              <a:t>en</a:t>
            </a:r>
            <a:r>
              <a:rPr lang="en-US" sz="3400" dirty="0">
                <a:solidFill>
                  <a:srgbClr val="0070C0"/>
                </a:solidFill>
                <a:latin typeface="Gotham Book"/>
              </a:rPr>
              <a:t> </a:t>
            </a:r>
            <a:r>
              <a:rPr lang="en-US" sz="3400" dirty="0" err="1">
                <a:solidFill>
                  <a:srgbClr val="0070C0"/>
                </a:solidFill>
                <a:latin typeface="Gotham Book"/>
              </a:rPr>
              <a:t>tu</a:t>
            </a:r>
            <a:r>
              <a:rPr lang="en-US" sz="3400" dirty="0">
                <a:solidFill>
                  <a:srgbClr val="0070C0"/>
                </a:solidFill>
                <a:latin typeface="Gotham Book"/>
              </a:rPr>
              <a:t> ticket de salida.</a:t>
            </a:r>
          </a:p>
          <a:p>
            <a:pPr marL="457200" indent="-457200">
              <a:buFont typeface="Arial" panose="020B0604020202020204" pitchFamily="34" charset="0"/>
              <a:buChar char="•"/>
            </a:pPr>
            <a:r>
              <a:rPr lang="es-ES" sz="3400" dirty="0">
                <a:solidFill>
                  <a:srgbClr val="7030A0"/>
                </a:solidFill>
                <a:latin typeface="Gotham Book"/>
              </a:rPr>
              <a:t>Utiliza las opciones que ofrece el organizador gráfico para identificar las tres mejores respuestas</a:t>
            </a:r>
            <a:r>
              <a:rPr lang="en-US" sz="3400" dirty="0">
                <a:solidFill>
                  <a:srgbClr val="7030A0"/>
                </a:solidFill>
                <a:latin typeface="Gotham Book"/>
              </a:rPr>
              <a:t>.</a:t>
            </a:r>
          </a:p>
          <a:p>
            <a:pPr marL="457200" indent="-457200">
              <a:buFont typeface="Arial" panose="020B0604020202020204" pitchFamily="34" charset="0"/>
              <a:buChar char="•"/>
            </a:pPr>
            <a:r>
              <a:rPr lang="en-US" sz="3400" dirty="0" err="1">
                <a:solidFill>
                  <a:srgbClr val="00B050"/>
                </a:solidFill>
                <a:latin typeface="Gotham Book"/>
              </a:rPr>
              <a:t>Comparte</a:t>
            </a:r>
            <a:r>
              <a:rPr lang="en-US" sz="3400" dirty="0">
                <a:solidFill>
                  <a:srgbClr val="00B050"/>
                </a:solidFill>
                <a:latin typeface="Gotham Book"/>
              </a:rPr>
              <a:t> con </a:t>
            </a:r>
            <a:r>
              <a:rPr lang="en-US" sz="3400" dirty="0" err="1">
                <a:solidFill>
                  <a:srgbClr val="00B050"/>
                </a:solidFill>
                <a:latin typeface="Gotham Book"/>
              </a:rPr>
              <a:t>una</a:t>
            </a:r>
            <a:r>
              <a:rPr lang="en-US" sz="3400" dirty="0">
                <a:solidFill>
                  <a:srgbClr val="00B050"/>
                </a:solidFill>
                <a:latin typeface="Gotham Book"/>
              </a:rPr>
              <a:t> pareja</a:t>
            </a:r>
          </a:p>
        </p:txBody>
      </p:sp>
    </p:spTree>
    <p:extLst>
      <p:ext uri="{BB962C8B-B14F-4D97-AF65-F5344CB8AC3E}">
        <p14:creationId xmlns:p14="http://schemas.microsoft.com/office/powerpoint/2010/main" val="3840677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59B77D-9CAA-7559-61C6-94FE861227D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E96EA46-5BBA-C03F-8922-73AE4633D8A2}"/>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4BD42194-7449-06D9-984E-4424DF074F27}"/>
              </a:ext>
            </a:extLst>
          </p:cNvPr>
          <p:cNvSpPr/>
          <p:nvPr/>
        </p:nvSpPr>
        <p:spPr>
          <a:xfrm>
            <a:off x="4245430" y="1883229"/>
            <a:ext cx="7504782" cy="2852057"/>
          </a:xfrm>
          <a:prstGeom prst="wedgeRoundRectCallout">
            <a:avLst>
              <a:gd name="adj1" fmla="val -61451"/>
              <a:gd name="adj2" fmla="val 31973"/>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latin typeface="Gotham Book"/>
              </a:rPr>
              <a:t>Una afirmación que mejor caracteriza la importancia del CCC en Texas durante la Gran Depresión es que ____________</a:t>
            </a:r>
            <a:endParaRPr kumimoji="0" lang="en-US" sz="7200" b="0" i="0" u="none" strike="noStrike" kern="1200" cap="none" spc="0" normalizeH="0" baseline="0" noProof="0" dirty="0">
              <a:ln>
                <a:noFill/>
              </a:ln>
              <a:solidFill>
                <a:prstClr val="white"/>
              </a:solidFill>
              <a:effectLst/>
              <a:uLnTx/>
              <a:uFillTx/>
              <a:latin typeface="Gotham Book"/>
            </a:endParaRPr>
          </a:p>
        </p:txBody>
      </p:sp>
      <p:pic>
        <p:nvPicPr>
          <p:cNvPr id="4" name="Graphic 3">
            <a:extLst>
              <a:ext uri="{FF2B5EF4-FFF2-40B4-BE49-F238E27FC236}">
                <a16:creationId xmlns:a16="http://schemas.microsoft.com/office/drawing/2014/main" id="{951FC772-1130-9F2F-A11D-88BD8B056A7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79645" y="3162449"/>
            <a:ext cx="1268449" cy="1268449"/>
          </a:xfrm>
          <a:prstGeom prst="rect">
            <a:avLst/>
          </a:prstGeom>
        </p:spPr>
      </p:pic>
    </p:spTree>
    <p:extLst>
      <p:ext uri="{BB962C8B-B14F-4D97-AF65-F5344CB8AC3E}">
        <p14:creationId xmlns:p14="http://schemas.microsoft.com/office/powerpoint/2010/main" val="1527160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05C811-9AB2-4975-BF42-09A8C40F2C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5DAEA8-D3FC-4747-8014-18A43A0F1680}">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3.xml><?xml version="1.0" encoding="utf-8"?>
<ds:datastoreItem xmlns:ds="http://schemas.openxmlformats.org/officeDocument/2006/customXml" ds:itemID="{998D6EB9-C98A-43B3-8AE7-6ECCC0772D6F}">
  <ds:schemaRefs>
    <ds:schemaRef ds:uri="http://schemas.microsoft.com/sharepoint/v3/contenttype/forms"/>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267</TotalTime>
  <Words>726</Words>
  <Application>Microsoft Office PowerPoint</Application>
  <PresentationFormat>Widescreen</PresentationFormat>
  <Paragraphs>52</Paragraphs>
  <Slides>16</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Unidad 12:  La Gran Depresión</vt:lpstr>
      <vt:lpstr>Calentamiento Utiliza la imagen de abajo para completar tu calentamiento</vt:lpstr>
      <vt:lpstr>Comparte con la clase</vt:lpstr>
      <vt:lpstr>Pregunta esencial</vt:lpstr>
      <vt:lpstr>En la lección de hoy...</vt:lpstr>
      <vt:lpstr>Parques Estatales de Texas: El legado del Cuerpo Civil de Conservación en el Estado de la Estrella Solitaria</vt:lpstr>
      <vt:lpstr>Escalón 1: Elige uno de los siguientes parques estatales en la lista siguiente. Rodea o resalta el parque que elijas. El número de página junto al parque elegido te muestra dónde encontrar información sobre tu parque en el siguiente paso.</vt:lpstr>
      <vt:lpstr> Escalón 2: Investigación en línea a través del Portal to Texas History, un archivo digital de materiales de fuentes primarias y secundarias de la historia de Texas.</vt:lpstr>
      <vt:lpstr>Indicaciones 1</vt:lpstr>
      <vt:lpstr>Indicaciones 2</vt:lpstr>
      <vt:lpstr>Indicaciones 3</vt:lpstr>
      <vt:lpstr>Indicaciones 4</vt:lpstr>
      <vt:lpstr>Indicaciones 5</vt:lpstr>
      <vt:lpstr>Indicaciones 6</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8</cp:revision>
  <dcterms:created xsi:type="dcterms:W3CDTF">2026-05-01T15:27:43Z</dcterms:created>
  <dcterms:modified xsi:type="dcterms:W3CDTF">2026-08-12T15:40:02Z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