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1"/>
  </p:notesMasterIdLst>
  <p:sldIdLst>
    <p:sldId id="257" r:id="rId6"/>
    <p:sldId id="339" r:id="rId7"/>
    <p:sldId id="340" r:id="rId8"/>
    <p:sldId id="374" r:id="rId9"/>
    <p:sldId id="391" r:id="rId10"/>
    <p:sldId id="383" r:id="rId11"/>
    <p:sldId id="345" r:id="rId12"/>
    <p:sldId id="387" r:id="rId13"/>
    <p:sldId id="385" r:id="rId14"/>
    <p:sldId id="388" r:id="rId15"/>
    <p:sldId id="389" r:id="rId16"/>
    <p:sldId id="390" r:id="rId17"/>
    <p:sldId id="394" r:id="rId18"/>
    <p:sldId id="392" r:id="rId19"/>
    <p:sldId id="39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29F027-007B-4048-A5FD-39DD82916469}" v="59" dt="2026-08-12T17:35:01.9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undo custSel modSld">
      <pc:chgData name="Wilkinson, Ulises" userId="aece8d85-eb83-4e23-bf28-c30077cba893" providerId="ADAL" clId="{884F47B1-B553-4192-9126-1C112833296C}" dt="2026-08-12T17:34:56.068" v="25"/>
      <pc:docMkLst>
        <pc:docMk/>
      </pc:docMkLst>
      <pc:sldChg chg="modSp mod">
        <pc:chgData name="Wilkinson, Ulises" userId="aece8d85-eb83-4e23-bf28-c30077cba893" providerId="ADAL" clId="{884F47B1-B553-4192-9126-1C112833296C}" dt="2026-08-12T15:42:21.697" v="1" actId="255"/>
        <pc:sldMkLst>
          <pc:docMk/>
          <pc:sldMk cId="3688110141" sldId="257"/>
        </pc:sldMkLst>
        <pc:spChg chg="mod">
          <ac:chgData name="Wilkinson, Ulises" userId="aece8d85-eb83-4e23-bf28-c30077cba893" providerId="ADAL" clId="{884F47B1-B553-4192-9126-1C112833296C}" dt="2026-08-12T15:42:21.697" v="1" actId="255"/>
          <ac:spMkLst>
            <pc:docMk/>
            <pc:sldMk cId="3688110141" sldId="257"/>
            <ac:spMk id="4" creationId="{81E5940F-D35E-F421-D16B-95043D0D16CA}"/>
          </ac:spMkLst>
        </pc:spChg>
      </pc:sldChg>
      <pc:sldChg chg="modSp mod">
        <pc:chgData name="Wilkinson, Ulises" userId="aece8d85-eb83-4e23-bf28-c30077cba893" providerId="ADAL" clId="{884F47B1-B553-4192-9126-1C112833296C}" dt="2026-08-12T15:42:41.427" v="3"/>
        <pc:sldMkLst>
          <pc:docMk/>
          <pc:sldMk cId="3301560021" sldId="339"/>
        </pc:sldMkLst>
        <pc:spChg chg="mod">
          <ac:chgData name="Wilkinson, Ulises" userId="aece8d85-eb83-4e23-bf28-c30077cba893" providerId="ADAL" clId="{884F47B1-B553-4192-9126-1C112833296C}" dt="2026-08-12T15:42:30.263" v="2" actId="27636"/>
          <ac:spMkLst>
            <pc:docMk/>
            <pc:sldMk cId="3301560021" sldId="339"/>
            <ac:spMk id="2" creationId="{DC16EF74-143E-DAD0-8BCE-C61955120291}"/>
          </ac:spMkLst>
        </pc:spChg>
        <pc:spChg chg="mod">
          <ac:chgData name="Wilkinson, Ulises" userId="aece8d85-eb83-4e23-bf28-c30077cba893" providerId="ADAL" clId="{884F47B1-B553-4192-9126-1C112833296C}" dt="2026-08-12T15:42:41.427" v="3"/>
          <ac:spMkLst>
            <pc:docMk/>
            <pc:sldMk cId="3301560021" sldId="339"/>
            <ac:spMk id="8" creationId="{FA7DBB31-AC73-5AE2-DCDF-FE19E1E4FB75}"/>
          </ac:spMkLst>
        </pc:spChg>
      </pc:sldChg>
      <pc:sldChg chg="modSp mod">
        <pc:chgData name="Wilkinson, Ulises" userId="aece8d85-eb83-4e23-bf28-c30077cba893" providerId="ADAL" clId="{884F47B1-B553-4192-9126-1C112833296C}" dt="2026-08-12T15:43:24.675" v="4" actId="20577"/>
        <pc:sldMkLst>
          <pc:docMk/>
          <pc:sldMk cId="181400407" sldId="374"/>
        </pc:sldMkLst>
        <pc:spChg chg="mod">
          <ac:chgData name="Wilkinson, Ulises" userId="aece8d85-eb83-4e23-bf28-c30077cba893" providerId="ADAL" clId="{884F47B1-B553-4192-9126-1C112833296C}" dt="2026-08-12T15:43:24.675" v="4" actId="20577"/>
          <ac:spMkLst>
            <pc:docMk/>
            <pc:sldMk cId="181400407" sldId="374"/>
            <ac:spMk id="3" creationId="{710D8268-C29C-601E-7C67-EF64E38D0712}"/>
          </ac:spMkLst>
        </pc:spChg>
      </pc:sldChg>
      <pc:sldChg chg="modSp mod">
        <pc:chgData name="Wilkinson, Ulises" userId="aece8d85-eb83-4e23-bf28-c30077cba893" providerId="ADAL" clId="{884F47B1-B553-4192-9126-1C112833296C}" dt="2026-08-12T15:50:38.442" v="16" actId="1076"/>
        <pc:sldMkLst>
          <pc:docMk/>
          <pc:sldMk cId="439034717" sldId="387"/>
        </pc:sldMkLst>
        <pc:picChg chg="mod">
          <ac:chgData name="Wilkinson, Ulises" userId="aece8d85-eb83-4e23-bf28-c30077cba893" providerId="ADAL" clId="{884F47B1-B553-4192-9126-1C112833296C}" dt="2026-08-12T15:50:38.442" v="16" actId="1076"/>
          <ac:picMkLst>
            <pc:docMk/>
            <pc:sldMk cId="439034717" sldId="387"/>
            <ac:picMk id="4" creationId="{90E1CCFD-85F6-820D-CD0A-0A25D4357E68}"/>
          </ac:picMkLst>
        </pc:picChg>
      </pc:sldChg>
      <pc:sldChg chg="modSp mod">
        <pc:chgData name="Wilkinson, Ulises" userId="aece8d85-eb83-4e23-bf28-c30077cba893" providerId="ADAL" clId="{884F47B1-B553-4192-9126-1C112833296C}" dt="2026-08-12T17:33:24.821" v="20"/>
        <pc:sldMkLst>
          <pc:docMk/>
          <pc:sldMk cId="1610236669" sldId="389"/>
        </pc:sldMkLst>
        <pc:spChg chg="mod">
          <ac:chgData name="Wilkinson, Ulises" userId="aece8d85-eb83-4e23-bf28-c30077cba893" providerId="ADAL" clId="{884F47B1-B553-4192-9126-1C112833296C}" dt="2026-08-12T15:59:12.505" v="18" actId="27636"/>
          <ac:spMkLst>
            <pc:docMk/>
            <pc:sldMk cId="1610236669" sldId="389"/>
            <ac:spMk id="2" creationId="{053B953E-C97B-201D-71A3-3938F02EDE8A}"/>
          </ac:spMkLst>
        </pc:spChg>
        <pc:spChg chg="mod">
          <ac:chgData name="Wilkinson, Ulises" userId="aece8d85-eb83-4e23-bf28-c30077cba893" providerId="ADAL" clId="{884F47B1-B553-4192-9126-1C112833296C}" dt="2026-08-12T17:33:16.782" v="19"/>
          <ac:spMkLst>
            <pc:docMk/>
            <pc:sldMk cId="1610236669" sldId="389"/>
            <ac:spMk id="3" creationId="{EF69F7AE-D372-160C-175E-2995906BB128}"/>
          </ac:spMkLst>
        </pc:spChg>
        <pc:spChg chg="mod">
          <ac:chgData name="Wilkinson, Ulises" userId="aece8d85-eb83-4e23-bf28-c30077cba893" providerId="ADAL" clId="{884F47B1-B553-4192-9126-1C112833296C}" dt="2026-08-12T17:33:24.821" v="20"/>
          <ac:spMkLst>
            <pc:docMk/>
            <pc:sldMk cId="1610236669" sldId="389"/>
            <ac:spMk id="8" creationId="{F8D3EBE5-FDCF-6D7D-6CD2-BC5924496060}"/>
          </ac:spMkLst>
        </pc:spChg>
      </pc:sldChg>
      <pc:sldChg chg="modSp mod">
        <pc:chgData name="Wilkinson, Ulises" userId="aece8d85-eb83-4e23-bf28-c30077cba893" providerId="ADAL" clId="{884F47B1-B553-4192-9126-1C112833296C}" dt="2026-08-12T17:34:11.449" v="22" actId="20577"/>
        <pc:sldMkLst>
          <pc:docMk/>
          <pc:sldMk cId="39719339" sldId="390"/>
        </pc:sldMkLst>
        <pc:spChg chg="mod">
          <ac:chgData name="Wilkinson, Ulises" userId="aece8d85-eb83-4e23-bf28-c30077cba893" providerId="ADAL" clId="{884F47B1-B553-4192-9126-1C112833296C}" dt="2026-08-12T17:33:41.999" v="21"/>
          <ac:spMkLst>
            <pc:docMk/>
            <pc:sldMk cId="39719339" sldId="390"/>
            <ac:spMk id="5" creationId="{A77A7A09-AE3F-71E4-91C3-B0A22EB07883}"/>
          </ac:spMkLst>
        </pc:spChg>
        <pc:spChg chg="mod">
          <ac:chgData name="Wilkinson, Ulises" userId="aece8d85-eb83-4e23-bf28-c30077cba893" providerId="ADAL" clId="{884F47B1-B553-4192-9126-1C112833296C}" dt="2026-08-12T17:34:11.449" v="22" actId="20577"/>
          <ac:spMkLst>
            <pc:docMk/>
            <pc:sldMk cId="39719339" sldId="390"/>
            <ac:spMk id="7" creationId="{10232172-705C-AFD9-F3B6-A989A89731EE}"/>
          </ac:spMkLst>
        </pc:spChg>
      </pc:sldChg>
      <pc:sldChg chg="modSp mod">
        <pc:chgData name="Wilkinson, Ulises" userId="aece8d85-eb83-4e23-bf28-c30077cba893" providerId="ADAL" clId="{884F47B1-B553-4192-9126-1C112833296C}" dt="2026-08-12T15:47:25.231" v="12" actId="114"/>
        <pc:sldMkLst>
          <pc:docMk/>
          <pc:sldMk cId="703079069" sldId="391"/>
        </pc:sldMkLst>
        <pc:spChg chg="mod">
          <ac:chgData name="Wilkinson, Ulises" userId="aece8d85-eb83-4e23-bf28-c30077cba893" providerId="ADAL" clId="{884F47B1-B553-4192-9126-1C112833296C}" dt="2026-08-12T15:47:03.532" v="5" actId="27636"/>
          <ac:spMkLst>
            <pc:docMk/>
            <pc:sldMk cId="703079069" sldId="391"/>
            <ac:spMk id="2" creationId="{B9E546B5-A470-9655-4E10-B8021C308C9C}"/>
          </ac:spMkLst>
        </pc:spChg>
        <pc:spChg chg="mod">
          <ac:chgData name="Wilkinson, Ulises" userId="aece8d85-eb83-4e23-bf28-c30077cba893" providerId="ADAL" clId="{884F47B1-B553-4192-9126-1C112833296C}" dt="2026-08-12T15:47:25.231" v="12" actId="114"/>
          <ac:spMkLst>
            <pc:docMk/>
            <pc:sldMk cId="703079069" sldId="391"/>
            <ac:spMk id="3" creationId="{BA610029-3079-8227-6451-6E89F6147030}"/>
          </ac:spMkLst>
        </pc:spChg>
      </pc:sldChg>
      <pc:sldChg chg="modSp mod">
        <pc:chgData name="Wilkinson, Ulises" userId="aece8d85-eb83-4e23-bf28-c30077cba893" providerId="ADAL" clId="{884F47B1-B553-4192-9126-1C112833296C}" dt="2026-08-12T17:34:56.068" v="25"/>
        <pc:sldMkLst>
          <pc:docMk/>
          <pc:sldMk cId="2009683532" sldId="392"/>
        </pc:sldMkLst>
        <pc:spChg chg="mod">
          <ac:chgData name="Wilkinson, Ulises" userId="aece8d85-eb83-4e23-bf28-c30077cba893" providerId="ADAL" clId="{884F47B1-B553-4192-9126-1C112833296C}" dt="2026-08-12T17:34:41.163" v="24" actId="255"/>
          <ac:spMkLst>
            <pc:docMk/>
            <pc:sldMk cId="2009683532" sldId="392"/>
            <ac:spMk id="2" creationId="{E8C688F9-C921-F1C5-91C8-3E32A19C2112}"/>
          </ac:spMkLst>
        </pc:spChg>
        <pc:spChg chg="mod">
          <ac:chgData name="Wilkinson, Ulises" userId="aece8d85-eb83-4e23-bf28-c30077cba893" providerId="ADAL" clId="{884F47B1-B553-4192-9126-1C112833296C}" dt="2026-08-12T17:34:56.068" v="25"/>
          <ac:spMkLst>
            <pc:docMk/>
            <pc:sldMk cId="2009683532" sldId="392"/>
            <ac:spMk id="8" creationId="{8AF672E5-EF60-45CF-0985-A59CF228771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C1C2D6-125B-47C2-8FA2-B2CD344FBE65}" type="datetimeFigureOut">
              <a:rPr lang="en-US" smtClean="0"/>
              <a:t>8/12/2026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0532C0-D2C7-4210-BDA6-AB79580202E8}" type="slidenum">
              <a:rPr lang="en-US" smtClean="0"/>
              <a:t>‹#›</a:t>
            </a:fld>
            <a:endParaRPr lang="en-US"/>
          </a:p>
        </p:txBody>
      </p:sp>
    </p:spTree>
    <p:extLst>
      <p:ext uri="{BB962C8B-B14F-4D97-AF65-F5344CB8AC3E}">
        <p14:creationId xmlns:p14="http://schemas.microsoft.com/office/powerpoint/2010/main" val="2560922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pth296835/"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loc.gov/item/2017763141/"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exashistory.unt.edu/ark:/67531/metapth202771/"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texashistory.unt.edu/ark:/67531/metapth79190/" TargetMode="External"/><Relationship Id="rId5" Type="http://schemas.openxmlformats.org/officeDocument/2006/relationships/hyperlink" Target="https://texashistory.unt.edu/ark:/67531/metapth1150256/" TargetMode="External"/><Relationship Id="rId4" Type="http://schemas.openxmlformats.org/officeDocument/2006/relationships/hyperlink" Target="https://texashistory.unt.edu/"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exashistory.unt.edu/ark:/67531/metapth1541229/"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loc.gov/item/96521489/"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loc.gov/item/96523441/"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texashistory.unt.edu/" TargetMode="External"/><Relationship Id="rId4" Type="http://schemas.openxmlformats.org/officeDocument/2006/relationships/hyperlink" Target="https://texashistory.unt.edu/ark:/67531/metapth1021028/"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loc.gov/item/98518682/"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texashistory.unt.edu/" TargetMode="External"/><Relationship Id="rId5" Type="http://schemas.openxmlformats.org/officeDocument/2006/relationships/hyperlink" Target="https://texashistory.unt.edu/ark:/67531/metapth661917/" TargetMode="External"/><Relationship Id="rId4" Type="http://schemas.openxmlformats.org/officeDocument/2006/relationships/hyperlink" Target="https://www.loc.gov/item/2017835124/"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Reid, Robert L., 1938-. Picturing Texas: The Farm Security Administration-Office of War Information Photographers in the Lone Star State, 1935-1943, book, 1994; Austin, Texas. (</a:t>
            </a:r>
            <a:r>
              <a:rPr lang="en-US" sz="1200" b="0" i="0" u="none" strike="noStrike" kern="1200" dirty="0">
                <a:solidFill>
                  <a:schemeClr val="tx1"/>
                </a:solidFill>
                <a:effectLst/>
                <a:latin typeface="+mn-lt"/>
                <a:ea typeface="+mn-ea"/>
                <a:cs typeface="+mn-cs"/>
                <a:hlinkClick r:id="rId3"/>
              </a:rPr>
              <a:t>https://texashistory.unt.edu/ark:/67531/metapth296835/</a:t>
            </a:r>
            <a:r>
              <a:rPr lang="en-US" sz="1200" b="0" i="0" u="none" strike="noStrike" kern="1200" dirty="0">
                <a:solidFill>
                  <a:schemeClr val="tx1"/>
                </a:solidFill>
                <a:effectLst/>
                <a:latin typeface="+mn-lt"/>
                <a:ea typeface="+mn-ea"/>
                <a:cs typeface="+mn-cs"/>
              </a:rPr>
              <a:t>: accessed April 13, 2026),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Texas State Historical Association.</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Lange, Dorothea. </a:t>
            </a:r>
            <a:r>
              <a:rPr lang="en-US" sz="1200" b="0" i="1" u="none" strike="noStrike" kern="1200" dirty="0">
                <a:solidFill>
                  <a:schemeClr val="tx1"/>
                </a:solidFill>
                <a:effectLst/>
                <a:latin typeface="+mn-lt"/>
                <a:ea typeface="+mn-ea"/>
                <a:cs typeface="+mn-cs"/>
              </a:rPr>
              <a:t>Migrant family from Oklahoma in Texas. A family of six alongside the road. An example of how they fall between the relief agencies. The father, aged thirty-five, is an intelligent fellow, a painter by trade. Advanced tuberculosis, victim of an occupational disease. Ineligible for </a:t>
            </a:r>
            <a:r>
              <a:rPr lang="en-US" sz="1200" b="0" i="1" u="none" strike="noStrike" kern="1200" dirty="0" err="1">
                <a:solidFill>
                  <a:schemeClr val="tx1"/>
                </a:solidFill>
                <a:effectLst/>
                <a:latin typeface="+mn-lt"/>
                <a:ea typeface="+mn-ea"/>
                <a:cs typeface="+mn-cs"/>
              </a:rPr>
              <a:t>WPAWorks</a:t>
            </a:r>
            <a:r>
              <a:rPr lang="en-US" sz="1200" b="0" i="1" u="none" strike="noStrike" kern="1200" dirty="0">
                <a:solidFill>
                  <a:schemeClr val="tx1"/>
                </a:solidFill>
                <a:effectLst/>
                <a:latin typeface="+mn-lt"/>
                <a:ea typeface="+mn-ea"/>
                <a:cs typeface="+mn-cs"/>
              </a:rPr>
              <a:t> Progress Administration, rated as totally disabled. As a state charge under Oklahoma relief standards, the family were told the maximum relief would be seven dollars every two weeks. They lost their home, their furniture, took to the road a year ago and when the photographs were made they were found to be without money, shelter, and without food for the four children</a:t>
            </a:r>
            <a:r>
              <a:rPr lang="en-US" sz="1200" b="0" i="0" u="none" strike="noStrike" kern="1200" dirty="0">
                <a:solidFill>
                  <a:schemeClr val="tx1"/>
                </a:solidFill>
                <a:effectLst/>
                <a:latin typeface="+mn-lt"/>
                <a:ea typeface="+mn-ea"/>
                <a:cs typeface="+mn-cs"/>
              </a:rPr>
              <a:t>. August 1936. Photograph.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https://www.loc.gov/item/2017763141/</a:t>
            </a:r>
            <a:r>
              <a:rPr lang="en-US" sz="1200" b="0" i="0" u="none" strike="noStrike"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6</a:t>
            </a:fld>
            <a:endParaRPr lang="en-US"/>
          </a:p>
        </p:txBody>
      </p:sp>
    </p:spTree>
    <p:extLst>
      <p:ext uri="{BB962C8B-B14F-4D97-AF65-F5344CB8AC3E}">
        <p14:creationId xmlns:p14="http://schemas.microsoft.com/office/powerpoint/2010/main" val="1474269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7</a:t>
            </a:fld>
            <a:endParaRPr lang="en-US"/>
          </a:p>
        </p:txBody>
      </p:sp>
    </p:spTree>
    <p:extLst>
      <p:ext uri="{BB962C8B-B14F-4D97-AF65-F5344CB8AC3E}">
        <p14:creationId xmlns:p14="http://schemas.microsoft.com/office/powerpoint/2010/main" val="802645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[Oil Wells at Spindletop], photograph, Date Unknown; (</a:t>
            </a:r>
            <a:r>
              <a:rPr lang="en-US" sz="1200" b="0" i="0" u="none" strike="noStrike" kern="1200" dirty="0">
                <a:solidFill>
                  <a:schemeClr val="tx1"/>
                </a:solidFill>
                <a:effectLst/>
                <a:latin typeface="+mn-lt"/>
                <a:ea typeface="+mn-ea"/>
                <a:cs typeface="+mn-cs"/>
                <a:hlinkClick r:id="rId3"/>
              </a:rPr>
              <a:t>https://texashistory.unt.edu/ark:/67531/metapth202771/</a:t>
            </a:r>
            <a:r>
              <a:rPr lang="en-US" sz="1200" b="0" i="0" u="none" strike="noStrike" kern="1200" dirty="0">
                <a:solidFill>
                  <a:schemeClr val="tx1"/>
                </a:solidFill>
                <a:effectLst/>
                <a:latin typeface="+mn-lt"/>
                <a:ea typeface="+mn-ea"/>
                <a:cs typeface="+mn-cs"/>
              </a:rPr>
              <a:t>: accessed January 30, 2026),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Museum of the Gulf Coast.</a:t>
            </a:r>
            <a:endParaRPr lang="en-US"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sz="1200" b="0" i="1" u="none" strike="noStrike" kern="1200" dirty="0">
                <a:solidFill>
                  <a:schemeClr val="tx1"/>
                </a:solidFill>
                <a:effectLst/>
                <a:latin typeface="+mn-lt"/>
                <a:ea typeface="+mn-ea"/>
                <a:cs typeface="+mn-cs"/>
              </a:rPr>
              <a:t>[Farmer on a Tractor]. </a:t>
            </a:r>
            <a:r>
              <a:rPr lang="en-US" sz="1200" b="0" i="0" u="none" strike="noStrike" kern="1200" dirty="0">
                <a:solidFill>
                  <a:schemeClr val="tx1"/>
                </a:solidFill>
                <a:effectLst/>
                <a:latin typeface="+mn-lt"/>
                <a:ea typeface="+mn-ea"/>
                <a:cs typeface="+mn-cs"/>
              </a:rPr>
              <a:t>1917. Photograph. University of North Texas Libraries, The Portal to Texas History; crediting Panhandle-Plains Historical Museum. </a:t>
            </a:r>
            <a:r>
              <a:rPr lang="en-US" sz="1200" b="0" i="0" u="sng" strike="noStrike" kern="1200" dirty="0">
                <a:solidFill>
                  <a:schemeClr val="tx1"/>
                </a:solidFill>
                <a:effectLst/>
                <a:latin typeface="+mn-lt"/>
                <a:ea typeface="+mn-ea"/>
                <a:cs typeface="+mn-cs"/>
                <a:hlinkClick r:id="rId5"/>
              </a:rPr>
              <a:t>https://texashistory.unt.edu/ark:/67531/metapth1150256/</a:t>
            </a:r>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a:solidFill>
                  <a:schemeClr val="tx1"/>
                </a:solidFill>
                <a:effectLst/>
                <a:latin typeface="+mn-lt"/>
                <a:ea typeface="+mn-ea"/>
                <a:cs typeface="+mn-cs"/>
              </a:rPr>
              <a:t>[Crowd in front of the Strand Theater]</a:t>
            </a:r>
            <a:r>
              <a:rPr lang="en-US" sz="1200" b="0" i="0" u="none" strike="noStrike" kern="1200" dirty="0">
                <a:solidFill>
                  <a:schemeClr val="tx1"/>
                </a:solidFill>
                <a:effectLst/>
                <a:latin typeface="+mn-lt"/>
                <a:ea typeface="+mn-ea"/>
                <a:cs typeface="+mn-cs"/>
              </a:rPr>
              <a:t>. 1926. Photograph. University of North Texas Libraries, The Portal to Texas History; crediting Port Arthur Public Library. </a:t>
            </a:r>
            <a:r>
              <a:rPr lang="en-US" sz="1200" b="0" i="0" u="sng" strike="noStrike" kern="1200" dirty="0">
                <a:solidFill>
                  <a:schemeClr val="tx1"/>
                </a:solidFill>
                <a:effectLst/>
                <a:latin typeface="+mn-lt"/>
                <a:ea typeface="+mn-ea"/>
                <a:cs typeface="+mn-cs"/>
                <a:hlinkClick r:id="rId6"/>
              </a:rPr>
              <a:t>https://texashistory.unt.edu/ark:/67531/metapth79190/</a:t>
            </a:r>
            <a:r>
              <a:rPr lang="en-US" sz="1200" b="0" i="0" u="none" strike="noStrike" kern="1200" dirty="0">
                <a:solidFill>
                  <a:schemeClr val="tx1"/>
                </a:solidFill>
                <a:effectLst/>
                <a:latin typeface="+mn-lt"/>
                <a:ea typeface="+mn-ea"/>
                <a:cs typeface="+mn-cs"/>
              </a:rPr>
              <a:t>.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8</a:t>
            </a:fld>
            <a:endParaRPr lang="en-US"/>
          </a:p>
        </p:txBody>
      </p:sp>
    </p:spTree>
    <p:extLst>
      <p:ext uri="{BB962C8B-B14F-4D97-AF65-F5344CB8AC3E}">
        <p14:creationId xmlns:p14="http://schemas.microsoft.com/office/powerpoint/2010/main" val="3621571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Detroit Publishing Co., Publisher. </a:t>
            </a:r>
            <a:r>
              <a:rPr lang="en-US" sz="1200" b="0" i="1" kern="1200" dirty="0">
                <a:solidFill>
                  <a:schemeClr val="tx1"/>
                </a:solidFill>
                <a:effectLst/>
                <a:latin typeface="+mn-lt"/>
                <a:ea typeface="+mn-ea"/>
                <a:cs typeface="+mn-cs"/>
              </a:rPr>
              <a:t>New York Stock Exchange</a:t>
            </a:r>
            <a:r>
              <a:rPr lang="en-US" sz="1200" b="0" i="0" kern="1200" dirty="0">
                <a:solidFill>
                  <a:schemeClr val="tx1"/>
                </a:solidFill>
                <a:effectLst/>
                <a:latin typeface="+mn-lt"/>
                <a:ea typeface="+mn-ea"/>
                <a:cs typeface="+mn-cs"/>
              </a:rPr>
              <a:t>. New York New York State United States, None. [Between 1900 and 1905] Photograph. https://www.loc.gov/item/2016813021/.</a:t>
            </a:r>
          </a:p>
          <a:p>
            <a:br>
              <a:rPr lang="en-US" dirty="0"/>
            </a:br>
            <a:r>
              <a:rPr lang="en-US" sz="1200" b="0" i="0" kern="1200" dirty="0" err="1">
                <a:solidFill>
                  <a:schemeClr val="tx1"/>
                </a:solidFill>
                <a:effectLst/>
                <a:latin typeface="+mn-lt"/>
                <a:ea typeface="+mn-ea"/>
                <a:cs typeface="+mn-cs"/>
              </a:rPr>
              <a:t>Gottscho</a:t>
            </a:r>
            <a:r>
              <a:rPr lang="en-US" sz="1200" b="0" i="0" kern="1200" dirty="0">
                <a:solidFill>
                  <a:schemeClr val="tx1"/>
                </a:solidFill>
                <a:effectLst/>
                <a:latin typeface="+mn-lt"/>
                <a:ea typeface="+mn-ea"/>
                <a:cs typeface="+mn-cs"/>
              </a:rPr>
              <a:t>-Schleisner, Inc, photographer. </a:t>
            </a:r>
            <a:r>
              <a:rPr lang="en-US" sz="1200" b="0" i="1" kern="1200" dirty="0">
                <a:solidFill>
                  <a:schemeClr val="tx1"/>
                </a:solidFill>
                <a:effectLst/>
                <a:latin typeface="+mn-lt"/>
                <a:ea typeface="+mn-ea"/>
                <a:cs typeface="+mn-cs"/>
              </a:rPr>
              <a:t>New York Stock Exchange. View III</a:t>
            </a:r>
            <a:r>
              <a:rPr lang="en-US" sz="1200" b="0" i="0" kern="1200" dirty="0">
                <a:solidFill>
                  <a:schemeClr val="tx1"/>
                </a:solidFill>
                <a:effectLst/>
                <a:latin typeface="+mn-lt"/>
                <a:ea typeface="+mn-ea"/>
                <a:cs typeface="+mn-cs"/>
              </a:rPr>
              <a:t>. United States New York New York State, 1939. Photograph. https://www.loc.gov/item/2018722305/.</a:t>
            </a:r>
          </a:p>
          <a:p>
            <a:br>
              <a:rPr lang="en-US" dirty="0"/>
            </a:br>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9</a:t>
            </a:fld>
            <a:endParaRPr lang="en-US"/>
          </a:p>
        </p:txBody>
      </p:sp>
    </p:spTree>
    <p:extLst>
      <p:ext uri="{BB962C8B-B14F-4D97-AF65-F5344CB8AC3E}">
        <p14:creationId xmlns:p14="http://schemas.microsoft.com/office/powerpoint/2010/main" val="1977958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“Near Panic on Stock Exchange: $3,000,000,000 Values wiped Out in $10 to $96 Declines”. </a:t>
            </a:r>
            <a:r>
              <a:rPr lang="en-US" sz="1200" b="0" i="1" u="none" strike="noStrike" kern="1200" dirty="0">
                <a:solidFill>
                  <a:schemeClr val="tx1"/>
                </a:solidFill>
                <a:effectLst/>
                <a:latin typeface="+mn-lt"/>
                <a:ea typeface="+mn-ea"/>
                <a:cs typeface="+mn-cs"/>
              </a:rPr>
              <a:t>Cooper Review</a:t>
            </a:r>
            <a:r>
              <a:rPr lang="en-US" sz="1200" b="0" i="0" u="none" strike="noStrike" kern="1200" dirty="0">
                <a:solidFill>
                  <a:schemeClr val="tx1"/>
                </a:solidFill>
                <a:effectLst/>
                <a:latin typeface="+mn-lt"/>
                <a:ea typeface="+mn-ea"/>
                <a:cs typeface="+mn-cs"/>
              </a:rPr>
              <a:t>, October 25, 1929. University of North Texas Libraries, The Portal to Texas History; crediting Delta County Public Library. </a:t>
            </a:r>
            <a:r>
              <a:rPr lang="en-US" sz="1200" b="0" i="0" u="sng" strike="noStrike" kern="1200" dirty="0">
                <a:solidFill>
                  <a:schemeClr val="tx1"/>
                </a:solidFill>
                <a:effectLst/>
                <a:latin typeface="+mn-lt"/>
                <a:ea typeface="+mn-ea"/>
                <a:cs typeface="+mn-cs"/>
                <a:hlinkClick r:id="rId3"/>
              </a:rPr>
              <a:t>https://texashistory.unt.edu/ark:/67531/metapth1541229/</a:t>
            </a:r>
            <a:r>
              <a:rPr lang="en-US" sz="1200" b="0" i="0" u="none" strike="noStrike" kern="1200" dirty="0">
                <a:solidFill>
                  <a:schemeClr val="tx1"/>
                </a:solidFill>
                <a:effectLst/>
                <a:latin typeface="+mn-lt"/>
                <a:ea typeface="+mn-ea"/>
                <a:cs typeface="+mn-cs"/>
              </a:rPr>
              <a: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a:solidFill>
                  <a:schemeClr val="tx1"/>
                </a:solidFill>
                <a:effectLst/>
                <a:latin typeface="+mn-lt"/>
                <a:ea typeface="+mn-ea"/>
                <a:cs typeface="+mn-cs"/>
              </a:rPr>
              <a:t>Crowd of depositors gather in the rain outside Bank of United States after its failure / World-Telegram staff photo</a:t>
            </a:r>
            <a:r>
              <a:rPr lang="en-US" sz="1200" b="0" i="0" u="none" strike="noStrike" kern="1200" dirty="0">
                <a:solidFill>
                  <a:schemeClr val="tx1"/>
                </a:solidFill>
                <a:effectLst/>
                <a:latin typeface="+mn-lt"/>
                <a:ea typeface="+mn-ea"/>
                <a:cs typeface="+mn-cs"/>
              </a:rPr>
              <a:t>. 1931. Photograph. </a:t>
            </a:r>
            <a:r>
              <a:rPr lang="en-US" sz="1200" b="0" i="0" u="sng" strike="noStrike" kern="1200" dirty="0">
                <a:solidFill>
                  <a:schemeClr val="tx1"/>
                </a:solidFill>
                <a:effectLst/>
                <a:latin typeface="+mn-lt"/>
                <a:ea typeface="+mn-ea"/>
                <a:cs typeface="+mn-cs"/>
                <a:hlinkClick r:id="rId4"/>
              </a:rPr>
              <a:t>https://www.loc.gov/item/96521489/</a:t>
            </a:r>
            <a:r>
              <a:rPr lang="en-US" sz="1200" b="0" i="0" u="none" strike="noStrike"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10</a:t>
            </a:fld>
            <a:endParaRPr lang="en-US"/>
          </a:p>
        </p:txBody>
      </p:sp>
    </p:spTree>
    <p:extLst>
      <p:ext uri="{BB962C8B-B14F-4D97-AF65-F5344CB8AC3E}">
        <p14:creationId xmlns:p14="http://schemas.microsoft.com/office/powerpoint/2010/main" val="197741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err="1">
                <a:solidFill>
                  <a:schemeClr val="tx1"/>
                </a:solidFill>
                <a:effectLst/>
                <a:latin typeface="+mn-lt"/>
                <a:ea typeface="+mn-ea"/>
                <a:cs typeface="+mn-cs"/>
              </a:rPr>
              <a:t>Goldensky</a:t>
            </a:r>
            <a:r>
              <a:rPr lang="en-US" sz="1200" b="0" i="0" u="none" strike="noStrike" kern="1200" dirty="0">
                <a:solidFill>
                  <a:schemeClr val="tx1"/>
                </a:solidFill>
                <a:effectLst/>
                <a:latin typeface="+mn-lt"/>
                <a:ea typeface="+mn-ea"/>
                <a:cs typeface="+mn-cs"/>
              </a:rPr>
              <a:t>, Elias.</a:t>
            </a:r>
            <a:r>
              <a:rPr lang="en-US" sz="1200" b="0" i="1" u="none" strike="noStrike" kern="1200" dirty="0">
                <a:solidFill>
                  <a:schemeClr val="tx1"/>
                </a:solidFill>
                <a:effectLst/>
                <a:latin typeface="+mn-lt"/>
                <a:ea typeface="+mn-ea"/>
                <a:cs typeface="+mn-cs"/>
              </a:rPr>
              <a:t> Franklin Delano Roosevelt, head-and-shoulders portrait, facing slightly left</a:t>
            </a:r>
            <a:r>
              <a:rPr lang="en-US" sz="1200" b="0" i="0" u="none" strike="noStrike" kern="1200" dirty="0">
                <a:solidFill>
                  <a:schemeClr val="tx1"/>
                </a:solidFill>
                <a:effectLst/>
                <a:latin typeface="+mn-lt"/>
                <a:ea typeface="+mn-ea"/>
                <a:cs typeface="+mn-cs"/>
              </a:rPr>
              <a:t>. December 27, 1933. Photograph.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https://www.loc.gov/item/96523441/</a:t>
            </a:r>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Pendergraft, W. L. The Tri-Cities Sun (Goose Creek, Tex.), Vol. 14, No. 34, Ed. 1 Tuesday, July 12, 1932, newspaper, July 12, 1932; Goose Creek, Texas. (</a:t>
            </a:r>
            <a:r>
              <a:rPr lang="en-US" sz="1200" b="0" i="0" u="none" strike="noStrike" kern="1200" dirty="0">
                <a:solidFill>
                  <a:schemeClr val="tx1"/>
                </a:solidFill>
                <a:effectLst/>
                <a:latin typeface="+mn-lt"/>
                <a:ea typeface="+mn-ea"/>
                <a:cs typeface="+mn-cs"/>
                <a:hlinkClick r:id="rId4"/>
              </a:rPr>
              <a:t>https://texashistory.unt.edu/ark:/67531/metapth1021028/</a:t>
            </a:r>
            <a:r>
              <a:rPr lang="en-US" sz="1200" b="0" i="0" kern="1200" dirty="0">
                <a:solidFill>
                  <a:schemeClr val="tx1"/>
                </a:solidFill>
                <a:effectLst/>
                <a:latin typeface="+mn-lt"/>
                <a:ea typeface="+mn-ea"/>
                <a:cs typeface="+mn-cs"/>
              </a:rPr>
              <a:t>: accessed May 5, 2026), University of North Texas Libraries, The Portal to Texas History, </a:t>
            </a:r>
            <a:r>
              <a:rPr lang="en-US" sz="1200" b="0" i="0" u="none" strike="noStrike" kern="1200" dirty="0">
                <a:solidFill>
                  <a:schemeClr val="tx1"/>
                </a:solidFill>
                <a:effectLst/>
                <a:latin typeface="+mn-lt"/>
                <a:ea typeface="+mn-ea"/>
                <a:cs typeface="+mn-cs"/>
                <a:hlinkClick r:id="rId5"/>
              </a:rPr>
              <a:t>https://texashistory.unt.edu</a:t>
            </a:r>
            <a:r>
              <a:rPr lang="en-US" sz="1200" b="0" i="0" kern="1200" dirty="0">
                <a:solidFill>
                  <a:schemeClr val="tx1"/>
                </a:solidFill>
                <a:effectLst/>
                <a:latin typeface="+mn-lt"/>
                <a:ea typeface="+mn-ea"/>
                <a:cs typeface="+mn-cs"/>
              </a:rPr>
              <a:t>; crediting Sterling Municipal Library.</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11</a:t>
            </a:fld>
            <a:endParaRPr lang="en-US"/>
          </a:p>
        </p:txBody>
      </p:sp>
    </p:spTree>
    <p:extLst>
      <p:ext uri="{BB962C8B-B14F-4D97-AF65-F5344CB8AC3E}">
        <p14:creationId xmlns:p14="http://schemas.microsoft.com/office/powerpoint/2010/main" val="959637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Bock, Vera. </a:t>
            </a:r>
            <a:r>
              <a:rPr lang="en-US" sz="1200" b="0" i="1" u="none" strike="noStrike" kern="1200" dirty="0">
                <a:solidFill>
                  <a:schemeClr val="tx1"/>
                </a:solidFill>
                <a:effectLst/>
                <a:latin typeface="+mn-lt"/>
                <a:ea typeface="+mn-ea"/>
                <a:cs typeface="+mn-cs"/>
              </a:rPr>
              <a:t>Work pays America! Prosperity</a:t>
            </a:r>
            <a:r>
              <a:rPr lang="en-US" sz="1200" b="0" i="0" u="none" strike="noStrike" kern="1200" dirty="0">
                <a:solidFill>
                  <a:schemeClr val="tx1"/>
                </a:solidFill>
                <a:effectLst/>
                <a:latin typeface="+mn-lt"/>
                <a:ea typeface="+mn-ea"/>
                <a:cs typeface="+mn-cs"/>
              </a:rPr>
              <a:t>. 1936-41. Photograph. </a:t>
            </a:r>
            <a:r>
              <a:rPr lang="en-US" sz="1200" b="0" i="0" u="sng" strike="noStrike" kern="1200" dirty="0">
                <a:solidFill>
                  <a:schemeClr val="tx1"/>
                </a:solidFill>
                <a:effectLst/>
                <a:latin typeface="+mn-lt"/>
                <a:ea typeface="+mn-ea"/>
                <a:cs typeface="+mn-cs"/>
                <a:hlinkClick r:id="rId3"/>
              </a:rPr>
              <a:t>https://www.loc.gov/item/98518682/</a:t>
            </a:r>
            <a:r>
              <a:rPr lang="en-US" sz="1200" b="0" i="0" u="none" strike="noStrike" kern="1200" dirty="0">
                <a:solidFill>
                  <a:schemeClr val="tx1"/>
                </a:solidFill>
                <a:effectLst/>
                <a:latin typeface="+mn-lt"/>
                <a:ea typeface="+mn-ea"/>
                <a:cs typeface="+mn-cs"/>
              </a:rPr>
              <a: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Rothstein, Arthur. </a:t>
            </a:r>
            <a:r>
              <a:rPr lang="en-US" sz="1200" b="0" i="1" u="none" strike="noStrike" kern="1200" dirty="0">
                <a:solidFill>
                  <a:schemeClr val="tx1"/>
                </a:solidFill>
                <a:effectLst/>
                <a:latin typeface="+mn-lt"/>
                <a:ea typeface="+mn-ea"/>
                <a:cs typeface="+mn-cs"/>
              </a:rPr>
              <a:t>Hayti, Missouri. U.S. Rural Electrification Administration REA cooperative maintenance truck at the substation</a:t>
            </a:r>
            <a:r>
              <a:rPr lang="en-US" sz="1200" b="0" i="0" u="none" strike="noStrike" kern="1200" dirty="0">
                <a:solidFill>
                  <a:schemeClr val="tx1"/>
                </a:solidFill>
                <a:effectLst/>
                <a:latin typeface="+mn-lt"/>
                <a:ea typeface="+mn-ea"/>
                <a:cs typeface="+mn-cs"/>
              </a:rPr>
              <a:t>. Pemiscot County Missouri Hayti United States, 1942. July. Photograph. </a:t>
            </a:r>
            <a:r>
              <a:rPr lang="en-US" sz="1200" b="0" i="0" u="sng" strike="noStrike" kern="1200" dirty="0">
                <a:solidFill>
                  <a:schemeClr val="tx1"/>
                </a:solidFill>
                <a:effectLst/>
                <a:latin typeface="+mn-lt"/>
                <a:ea typeface="+mn-ea"/>
                <a:cs typeface="+mn-cs"/>
                <a:hlinkClick r:id="rId4"/>
              </a:rPr>
              <a:t>https://www.loc.gov/item/2017835124/</a:t>
            </a:r>
            <a:r>
              <a:rPr lang="en-US" sz="1200" b="0" i="0" u="none" strike="noStrike" kern="1200" dirty="0">
                <a:solidFill>
                  <a:schemeClr val="tx1"/>
                </a:solidFill>
                <a:effectLst/>
                <a:latin typeface="+mn-lt"/>
                <a:ea typeface="+mn-ea"/>
                <a:cs typeface="+mn-cs"/>
              </a:rPr>
              <a:t>. </a:t>
            </a:r>
          </a:p>
          <a:p>
            <a:endParaRPr lang="en-US" dirty="0"/>
          </a:p>
          <a:p>
            <a:pPr rtl="0"/>
            <a:r>
              <a:rPr lang="en-US" sz="1200" b="0" i="0" u="none" strike="noStrike" kern="1200" dirty="0">
                <a:solidFill>
                  <a:schemeClr val="tx1"/>
                </a:solidFill>
                <a:effectLst/>
                <a:latin typeface="+mn-lt"/>
                <a:ea typeface="+mn-ea"/>
                <a:cs typeface="+mn-cs"/>
              </a:rPr>
              <a:t>Texas. Parks and Wildlife Department. [Trading Card: Civilian Conservation Corps], text, 2011; Texas. (</a:t>
            </a:r>
            <a:r>
              <a:rPr lang="en-US" sz="1200" b="0" i="0" u="none" strike="noStrike" kern="1200" dirty="0">
                <a:solidFill>
                  <a:schemeClr val="tx1"/>
                </a:solidFill>
                <a:effectLst/>
                <a:latin typeface="+mn-lt"/>
                <a:ea typeface="+mn-ea"/>
                <a:cs typeface="+mn-cs"/>
                <a:hlinkClick r:id="rId5"/>
              </a:rPr>
              <a:t>https://texashistory.unt.edu/ark:/67531/metapth661917/</a:t>
            </a:r>
            <a:r>
              <a:rPr lang="en-US" sz="1200" b="0" i="0" u="none" strike="noStrike" kern="1200" dirty="0">
                <a:solidFill>
                  <a:schemeClr val="tx1"/>
                </a:solidFill>
                <a:effectLst/>
                <a:latin typeface="+mn-lt"/>
                <a:ea typeface="+mn-ea"/>
                <a:cs typeface="+mn-cs"/>
              </a:rPr>
              <a:t>: accessed April 9, 2026), University of North Texas Libraries, The Portal to Texas History, </a:t>
            </a:r>
            <a:r>
              <a:rPr lang="en-US" sz="1200" b="0" i="0" u="none" strike="noStrike" kern="1200" dirty="0">
                <a:solidFill>
                  <a:schemeClr val="tx1"/>
                </a:solidFill>
                <a:effectLst/>
                <a:latin typeface="+mn-lt"/>
                <a:ea typeface="+mn-ea"/>
                <a:cs typeface="+mn-cs"/>
                <a:hlinkClick r:id="rId6"/>
              </a:rPr>
              <a:t>https://texashistory.unt.edu</a:t>
            </a:r>
            <a:r>
              <a:rPr lang="en-US" sz="1200" b="0" i="0" u="none" strike="noStrike" kern="1200" dirty="0">
                <a:solidFill>
                  <a:schemeClr val="tx1"/>
                </a:solidFill>
                <a:effectLst/>
                <a:latin typeface="+mn-lt"/>
                <a:ea typeface="+mn-ea"/>
                <a:cs typeface="+mn-cs"/>
              </a:rPr>
              <a:t>; crediting UNT Libraries Government Documents Department.</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C40532C0-D2C7-4210-BDA6-AB79580202E8}" type="slidenum">
              <a:rPr lang="en-US" smtClean="0"/>
              <a:t>12</a:t>
            </a:fld>
            <a:endParaRPr lang="en-US"/>
          </a:p>
        </p:txBody>
      </p:sp>
    </p:spTree>
    <p:extLst>
      <p:ext uri="{BB962C8B-B14F-4D97-AF65-F5344CB8AC3E}">
        <p14:creationId xmlns:p14="http://schemas.microsoft.com/office/powerpoint/2010/main" val="3375122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2259F-679F-48B8-81BD-DADBC57E20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9B9E73-4E9C-C16F-7F5F-C308610EB4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2CD633-3078-DCA2-1594-00E20F4CF75E}"/>
              </a:ext>
            </a:extLst>
          </p:cNvPr>
          <p:cNvSpPr>
            <a:spLocks noGrp="1"/>
          </p:cNvSpPr>
          <p:nvPr>
            <p:ph type="dt" sz="half" idx="10"/>
          </p:nvPr>
        </p:nvSpPr>
        <p:spPr/>
        <p:txBody>
          <a:bodyPr/>
          <a:lstStyle/>
          <a:p>
            <a:fld id="{FEBB6292-0AFE-4258-A2DE-AD43461C1ADB}" type="datetimeFigureOut">
              <a:rPr lang="en-US" smtClean="0"/>
              <a:t>8/12/2026</a:t>
            </a:fld>
            <a:endParaRPr lang="en-US"/>
          </a:p>
        </p:txBody>
      </p:sp>
      <p:sp>
        <p:nvSpPr>
          <p:cNvPr id="5" name="Footer Placeholder 4">
            <a:extLst>
              <a:ext uri="{FF2B5EF4-FFF2-40B4-BE49-F238E27FC236}">
                <a16:creationId xmlns:a16="http://schemas.microsoft.com/office/drawing/2014/main" id="{FD3C1EEB-0ACA-5FB8-CA94-7260CEB894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A69012-5737-6A9D-F418-A66FCCDBF31D}"/>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4218183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F06EA-9D7B-9048-6EF1-3FE5926C7E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EC1520-B25D-7BD7-84D4-2823F2F394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F84FB5-366D-2391-6729-2D9D4C5BBCEA}"/>
              </a:ext>
            </a:extLst>
          </p:cNvPr>
          <p:cNvSpPr>
            <a:spLocks noGrp="1"/>
          </p:cNvSpPr>
          <p:nvPr>
            <p:ph type="dt" sz="half" idx="10"/>
          </p:nvPr>
        </p:nvSpPr>
        <p:spPr/>
        <p:txBody>
          <a:bodyPr/>
          <a:lstStyle/>
          <a:p>
            <a:fld id="{FEBB6292-0AFE-4258-A2DE-AD43461C1ADB}" type="datetimeFigureOut">
              <a:rPr lang="en-US" smtClean="0"/>
              <a:t>8/12/2026</a:t>
            </a:fld>
            <a:endParaRPr lang="en-US"/>
          </a:p>
        </p:txBody>
      </p:sp>
      <p:sp>
        <p:nvSpPr>
          <p:cNvPr id="5" name="Footer Placeholder 4">
            <a:extLst>
              <a:ext uri="{FF2B5EF4-FFF2-40B4-BE49-F238E27FC236}">
                <a16:creationId xmlns:a16="http://schemas.microsoft.com/office/drawing/2014/main" id="{404C594C-C8FC-92BC-D896-C8B12ACFB4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335C6C-CBB0-F694-E33C-0DEEC262E989}"/>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887909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D95FF-6C73-FAFB-C4D3-0F66D08A8E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44D32D-585D-45EA-B901-57184FAA121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5CF931-3C7F-3B02-1D7C-C7537EF4B9D7}"/>
              </a:ext>
            </a:extLst>
          </p:cNvPr>
          <p:cNvSpPr>
            <a:spLocks noGrp="1"/>
          </p:cNvSpPr>
          <p:nvPr>
            <p:ph type="dt" sz="half" idx="10"/>
          </p:nvPr>
        </p:nvSpPr>
        <p:spPr/>
        <p:txBody>
          <a:bodyPr/>
          <a:lstStyle/>
          <a:p>
            <a:fld id="{FEBB6292-0AFE-4258-A2DE-AD43461C1ADB}" type="datetimeFigureOut">
              <a:rPr lang="en-US" smtClean="0"/>
              <a:t>8/12/2026</a:t>
            </a:fld>
            <a:endParaRPr lang="en-US"/>
          </a:p>
        </p:txBody>
      </p:sp>
      <p:sp>
        <p:nvSpPr>
          <p:cNvPr id="5" name="Footer Placeholder 4">
            <a:extLst>
              <a:ext uri="{FF2B5EF4-FFF2-40B4-BE49-F238E27FC236}">
                <a16:creationId xmlns:a16="http://schemas.microsoft.com/office/drawing/2014/main" id="{18220B2E-96F1-91AD-814E-2E4B8CB2FB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67C594-9C94-FEA6-44AC-2FE3F5CCD414}"/>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1112521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0D01B-80A3-307B-7FF1-3622B43A7F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35717F-1944-640D-E418-DDE38D097F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3A6418-15CC-B70C-A90E-F8D17D4D13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77AB9E-513E-653D-1001-B4BCB1FB3F23}"/>
              </a:ext>
            </a:extLst>
          </p:cNvPr>
          <p:cNvSpPr>
            <a:spLocks noGrp="1"/>
          </p:cNvSpPr>
          <p:nvPr>
            <p:ph type="dt" sz="half" idx="10"/>
          </p:nvPr>
        </p:nvSpPr>
        <p:spPr/>
        <p:txBody>
          <a:bodyPr/>
          <a:lstStyle/>
          <a:p>
            <a:fld id="{FEBB6292-0AFE-4258-A2DE-AD43461C1ADB}" type="datetimeFigureOut">
              <a:rPr lang="en-US" smtClean="0"/>
              <a:t>8/12/2026</a:t>
            </a:fld>
            <a:endParaRPr lang="en-US"/>
          </a:p>
        </p:txBody>
      </p:sp>
      <p:sp>
        <p:nvSpPr>
          <p:cNvPr id="6" name="Footer Placeholder 5">
            <a:extLst>
              <a:ext uri="{FF2B5EF4-FFF2-40B4-BE49-F238E27FC236}">
                <a16:creationId xmlns:a16="http://schemas.microsoft.com/office/drawing/2014/main" id="{773D9F90-C889-22B6-89E3-6C58FF375A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309C5B-31C0-E1C8-3AD5-5AA553DF63EE}"/>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16618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CE9C3-057C-BC57-E47A-72CDA2ACAE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8118A7-AFC1-DF5D-D0E8-D7875ECDA9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F72D64-1959-DEBF-60F0-6BB02FAA7F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C9A357-8398-D3F4-1FCB-A97A3B61D2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1D8425-883D-D1BC-C1B7-5D4B6BA5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A759FC-0B4C-8C3E-9F58-D300AA113F36}"/>
              </a:ext>
            </a:extLst>
          </p:cNvPr>
          <p:cNvSpPr>
            <a:spLocks noGrp="1"/>
          </p:cNvSpPr>
          <p:nvPr>
            <p:ph type="dt" sz="half" idx="10"/>
          </p:nvPr>
        </p:nvSpPr>
        <p:spPr/>
        <p:txBody>
          <a:bodyPr/>
          <a:lstStyle/>
          <a:p>
            <a:fld id="{FEBB6292-0AFE-4258-A2DE-AD43461C1ADB}" type="datetimeFigureOut">
              <a:rPr lang="en-US" smtClean="0"/>
              <a:t>8/12/2026</a:t>
            </a:fld>
            <a:endParaRPr lang="en-US"/>
          </a:p>
        </p:txBody>
      </p:sp>
      <p:sp>
        <p:nvSpPr>
          <p:cNvPr id="8" name="Footer Placeholder 7">
            <a:extLst>
              <a:ext uri="{FF2B5EF4-FFF2-40B4-BE49-F238E27FC236}">
                <a16:creationId xmlns:a16="http://schemas.microsoft.com/office/drawing/2014/main" id="{BEFDC2B7-15FE-DC5C-F2DB-E2B2CC61CD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2B7751-DEC2-928F-896F-1B69FCC43EF2}"/>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1346974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51F1-6C8F-CE5A-9A22-D0D0291548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033EE1-3C22-D228-65C1-4012544694A9}"/>
              </a:ext>
            </a:extLst>
          </p:cNvPr>
          <p:cNvSpPr>
            <a:spLocks noGrp="1"/>
          </p:cNvSpPr>
          <p:nvPr>
            <p:ph type="dt" sz="half" idx="10"/>
          </p:nvPr>
        </p:nvSpPr>
        <p:spPr/>
        <p:txBody>
          <a:bodyPr/>
          <a:lstStyle/>
          <a:p>
            <a:fld id="{FEBB6292-0AFE-4258-A2DE-AD43461C1ADB}" type="datetimeFigureOut">
              <a:rPr lang="en-US" smtClean="0"/>
              <a:t>8/12/2026</a:t>
            </a:fld>
            <a:endParaRPr lang="en-US"/>
          </a:p>
        </p:txBody>
      </p:sp>
      <p:sp>
        <p:nvSpPr>
          <p:cNvPr id="4" name="Footer Placeholder 3">
            <a:extLst>
              <a:ext uri="{FF2B5EF4-FFF2-40B4-BE49-F238E27FC236}">
                <a16:creationId xmlns:a16="http://schemas.microsoft.com/office/drawing/2014/main" id="{8337D97A-4829-3E1C-9FA8-F975559B22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AA7C5A-4D78-0904-8F31-4A8658B3D508}"/>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1850463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ED38CC-4BAC-D669-F9C0-8603286814EB}"/>
              </a:ext>
            </a:extLst>
          </p:cNvPr>
          <p:cNvSpPr>
            <a:spLocks noGrp="1"/>
          </p:cNvSpPr>
          <p:nvPr>
            <p:ph type="dt" sz="half" idx="10"/>
          </p:nvPr>
        </p:nvSpPr>
        <p:spPr/>
        <p:txBody>
          <a:bodyPr/>
          <a:lstStyle/>
          <a:p>
            <a:fld id="{FEBB6292-0AFE-4258-A2DE-AD43461C1ADB}" type="datetimeFigureOut">
              <a:rPr lang="en-US" smtClean="0"/>
              <a:t>8/12/2026</a:t>
            </a:fld>
            <a:endParaRPr lang="en-US"/>
          </a:p>
        </p:txBody>
      </p:sp>
      <p:sp>
        <p:nvSpPr>
          <p:cNvPr id="3" name="Footer Placeholder 2">
            <a:extLst>
              <a:ext uri="{FF2B5EF4-FFF2-40B4-BE49-F238E27FC236}">
                <a16:creationId xmlns:a16="http://schemas.microsoft.com/office/drawing/2014/main" id="{5F913965-8D46-3D95-D73F-E219327EB6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74DE8D-C1D2-0229-BC99-A69C2AA4823C}"/>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848877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23FC6-B005-0749-703B-75F690148C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69E0A8-3D2B-8A5A-5C62-D4988F08ED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9C314A-059F-C198-242C-A59D9291AD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4DFADA-31A5-C698-AAA4-2687E115BE04}"/>
              </a:ext>
            </a:extLst>
          </p:cNvPr>
          <p:cNvSpPr>
            <a:spLocks noGrp="1"/>
          </p:cNvSpPr>
          <p:nvPr>
            <p:ph type="dt" sz="half" idx="10"/>
          </p:nvPr>
        </p:nvSpPr>
        <p:spPr/>
        <p:txBody>
          <a:bodyPr/>
          <a:lstStyle/>
          <a:p>
            <a:fld id="{FEBB6292-0AFE-4258-A2DE-AD43461C1ADB}" type="datetimeFigureOut">
              <a:rPr lang="en-US" smtClean="0"/>
              <a:t>8/12/2026</a:t>
            </a:fld>
            <a:endParaRPr lang="en-US"/>
          </a:p>
        </p:txBody>
      </p:sp>
      <p:sp>
        <p:nvSpPr>
          <p:cNvPr id="6" name="Footer Placeholder 5">
            <a:extLst>
              <a:ext uri="{FF2B5EF4-FFF2-40B4-BE49-F238E27FC236}">
                <a16:creationId xmlns:a16="http://schemas.microsoft.com/office/drawing/2014/main" id="{C3987EEA-3B12-D803-7A67-E9C656131F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4723D0-8BF8-EE84-E08A-FB011A9D61CC}"/>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1669362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0BCA9-F2B9-BD25-2CBF-7494A4C4B0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65FCAB-BCB0-430F-034A-556AB32AF0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5186C98-784E-52E2-5FB4-080E844C8B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C9ADEE-400B-B9C6-6931-BAE8ACB2275C}"/>
              </a:ext>
            </a:extLst>
          </p:cNvPr>
          <p:cNvSpPr>
            <a:spLocks noGrp="1"/>
          </p:cNvSpPr>
          <p:nvPr>
            <p:ph type="dt" sz="half" idx="10"/>
          </p:nvPr>
        </p:nvSpPr>
        <p:spPr/>
        <p:txBody>
          <a:bodyPr/>
          <a:lstStyle/>
          <a:p>
            <a:fld id="{FEBB6292-0AFE-4258-A2DE-AD43461C1ADB}" type="datetimeFigureOut">
              <a:rPr lang="en-US" smtClean="0"/>
              <a:t>8/12/2026</a:t>
            </a:fld>
            <a:endParaRPr lang="en-US"/>
          </a:p>
        </p:txBody>
      </p:sp>
      <p:sp>
        <p:nvSpPr>
          <p:cNvPr id="6" name="Footer Placeholder 5">
            <a:extLst>
              <a:ext uri="{FF2B5EF4-FFF2-40B4-BE49-F238E27FC236}">
                <a16:creationId xmlns:a16="http://schemas.microsoft.com/office/drawing/2014/main" id="{1C2074F3-CBB8-6F4A-4D6C-740C25C240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73FECB-6099-5DB0-BAEF-8EA9963E89B9}"/>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1668422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7457D-7237-DD78-2CCD-6BBBDEF444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930B3D-E91B-1DE6-9E49-0152BF5656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2D2E93-5477-12D5-0C3D-2974473C770B}"/>
              </a:ext>
            </a:extLst>
          </p:cNvPr>
          <p:cNvSpPr>
            <a:spLocks noGrp="1"/>
          </p:cNvSpPr>
          <p:nvPr>
            <p:ph type="dt" sz="half" idx="10"/>
          </p:nvPr>
        </p:nvSpPr>
        <p:spPr/>
        <p:txBody>
          <a:bodyPr/>
          <a:lstStyle/>
          <a:p>
            <a:fld id="{FEBB6292-0AFE-4258-A2DE-AD43461C1ADB}" type="datetimeFigureOut">
              <a:rPr lang="en-US" smtClean="0"/>
              <a:t>8/12/2026</a:t>
            </a:fld>
            <a:endParaRPr lang="en-US"/>
          </a:p>
        </p:txBody>
      </p:sp>
      <p:sp>
        <p:nvSpPr>
          <p:cNvPr id="5" name="Footer Placeholder 4">
            <a:extLst>
              <a:ext uri="{FF2B5EF4-FFF2-40B4-BE49-F238E27FC236}">
                <a16:creationId xmlns:a16="http://schemas.microsoft.com/office/drawing/2014/main" id="{03B55BA1-A823-859B-53CC-87026BFD5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9FB37D-163A-4607-7D1D-0BAB5BA3FE18}"/>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3299335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6F58EB-DED8-DD94-49F0-D8BB3D712C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B7A3CB-8275-01AA-31EB-C77FFB148C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A30B0D-B7DF-5D07-DB8C-0F9548AC97F8}"/>
              </a:ext>
            </a:extLst>
          </p:cNvPr>
          <p:cNvSpPr>
            <a:spLocks noGrp="1"/>
          </p:cNvSpPr>
          <p:nvPr>
            <p:ph type="dt" sz="half" idx="10"/>
          </p:nvPr>
        </p:nvSpPr>
        <p:spPr/>
        <p:txBody>
          <a:bodyPr/>
          <a:lstStyle/>
          <a:p>
            <a:fld id="{FEBB6292-0AFE-4258-A2DE-AD43461C1ADB}" type="datetimeFigureOut">
              <a:rPr lang="en-US" smtClean="0"/>
              <a:t>8/12/2026</a:t>
            </a:fld>
            <a:endParaRPr lang="en-US"/>
          </a:p>
        </p:txBody>
      </p:sp>
      <p:sp>
        <p:nvSpPr>
          <p:cNvPr id="5" name="Footer Placeholder 4">
            <a:extLst>
              <a:ext uri="{FF2B5EF4-FFF2-40B4-BE49-F238E27FC236}">
                <a16:creationId xmlns:a16="http://schemas.microsoft.com/office/drawing/2014/main" id="{F7853965-0B8B-04EC-1ECC-79F4BB3DBC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0271F8-9D0E-C0ED-D478-E7B194CC6084}"/>
              </a:ext>
            </a:extLst>
          </p:cNvPr>
          <p:cNvSpPr>
            <a:spLocks noGrp="1"/>
          </p:cNvSpPr>
          <p:nvPr>
            <p:ph type="sldNum" sz="quarter" idx="12"/>
          </p:nvPr>
        </p:nvSpPr>
        <p:spPr/>
        <p:txBody>
          <a:bodyPr/>
          <a:lstStyle/>
          <a:p>
            <a:fld id="{5EB69F5E-819C-4D5C-BD20-C029E5B7F9F3}" type="slidenum">
              <a:rPr lang="en-US" smtClean="0"/>
              <a:t>‹#›</a:t>
            </a:fld>
            <a:endParaRPr lang="en-US"/>
          </a:p>
        </p:txBody>
      </p:sp>
    </p:spTree>
    <p:extLst>
      <p:ext uri="{BB962C8B-B14F-4D97-AF65-F5344CB8AC3E}">
        <p14:creationId xmlns:p14="http://schemas.microsoft.com/office/powerpoint/2010/main" val="2478678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29F6-0A65-33B2-F9D5-CA8B7A0DD6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E49221-C863-27F8-F975-A2DAB07EEC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F023AA-1E1A-37B4-CF6F-7310B74771FF}"/>
              </a:ext>
            </a:extLst>
          </p:cNvPr>
          <p:cNvSpPr>
            <a:spLocks noGrp="1"/>
          </p:cNvSpPr>
          <p:nvPr>
            <p:ph type="dt" sz="half" idx="10"/>
          </p:nvPr>
        </p:nvSpPr>
        <p:spPr/>
        <p:txBody>
          <a:bodyPr/>
          <a:lstStyle/>
          <a:p>
            <a:fld id="{52CDF7A6-26CA-4441-9B58-D6E64878D247}" type="datetimeFigureOut">
              <a:rPr lang="en-US" smtClean="0"/>
              <a:t>8/12/2026</a:t>
            </a:fld>
            <a:endParaRPr lang="en-US"/>
          </a:p>
        </p:txBody>
      </p:sp>
      <p:sp>
        <p:nvSpPr>
          <p:cNvPr id="5" name="Footer Placeholder 4">
            <a:extLst>
              <a:ext uri="{FF2B5EF4-FFF2-40B4-BE49-F238E27FC236}">
                <a16:creationId xmlns:a16="http://schemas.microsoft.com/office/drawing/2014/main" id="{AA072CD9-061D-25A6-E262-8DE889B0DE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51F834-B621-B375-40A7-A9C94CF99D56}"/>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303211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2147A-68AA-767B-47BF-87B292CCF5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3B4C68-B503-57A1-A717-D42D4A39AF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42AE3A-0086-570E-CAC8-86F60D4431C4}"/>
              </a:ext>
            </a:extLst>
          </p:cNvPr>
          <p:cNvSpPr>
            <a:spLocks noGrp="1"/>
          </p:cNvSpPr>
          <p:nvPr>
            <p:ph type="dt" sz="half" idx="10"/>
          </p:nvPr>
        </p:nvSpPr>
        <p:spPr/>
        <p:txBody>
          <a:bodyPr/>
          <a:lstStyle/>
          <a:p>
            <a:fld id="{52CDF7A6-26CA-4441-9B58-D6E64878D247}" type="datetimeFigureOut">
              <a:rPr lang="en-US" smtClean="0"/>
              <a:t>8/12/2026</a:t>
            </a:fld>
            <a:endParaRPr lang="en-US"/>
          </a:p>
        </p:txBody>
      </p:sp>
      <p:sp>
        <p:nvSpPr>
          <p:cNvPr id="5" name="Footer Placeholder 4">
            <a:extLst>
              <a:ext uri="{FF2B5EF4-FFF2-40B4-BE49-F238E27FC236}">
                <a16:creationId xmlns:a16="http://schemas.microsoft.com/office/drawing/2014/main" id="{E73F4EBE-A49C-385B-BD85-06180DC478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A5AECF-83D1-C9D9-82F5-0415B03AED0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95988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E47CD-5786-6CBB-356B-4870A9AC0C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BAFC19-DA61-3D8A-216B-985C7421DF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E17181-B7E2-5C21-E515-A62D98383FF8}"/>
              </a:ext>
            </a:extLst>
          </p:cNvPr>
          <p:cNvSpPr>
            <a:spLocks noGrp="1"/>
          </p:cNvSpPr>
          <p:nvPr>
            <p:ph type="dt" sz="half" idx="10"/>
          </p:nvPr>
        </p:nvSpPr>
        <p:spPr/>
        <p:txBody>
          <a:bodyPr/>
          <a:lstStyle/>
          <a:p>
            <a:fld id="{52CDF7A6-26CA-4441-9B58-D6E64878D247}" type="datetimeFigureOut">
              <a:rPr lang="en-US" smtClean="0"/>
              <a:t>8/12/2026</a:t>
            </a:fld>
            <a:endParaRPr lang="en-US"/>
          </a:p>
        </p:txBody>
      </p:sp>
      <p:sp>
        <p:nvSpPr>
          <p:cNvPr id="5" name="Footer Placeholder 4">
            <a:extLst>
              <a:ext uri="{FF2B5EF4-FFF2-40B4-BE49-F238E27FC236}">
                <a16:creationId xmlns:a16="http://schemas.microsoft.com/office/drawing/2014/main" id="{CD930E2C-79DC-13F5-4738-80D9385C7F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69C618-EA05-E57A-5A34-2F91527B1284}"/>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138726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FA4E6-B46C-4009-481B-DD87C49430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A535D8-0B60-97D4-DA7C-636931D17B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AE291B-03EF-E27D-97BD-613B5D2C9B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E66B4A-AD47-AB6B-8A90-240C1599C47E}"/>
              </a:ext>
            </a:extLst>
          </p:cNvPr>
          <p:cNvSpPr>
            <a:spLocks noGrp="1"/>
          </p:cNvSpPr>
          <p:nvPr>
            <p:ph type="dt" sz="half" idx="10"/>
          </p:nvPr>
        </p:nvSpPr>
        <p:spPr/>
        <p:txBody>
          <a:bodyPr/>
          <a:lstStyle/>
          <a:p>
            <a:fld id="{52CDF7A6-26CA-4441-9B58-D6E64878D247}" type="datetimeFigureOut">
              <a:rPr lang="en-US" smtClean="0"/>
              <a:t>8/12/2026</a:t>
            </a:fld>
            <a:endParaRPr lang="en-US"/>
          </a:p>
        </p:txBody>
      </p:sp>
      <p:sp>
        <p:nvSpPr>
          <p:cNvPr id="6" name="Footer Placeholder 5">
            <a:extLst>
              <a:ext uri="{FF2B5EF4-FFF2-40B4-BE49-F238E27FC236}">
                <a16:creationId xmlns:a16="http://schemas.microsoft.com/office/drawing/2014/main" id="{F734C3FF-1795-DADD-9108-1E99822372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0CF02E-D8C9-558D-EDAC-303CC0B1247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327247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647E0-B645-EB48-C212-B8285F0A16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B625E1-D17B-8303-C559-3B3B6A807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AFE2A-5063-3BDF-3EFF-9E8EF134B6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31193B-7FE7-DC74-F0B9-A89FB16B89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EE0452-43CB-FC71-31AF-50DDA8B375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BB2339-51B0-7DA3-3318-09E66123CB6D}"/>
              </a:ext>
            </a:extLst>
          </p:cNvPr>
          <p:cNvSpPr>
            <a:spLocks noGrp="1"/>
          </p:cNvSpPr>
          <p:nvPr>
            <p:ph type="dt" sz="half" idx="10"/>
          </p:nvPr>
        </p:nvSpPr>
        <p:spPr/>
        <p:txBody>
          <a:bodyPr/>
          <a:lstStyle/>
          <a:p>
            <a:fld id="{52CDF7A6-26CA-4441-9B58-D6E64878D247}" type="datetimeFigureOut">
              <a:rPr lang="en-US" smtClean="0"/>
              <a:t>8/12/2026</a:t>
            </a:fld>
            <a:endParaRPr lang="en-US"/>
          </a:p>
        </p:txBody>
      </p:sp>
      <p:sp>
        <p:nvSpPr>
          <p:cNvPr id="8" name="Footer Placeholder 7">
            <a:extLst>
              <a:ext uri="{FF2B5EF4-FFF2-40B4-BE49-F238E27FC236}">
                <a16:creationId xmlns:a16="http://schemas.microsoft.com/office/drawing/2014/main" id="{12EB1EED-E945-FB7A-2751-9F7BAFE93A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D35AA1-BFF3-360F-9F3C-018264FE79A8}"/>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4287482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0961-B900-B0DF-4295-1E9F279173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C794AF-89FC-FFB9-888E-5AC4E52F05EA}"/>
              </a:ext>
            </a:extLst>
          </p:cNvPr>
          <p:cNvSpPr>
            <a:spLocks noGrp="1"/>
          </p:cNvSpPr>
          <p:nvPr>
            <p:ph type="dt" sz="half" idx="10"/>
          </p:nvPr>
        </p:nvSpPr>
        <p:spPr/>
        <p:txBody>
          <a:bodyPr/>
          <a:lstStyle/>
          <a:p>
            <a:fld id="{52CDF7A6-26CA-4441-9B58-D6E64878D247}" type="datetimeFigureOut">
              <a:rPr lang="en-US" smtClean="0"/>
              <a:t>8/12/2026</a:t>
            </a:fld>
            <a:endParaRPr lang="en-US"/>
          </a:p>
        </p:txBody>
      </p:sp>
      <p:sp>
        <p:nvSpPr>
          <p:cNvPr id="4" name="Footer Placeholder 3">
            <a:extLst>
              <a:ext uri="{FF2B5EF4-FFF2-40B4-BE49-F238E27FC236}">
                <a16:creationId xmlns:a16="http://schemas.microsoft.com/office/drawing/2014/main" id="{0F321961-0C61-8C11-02E1-0DEB9936AB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97A14B-3C68-6618-9C38-D34B7EBF6583}"/>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17267210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B0F70B-BFEA-CB7C-0582-7C7D508A053A}"/>
              </a:ext>
            </a:extLst>
          </p:cNvPr>
          <p:cNvSpPr>
            <a:spLocks noGrp="1"/>
          </p:cNvSpPr>
          <p:nvPr>
            <p:ph type="dt" sz="half" idx="10"/>
          </p:nvPr>
        </p:nvSpPr>
        <p:spPr/>
        <p:txBody>
          <a:bodyPr/>
          <a:lstStyle/>
          <a:p>
            <a:fld id="{52CDF7A6-26CA-4441-9B58-D6E64878D247}" type="datetimeFigureOut">
              <a:rPr lang="en-US" smtClean="0"/>
              <a:t>8/12/2026</a:t>
            </a:fld>
            <a:endParaRPr lang="en-US"/>
          </a:p>
        </p:txBody>
      </p:sp>
      <p:sp>
        <p:nvSpPr>
          <p:cNvPr id="3" name="Footer Placeholder 2">
            <a:extLst>
              <a:ext uri="{FF2B5EF4-FFF2-40B4-BE49-F238E27FC236}">
                <a16:creationId xmlns:a16="http://schemas.microsoft.com/office/drawing/2014/main" id="{EA05C4CC-948C-5228-40F3-E77774043F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9C2827-21AE-8EC7-5A18-37FD051240AE}"/>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990307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E711C-F82B-422E-F6ED-3935E3BDFF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A17CB31-818B-CFEB-6B5E-35F7AFA2C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94373C-5776-64B4-0287-304095D650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74D56E-5C53-5CD4-2CDB-7EFFA82F14B7}"/>
              </a:ext>
            </a:extLst>
          </p:cNvPr>
          <p:cNvSpPr>
            <a:spLocks noGrp="1"/>
          </p:cNvSpPr>
          <p:nvPr>
            <p:ph type="dt" sz="half" idx="10"/>
          </p:nvPr>
        </p:nvSpPr>
        <p:spPr/>
        <p:txBody>
          <a:bodyPr/>
          <a:lstStyle/>
          <a:p>
            <a:fld id="{52CDF7A6-26CA-4441-9B58-D6E64878D247}" type="datetimeFigureOut">
              <a:rPr lang="en-US" smtClean="0"/>
              <a:t>8/12/2026</a:t>
            </a:fld>
            <a:endParaRPr lang="en-US"/>
          </a:p>
        </p:txBody>
      </p:sp>
      <p:sp>
        <p:nvSpPr>
          <p:cNvPr id="6" name="Footer Placeholder 5">
            <a:extLst>
              <a:ext uri="{FF2B5EF4-FFF2-40B4-BE49-F238E27FC236}">
                <a16:creationId xmlns:a16="http://schemas.microsoft.com/office/drawing/2014/main" id="{98D9DE75-3FF1-CF47-A287-7C3DCF536D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B4C7BE-FFA2-B9BD-E90E-40E06E6FDEB9}"/>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4531025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9B7A7-FB98-ADCA-A33C-4C0FE3ACD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153111-3441-D0D5-B94E-DFE8146DC6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A1CEF0-4F10-93C9-43CF-7D190CC4EA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A2FC29-8A20-F5A0-189E-2B7F4D958AB4}"/>
              </a:ext>
            </a:extLst>
          </p:cNvPr>
          <p:cNvSpPr>
            <a:spLocks noGrp="1"/>
          </p:cNvSpPr>
          <p:nvPr>
            <p:ph type="dt" sz="half" idx="10"/>
          </p:nvPr>
        </p:nvSpPr>
        <p:spPr/>
        <p:txBody>
          <a:bodyPr/>
          <a:lstStyle/>
          <a:p>
            <a:fld id="{52CDF7A6-26CA-4441-9B58-D6E64878D247}" type="datetimeFigureOut">
              <a:rPr lang="en-US" smtClean="0"/>
              <a:t>8/12/2026</a:t>
            </a:fld>
            <a:endParaRPr lang="en-US"/>
          </a:p>
        </p:txBody>
      </p:sp>
      <p:sp>
        <p:nvSpPr>
          <p:cNvPr id="6" name="Footer Placeholder 5">
            <a:extLst>
              <a:ext uri="{FF2B5EF4-FFF2-40B4-BE49-F238E27FC236}">
                <a16:creationId xmlns:a16="http://schemas.microsoft.com/office/drawing/2014/main" id="{F3641BF7-1FD0-4B80-E2E0-E2512CF922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9546EA-8C77-F1FB-C36A-1A0EF2E69469}"/>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32645607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005F-8ECE-8094-31F3-B562087A7C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F895E2-87DC-85B7-AB05-DE26A9D1E3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F0CE32-52B5-158F-7307-C5BDED6781FD}"/>
              </a:ext>
            </a:extLst>
          </p:cNvPr>
          <p:cNvSpPr>
            <a:spLocks noGrp="1"/>
          </p:cNvSpPr>
          <p:nvPr>
            <p:ph type="dt" sz="half" idx="10"/>
          </p:nvPr>
        </p:nvSpPr>
        <p:spPr/>
        <p:txBody>
          <a:bodyPr/>
          <a:lstStyle/>
          <a:p>
            <a:fld id="{52CDF7A6-26CA-4441-9B58-D6E64878D247}" type="datetimeFigureOut">
              <a:rPr lang="en-US" smtClean="0"/>
              <a:t>8/12/2026</a:t>
            </a:fld>
            <a:endParaRPr lang="en-US"/>
          </a:p>
        </p:txBody>
      </p:sp>
      <p:sp>
        <p:nvSpPr>
          <p:cNvPr id="5" name="Footer Placeholder 4">
            <a:extLst>
              <a:ext uri="{FF2B5EF4-FFF2-40B4-BE49-F238E27FC236}">
                <a16:creationId xmlns:a16="http://schemas.microsoft.com/office/drawing/2014/main" id="{62AACCA5-C055-44F9-02D7-93AC7B5F53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464514-312A-D22B-949E-B120AEB5F502}"/>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23404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A7D760-5864-4C87-984E-1D05E30434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89F5E0-DA14-1785-877A-3AC2DA74E7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A86BE8-E631-2DA8-05F6-E19BAEA34EBE}"/>
              </a:ext>
            </a:extLst>
          </p:cNvPr>
          <p:cNvSpPr>
            <a:spLocks noGrp="1"/>
          </p:cNvSpPr>
          <p:nvPr>
            <p:ph type="dt" sz="half" idx="10"/>
          </p:nvPr>
        </p:nvSpPr>
        <p:spPr/>
        <p:txBody>
          <a:bodyPr/>
          <a:lstStyle/>
          <a:p>
            <a:fld id="{52CDF7A6-26CA-4441-9B58-D6E64878D247}" type="datetimeFigureOut">
              <a:rPr lang="en-US" smtClean="0"/>
              <a:t>8/12/2026</a:t>
            </a:fld>
            <a:endParaRPr lang="en-US"/>
          </a:p>
        </p:txBody>
      </p:sp>
      <p:sp>
        <p:nvSpPr>
          <p:cNvPr id="5" name="Footer Placeholder 4">
            <a:extLst>
              <a:ext uri="{FF2B5EF4-FFF2-40B4-BE49-F238E27FC236}">
                <a16:creationId xmlns:a16="http://schemas.microsoft.com/office/drawing/2014/main" id="{F8C4A731-CAE7-0693-F768-0EE6833A9A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A7AE2-AAA9-9E8D-855E-7DA5B8A8450C}"/>
              </a:ext>
            </a:extLst>
          </p:cNvPr>
          <p:cNvSpPr>
            <a:spLocks noGrp="1"/>
          </p:cNvSpPr>
          <p:nvPr>
            <p:ph type="sldNum" sz="quarter" idx="12"/>
          </p:nvPr>
        </p:nvSpPr>
        <p:spPr/>
        <p:txBody>
          <a:bodyPr/>
          <a:lstStyle/>
          <a:p>
            <a:fld id="{C93B39B8-71E5-4DA2-97B3-4BBBCD943DEA}" type="slidenum">
              <a:rPr lang="en-US" smtClean="0"/>
              <a:t>‹#›</a:t>
            </a:fld>
            <a:endParaRPr lang="en-US"/>
          </a:p>
        </p:txBody>
      </p:sp>
    </p:spTree>
    <p:extLst>
      <p:ext uri="{BB962C8B-B14F-4D97-AF65-F5344CB8AC3E}">
        <p14:creationId xmlns:p14="http://schemas.microsoft.com/office/powerpoint/2010/main" val="23074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AB566E-FF72-CA66-5934-A0442019D3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8F03AD5-6A30-A8F9-6F98-9143636F47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B3E063-BDF8-7121-9C6A-31DE8C2CD0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BB6292-0AFE-4258-A2DE-AD43461C1ADB}" type="datetimeFigureOut">
              <a:rPr lang="en-US" smtClean="0"/>
              <a:t>8/12/2026</a:t>
            </a:fld>
            <a:endParaRPr lang="en-US"/>
          </a:p>
        </p:txBody>
      </p:sp>
      <p:sp>
        <p:nvSpPr>
          <p:cNvPr id="5" name="Footer Placeholder 4">
            <a:extLst>
              <a:ext uri="{FF2B5EF4-FFF2-40B4-BE49-F238E27FC236}">
                <a16:creationId xmlns:a16="http://schemas.microsoft.com/office/drawing/2014/main" id="{41B4FF85-E0E1-29D2-3862-8780A0FD79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285D3AD-3876-0114-7090-9C055D0BA4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EB69F5E-819C-4D5C-BD20-C029E5B7F9F3}" type="slidenum">
              <a:rPr lang="en-US" smtClean="0"/>
              <a:t>‹#›</a:t>
            </a:fld>
            <a:endParaRPr lang="en-US"/>
          </a:p>
        </p:txBody>
      </p:sp>
    </p:spTree>
    <p:extLst>
      <p:ext uri="{BB962C8B-B14F-4D97-AF65-F5344CB8AC3E}">
        <p14:creationId xmlns:p14="http://schemas.microsoft.com/office/powerpoint/2010/main" val="683246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2E5BF8-8CEA-E905-3D3A-06A60F58E3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A2CB9B-E73D-B1BB-E87E-0F7FD1156C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5A5083-BDCB-CF50-6DB5-D68349EEB8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CDF7A6-26CA-4441-9B58-D6E64878D247}" type="datetimeFigureOut">
              <a:rPr lang="en-US" smtClean="0"/>
              <a:t>8/12/2026</a:t>
            </a:fld>
            <a:endParaRPr lang="en-US"/>
          </a:p>
        </p:txBody>
      </p:sp>
      <p:sp>
        <p:nvSpPr>
          <p:cNvPr id="5" name="Footer Placeholder 4">
            <a:extLst>
              <a:ext uri="{FF2B5EF4-FFF2-40B4-BE49-F238E27FC236}">
                <a16:creationId xmlns:a16="http://schemas.microsoft.com/office/drawing/2014/main" id="{19FE8719-4643-492A-464E-CEC0CA0652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A72AC13-FAC7-6E3B-B240-983CDEEBD3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3B39B8-71E5-4DA2-97B3-4BBBCD943DEA}" type="slidenum">
              <a:rPr lang="en-US" smtClean="0"/>
              <a:t>‹#›</a:t>
            </a:fld>
            <a:endParaRPr lang="en-US"/>
          </a:p>
        </p:txBody>
      </p:sp>
    </p:spTree>
    <p:extLst>
      <p:ext uri="{BB962C8B-B14F-4D97-AF65-F5344CB8AC3E}">
        <p14:creationId xmlns:p14="http://schemas.microsoft.com/office/powerpoint/2010/main" val="25856539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5.svg"/><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2" name="Rectangle 1061">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black and white photograph of a small, wooden shack built on rocky soil. A mother stands over a wash tub in the background stirring clothing that she is washing. A worn down, rusty sink is built into the side of the house. A small child wearing a dirty dress and no shoes stands at the door of the little shack. It is a scene depicting extreme poverty.">
            <a:extLst>
              <a:ext uri="{FF2B5EF4-FFF2-40B4-BE49-F238E27FC236}">
                <a16:creationId xmlns:a16="http://schemas.microsoft.com/office/drawing/2014/main" id="{632E6F0C-75B7-282F-FDAB-FC1E4AFA7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122"/>
          <a:stretch>
            <a:fillRect/>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64" name="Rectangle 1063">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193762" y="121224"/>
            <a:ext cx="10058400" cy="1653452"/>
          </a:xfrm>
          <a:effectLst>
            <a:outerShdw blurRad="50800" dist="38100" dir="2700000" algn="tl" rotWithShape="0">
              <a:prstClr val="black">
                <a:alpha val="40000"/>
              </a:prstClr>
            </a:outerShdw>
          </a:effectLst>
        </p:spPr>
        <p:txBody>
          <a:bodyPr>
            <a:normAutofit/>
          </a:bodyPr>
          <a:lstStyle/>
          <a:p>
            <a:pPr algn="l"/>
            <a:r>
              <a:rPr lang="en-US" sz="5200" b="1" i="1" dirty="0">
                <a:solidFill>
                  <a:schemeClr val="bg1">
                    <a:lumMod val="85000"/>
                  </a:schemeClr>
                </a:solidFill>
                <a:latin typeface="Gotham Book"/>
              </a:rPr>
              <a:t>Unidad 12: </a:t>
            </a:r>
            <a:br>
              <a:rPr lang="en-US" sz="5200" b="1" i="1" dirty="0">
                <a:solidFill>
                  <a:srgbClr val="FFFFFF"/>
                </a:solidFill>
                <a:latin typeface="Gotham Book"/>
              </a:rPr>
            </a:br>
            <a:r>
              <a:rPr lang="en-US" sz="5200" b="1" dirty="0">
                <a:solidFill>
                  <a:srgbClr val="FFFFFF"/>
                </a:solidFill>
                <a:latin typeface="Gotham Book"/>
              </a:rPr>
              <a:t>La Gran </a:t>
            </a:r>
            <a:r>
              <a:rPr lang="en-US" sz="5200" b="1" dirty="0" err="1">
                <a:solidFill>
                  <a:srgbClr val="FFFFFF"/>
                </a:solidFill>
                <a:latin typeface="Gotham Book"/>
              </a:rPr>
              <a:t>Depresión</a:t>
            </a:r>
            <a:endParaRPr lang="en-US" sz="5200" b="1" dirty="0">
              <a:solidFill>
                <a:srgbClr val="FFFFFF"/>
              </a:solidFill>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195943" y="5413027"/>
            <a:ext cx="5040086" cy="1379657"/>
          </a:xfrm>
          <a:effectLst>
            <a:outerShdw blurRad="50800" dist="38100" dir="2700000" algn="tl" rotWithShape="0">
              <a:prstClr val="black">
                <a:alpha val="40000"/>
              </a:prstClr>
            </a:outerShdw>
          </a:effectLst>
        </p:spPr>
        <p:txBody>
          <a:bodyPr>
            <a:normAutofit/>
          </a:bodyPr>
          <a:lstStyle/>
          <a:p>
            <a:pPr algn="l"/>
            <a:r>
              <a:rPr lang="en-US" sz="4000" b="1" i="1" dirty="0" err="1">
                <a:solidFill>
                  <a:schemeClr val="bg1">
                    <a:lumMod val="85000"/>
                  </a:schemeClr>
                </a:solidFill>
                <a:latin typeface="Gotham Book"/>
              </a:rPr>
              <a:t>Lección</a:t>
            </a:r>
            <a:r>
              <a:rPr lang="en-US" sz="4000" b="1" i="1" dirty="0">
                <a:solidFill>
                  <a:schemeClr val="bg1">
                    <a:lumMod val="85000"/>
                  </a:schemeClr>
                </a:solidFill>
                <a:latin typeface="Gotham Book"/>
              </a:rPr>
              <a:t> 1: </a:t>
            </a:r>
          </a:p>
          <a:p>
            <a:pPr algn="l"/>
            <a:r>
              <a:rPr lang="en-US" sz="4000" b="1" dirty="0">
                <a:solidFill>
                  <a:srgbClr val="FFFFFF"/>
                </a:solidFill>
                <a:latin typeface="Gotham Book"/>
              </a:rPr>
              <a:t>La </a:t>
            </a:r>
            <a:r>
              <a:rPr lang="en-US" sz="4000" b="1" dirty="0" err="1">
                <a:solidFill>
                  <a:srgbClr val="FFFFFF"/>
                </a:solidFill>
                <a:latin typeface="Gotham Book"/>
              </a:rPr>
              <a:t>visión</a:t>
            </a:r>
            <a:r>
              <a:rPr lang="en-US" sz="4000" b="1" dirty="0">
                <a:solidFill>
                  <a:srgbClr val="FFFFFF"/>
                </a:solidFill>
                <a:latin typeface="Gotham Book"/>
              </a:rPr>
              <a:t> general</a:t>
            </a:r>
          </a:p>
        </p:txBody>
      </p:sp>
      <p:sp>
        <p:nvSpPr>
          <p:cNvPr id="4" name="TextBox 3">
            <a:extLst>
              <a:ext uri="{FF2B5EF4-FFF2-40B4-BE49-F238E27FC236}">
                <a16:creationId xmlns:a16="http://schemas.microsoft.com/office/drawing/2014/main" id="{81E5940F-D35E-F421-D16B-95043D0D16CA}"/>
              </a:ext>
            </a:extLst>
          </p:cNvPr>
          <p:cNvSpPr txBox="1"/>
          <p:nvPr/>
        </p:nvSpPr>
        <p:spPr>
          <a:xfrm>
            <a:off x="9307285" y="5863374"/>
            <a:ext cx="2797629" cy="877163"/>
          </a:xfrm>
          <a:prstGeom prst="rect">
            <a:avLst/>
          </a:prstGeom>
          <a:noFill/>
        </p:spPr>
        <p:txBody>
          <a:bodyPr wrap="square" rtlCol="0">
            <a:spAutoFit/>
          </a:bodyPr>
          <a:lstStyle/>
          <a:p>
            <a:pPr algn="r"/>
            <a:r>
              <a:rPr lang="en-US" sz="1700" dirty="0">
                <a:solidFill>
                  <a:schemeClr val="bg1"/>
                </a:solidFill>
                <a:latin typeface="Gotham Book"/>
              </a:rPr>
              <a:t>Una madre </a:t>
            </a:r>
            <a:r>
              <a:rPr lang="en-US" sz="1700" dirty="0" err="1">
                <a:solidFill>
                  <a:schemeClr val="bg1"/>
                </a:solidFill>
                <a:latin typeface="Gotham Book"/>
              </a:rPr>
              <a:t>lavando</a:t>
            </a:r>
            <a:r>
              <a:rPr lang="en-US" sz="1700" dirty="0">
                <a:solidFill>
                  <a:schemeClr val="bg1"/>
                </a:solidFill>
                <a:latin typeface="Gotham Book"/>
              </a:rPr>
              <a:t> </a:t>
            </a:r>
            <a:r>
              <a:rPr lang="en-US" sz="1700" dirty="0" err="1">
                <a:solidFill>
                  <a:schemeClr val="bg1"/>
                </a:solidFill>
                <a:latin typeface="Gotham Book"/>
              </a:rPr>
              <a:t>ropa</a:t>
            </a:r>
            <a:r>
              <a:rPr lang="en-US" sz="1700" dirty="0">
                <a:solidFill>
                  <a:schemeClr val="bg1"/>
                </a:solidFill>
                <a:latin typeface="Gotham Book"/>
              </a:rPr>
              <a:t> in San Antonio, 1939</a:t>
            </a:r>
          </a:p>
          <a:p>
            <a:pPr algn="r"/>
            <a:r>
              <a:rPr lang="es-ES" sz="1700" i="1" dirty="0">
                <a:solidFill>
                  <a:schemeClr val="bg1"/>
                </a:solidFill>
                <a:latin typeface="Gotham Book"/>
              </a:rPr>
              <a:t>El portal a la historia de Texas</a:t>
            </a:r>
            <a:endParaRPr lang="en-US" sz="1700" i="1" dirty="0">
              <a:solidFill>
                <a:schemeClr val="bg1"/>
              </a:solidFill>
              <a:latin typeface="Gotham Book"/>
            </a:endParaRPr>
          </a:p>
        </p:txBody>
      </p:sp>
    </p:spTree>
    <p:extLst>
      <p:ext uri="{BB962C8B-B14F-4D97-AF65-F5344CB8AC3E}">
        <p14:creationId xmlns:p14="http://schemas.microsoft.com/office/powerpoint/2010/main" val="3688110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0D73DD-57F3-4E5D-6CE7-70181A895FF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C16EF74-143E-DAD0-8BCE-C61955120291}"/>
              </a:ext>
            </a:extLst>
          </p:cNvPr>
          <p:cNvSpPr txBox="1">
            <a:spLocks noGrp="1"/>
          </p:cNvSpPr>
          <p:nvPr>
            <p:ph type="title" idx="4294967295"/>
          </p:nvPr>
        </p:nvSpPr>
        <p:spPr>
          <a:xfrm>
            <a:off x="1859298" y="35666"/>
            <a:ext cx="9864090" cy="17242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7200" b="1" i="1" dirty="0" err="1">
                <a:latin typeface="Gotham Medium"/>
              </a:rPr>
              <a:t>Calentamiento</a:t>
            </a:r>
            <a:br>
              <a:rPr kumimoji="0" lang="en-US" sz="4400" b="0" i="0" u="none" strike="noStrike" kern="1200" cap="none" spc="0" normalizeH="0" baseline="0" noProof="0" dirty="0">
                <a:ln>
                  <a:noFill/>
                </a:ln>
                <a:solidFill>
                  <a:schemeClr val="tx1"/>
                </a:solidFill>
                <a:effectLst/>
                <a:uLnTx/>
                <a:uFillTx/>
                <a:latin typeface="Gotham Medium"/>
                <a:ea typeface="+mj-ea"/>
                <a:cs typeface="+mj-cs"/>
              </a:rPr>
            </a:br>
            <a:r>
              <a:rPr lang="es-ES" sz="3200" dirty="0">
                <a:latin typeface="Gotham Medium"/>
              </a:rPr>
              <a:t>Sigue las instrucciones de abajo para completar tu calentamiento</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E99BECC2-27E1-52A7-E63A-5368BB564B5F}"/>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71963" y="3429000"/>
            <a:ext cx="925793" cy="925793"/>
          </a:xfrm>
          <a:prstGeom prst="rect">
            <a:avLst/>
          </a:prstGeom>
        </p:spPr>
      </p:pic>
      <p:pic>
        <p:nvPicPr>
          <p:cNvPr id="6" name="Graphic 5">
            <a:extLst>
              <a:ext uri="{FF2B5EF4-FFF2-40B4-BE49-F238E27FC236}">
                <a16:creationId xmlns:a16="http://schemas.microsoft.com/office/drawing/2014/main" id="{CBD02AEC-3B6B-58D5-F2CD-6AC579EB5ED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13632" y="5460345"/>
            <a:ext cx="842453" cy="842453"/>
          </a:xfrm>
          <a:prstGeom prst="rect">
            <a:avLst/>
          </a:prstGeom>
        </p:spPr>
      </p:pic>
      <p:pic>
        <p:nvPicPr>
          <p:cNvPr id="7" name="Graphic 6">
            <a:extLst>
              <a:ext uri="{FF2B5EF4-FFF2-40B4-BE49-F238E27FC236}">
                <a16:creationId xmlns:a16="http://schemas.microsoft.com/office/drawing/2014/main" id="{FF11153F-C08F-CAEA-8854-76551020ECC8}"/>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30697" y="2056120"/>
            <a:ext cx="1208326" cy="1208326"/>
          </a:xfrm>
          <a:prstGeom prst="rect">
            <a:avLst/>
          </a:prstGeom>
        </p:spPr>
      </p:pic>
      <p:sp>
        <p:nvSpPr>
          <p:cNvPr id="8" name="TextBox 7">
            <a:extLst>
              <a:ext uri="{FF2B5EF4-FFF2-40B4-BE49-F238E27FC236}">
                <a16:creationId xmlns:a16="http://schemas.microsoft.com/office/drawing/2014/main" id="{FA7DBB31-AC73-5AE2-DCDF-FE19E1E4FB75}"/>
              </a:ext>
            </a:extLst>
          </p:cNvPr>
          <p:cNvSpPr txBox="1"/>
          <p:nvPr/>
        </p:nvSpPr>
        <p:spPr>
          <a:xfrm>
            <a:off x="3701143" y="2151851"/>
            <a:ext cx="4397828" cy="4524315"/>
          </a:xfrm>
          <a:prstGeom prst="rect">
            <a:avLst/>
          </a:prstGeom>
          <a:noFill/>
        </p:spPr>
        <p:txBody>
          <a:bodyPr wrap="square" rtlCol="0">
            <a:spAutoFit/>
          </a:bodyPr>
          <a:lstStyle/>
          <a:p>
            <a:pPr marL="457200" indent="-457200">
              <a:buFont typeface="Arial" panose="020B0604020202020204" pitchFamily="34" charset="0"/>
              <a:buChar char="•"/>
            </a:pPr>
            <a:r>
              <a:rPr lang="es-ES" sz="3200" dirty="0">
                <a:solidFill>
                  <a:srgbClr val="C00000"/>
                </a:solidFill>
                <a:latin typeface="Gotham Book"/>
              </a:rPr>
              <a:t>Lee cada afirmación del gráfico</a:t>
            </a:r>
            <a:r>
              <a:rPr lang="en-US" sz="3200" dirty="0">
                <a:solidFill>
                  <a:srgbClr val="C00000"/>
                </a:solidFill>
                <a:latin typeface="Gotham Book"/>
              </a:rPr>
              <a:t>.</a:t>
            </a:r>
          </a:p>
          <a:p>
            <a:pPr marL="457200" indent="-457200">
              <a:buFont typeface="Arial" panose="020B0604020202020204" pitchFamily="34" charset="0"/>
              <a:buChar char="•"/>
            </a:pPr>
            <a:r>
              <a:rPr lang="es-ES" sz="3200" dirty="0">
                <a:solidFill>
                  <a:srgbClr val="0070C0"/>
                </a:solidFill>
                <a:latin typeface="Gotham Book"/>
              </a:rPr>
              <a:t>Elige hasta CINCO afirmaciones que consideres ciertas para esta unidad: la Gran Depresión</a:t>
            </a:r>
            <a:r>
              <a:rPr lang="en-US" sz="3200" dirty="0">
                <a:solidFill>
                  <a:srgbClr val="0070C0"/>
                </a:solidFill>
                <a:latin typeface="Gotham Book"/>
              </a:rPr>
              <a:t>.</a:t>
            </a:r>
          </a:p>
          <a:p>
            <a:pPr marL="457200" indent="-457200">
              <a:buFont typeface="Arial" panose="020B0604020202020204" pitchFamily="34" charset="0"/>
              <a:buChar char="•"/>
            </a:pPr>
            <a:r>
              <a:rPr lang="en-US" sz="3200" dirty="0" err="1">
                <a:solidFill>
                  <a:schemeClr val="accent3">
                    <a:lumMod val="75000"/>
                  </a:schemeClr>
                </a:solidFill>
                <a:latin typeface="Gotham Book"/>
              </a:rPr>
              <a:t>Comparte</a:t>
            </a:r>
            <a:r>
              <a:rPr lang="en-US" sz="3200" dirty="0">
                <a:solidFill>
                  <a:schemeClr val="accent3">
                    <a:lumMod val="75000"/>
                  </a:schemeClr>
                </a:solidFill>
                <a:latin typeface="Gotham Book"/>
              </a:rPr>
              <a:t> con </a:t>
            </a:r>
            <a:r>
              <a:rPr lang="en-US" sz="3200" dirty="0" err="1">
                <a:solidFill>
                  <a:schemeClr val="accent3">
                    <a:lumMod val="75000"/>
                  </a:schemeClr>
                </a:solidFill>
                <a:latin typeface="Gotham Book"/>
              </a:rPr>
              <a:t>una</a:t>
            </a:r>
            <a:r>
              <a:rPr lang="en-US" sz="3200" dirty="0">
                <a:solidFill>
                  <a:schemeClr val="accent3">
                    <a:lumMod val="75000"/>
                  </a:schemeClr>
                </a:solidFill>
                <a:latin typeface="Gotham Book"/>
              </a:rPr>
              <a:t> pareja.</a:t>
            </a:r>
            <a:endParaRPr lang="en-US" sz="3000" dirty="0">
              <a:solidFill>
                <a:schemeClr val="accent3">
                  <a:lumMod val="75000"/>
                </a:schemeClr>
              </a:solidFill>
              <a:latin typeface="Gotham Book"/>
            </a:endParaRPr>
          </a:p>
        </p:txBody>
      </p:sp>
      <p:pic>
        <p:nvPicPr>
          <p:cNvPr id="10" name="Graphic 9" descr="Alarm Ringing with solid fill">
            <a:extLst>
              <a:ext uri="{FF2B5EF4-FFF2-40B4-BE49-F238E27FC236}">
                <a16:creationId xmlns:a16="http://schemas.microsoft.com/office/drawing/2014/main" id="{CC1EC671-A0ED-650E-CA95-C7FDDB8AF2C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92390" y="2270925"/>
            <a:ext cx="3330998" cy="3330998"/>
          </a:xfrm>
          <a:prstGeom prst="rect">
            <a:avLst/>
          </a:prstGeom>
        </p:spPr>
      </p:pic>
    </p:spTree>
    <p:extLst>
      <p:ext uri="{BB962C8B-B14F-4D97-AF65-F5344CB8AC3E}">
        <p14:creationId xmlns:p14="http://schemas.microsoft.com/office/powerpoint/2010/main" val="3301560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B69F84-A3F1-085D-45E9-BC98FE1EECF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16D8F28-590A-D200-C3E3-275F4CC0ED3A}"/>
              </a:ext>
            </a:extLst>
          </p:cNvPr>
          <p:cNvSpPr txBox="1">
            <a:spLocks noGrp="1"/>
          </p:cNvSpPr>
          <p:nvPr>
            <p:ph type="title" idx="4294967295"/>
          </p:nvPr>
        </p:nvSpPr>
        <p:spPr>
          <a:xfrm>
            <a:off x="1812149" y="0"/>
            <a:ext cx="9010288"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dirty="0" err="1">
                <a:latin typeface="Gotham Medium"/>
              </a:rPr>
              <a:t>Comparte</a:t>
            </a:r>
            <a:r>
              <a:rPr lang="en-US" dirty="0">
                <a:latin typeface="Gotham Medium"/>
              </a:rPr>
              <a:t> con la </a:t>
            </a:r>
            <a:r>
              <a:rPr lang="en-US" dirty="0" err="1">
                <a:latin typeface="Gotham Medium"/>
              </a:rPr>
              <a:t>clase</a:t>
            </a:r>
            <a:r>
              <a:rPr kumimoji="0" lang="en-US" sz="6000" b="0" i="0" u="none" strike="noStrike" kern="1200" cap="none" spc="0" normalizeH="0" baseline="0" noProof="0" dirty="0">
                <a:ln>
                  <a:noFill/>
                </a:ln>
                <a:solidFill>
                  <a:schemeClr val="tx1"/>
                </a:solidFill>
                <a:effectLst/>
                <a:uLnTx/>
                <a:uFillTx/>
                <a:latin typeface="Gotham Medium"/>
                <a:ea typeface="+mj-ea"/>
                <a:cs typeface="+mj-cs"/>
              </a:rPr>
              <a:t>:</a:t>
            </a:r>
            <a:endParaRPr kumimoji="0" lang="en-US" sz="6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CD019BFF-4ED0-C81E-3141-6FD2B967D594}"/>
              </a:ext>
            </a:extLst>
          </p:cNvPr>
          <p:cNvSpPr/>
          <p:nvPr/>
        </p:nvSpPr>
        <p:spPr>
          <a:xfrm>
            <a:off x="1212046" y="1752598"/>
            <a:ext cx="7039326" cy="2547260"/>
          </a:xfrm>
          <a:prstGeom prst="wedgeRoundRectCallout">
            <a:avLst>
              <a:gd name="adj1" fmla="val 69646"/>
              <a:gd name="adj2" fmla="val 34008"/>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srgbClr val="C00000"/>
                </a:solidFill>
                <a:latin typeface="Gotham Book"/>
              </a:rPr>
              <a:t>Una afirmación que creo que es cierta para la Unidad 12: La Gran Depresión es ___________</a:t>
            </a:r>
            <a:endParaRPr kumimoji="0" lang="en-US" sz="4000" b="0" i="0" u="none" strike="noStrike" kern="1200" cap="none" spc="0" normalizeH="0" baseline="0" noProof="0" dirty="0">
              <a:ln>
                <a:noFill/>
              </a:ln>
              <a:solidFill>
                <a:srgbClr val="C00000"/>
              </a:solidFill>
              <a:effectLst/>
              <a:uLnTx/>
              <a:uFillTx/>
              <a:latin typeface="Gotham Book"/>
              <a:ea typeface="+mn-ea"/>
              <a:cs typeface="+mn-cs"/>
            </a:endParaRPr>
          </a:p>
        </p:txBody>
      </p:sp>
      <p:pic>
        <p:nvPicPr>
          <p:cNvPr id="4" name="Graphic 3">
            <a:extLst>
              <a:ext uri="{FF2B5EF4-FFF2-40B4-BE49-F238E27FC236}">
                <a16:creationId xmlns:a16="http://schemas.microsoft.com/office/drawing/2014/main" id="{0C259E0C-0219-C91B-9FD9-3D7B3D564ED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20209" y="2955382"/>
            <a:ext cx="1344476" cy="1344476"/>
          </a:xfrm>
          <a:prstGeom prst="rect">
            <a:avLst/>
          </a:prstGeom>
        </p:spPr>
      </p:pic>
    </p:spTree>
    <p:extLst>
      <p:ext uri="{BB962C8B-B14F-4D97-AF65-F5344CB8AC3E}">
        <p14:creationId xmlns:p14="http://schemas.microsoft.com/office/powerpoint/2010/main" val="3201968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4CEC04-1DA6-0086-E05A-46B8D2E9B3D4}"/>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036217D-D512-EB39-B6FC-4FF6C17493E3}"/>
              </a:ext>
            </a:extLst>
          </p:cNvPr>
          <p:cNvSpPr txBox="1">
            <a:spLocks noGrp="1"/>
          </p:cNvSpPr>
          <p:nvPr>
            <p:ph type="title" idx="4294967295"/>
          </p:nvPr>
        </p:nvSpPr>
        <p:spPr>
          <a:xfrm>
            <a:off x="1879724" y="13062"/>
            <a:ext cx="8240486" cy="1291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710D8268-C29C-601E-7C67-EF64E38D0712}"/>
              </a:ext>
            </a:extLst>
          </p:cNvPr>
          <p:cNvSpPr txBox="1"/>
          <p:nvPr/>
        </p:nvSpPr>
        <p:spPr>
          <a:xfrm>
            <a:off x="402772" y="1915886"/>
            <a:ext cx="11571514" cy="2862322"/>
          </a:xfrm>
          <a:prstGeom prst="rect">
            <a:avLst/>
          </a:prstGeom>
          <a:noFill/>
        </p:spPr>
        <p:txBody>
          <a:bodyPr wrap="square" rtlCol="0">
            <a:spAutoFit/>
          </a:bodyPr>
          <a:lstStyle/>
          <a:p>
            <a:pPr algn="ctr"/>
            <a:r>
              <a:rPr lang="es-ES" sz="6000" dirty="0">
                <a:solidFill>
                  <a:srgbClr val="C00000"/>
                </a:solidFill>
                <a:latin typeface="Gotham Book"/>
              </a:rPr>
              <a:t>Cuáles son los principales temas, eventos y características definitorias de la Unidad 12: La Gran Depresión?</a:t>
            </a:r>
            <a:endParaRPr lang="en-US" sz="6000" dirty="0">
              <a:solidFill>
                <a:srgbClr val="C00000"/>
              </a:solidFill>
              <a:latin typeface="Gotham Book"/>
            </a:endParaRPr>
          </a:p>
        </p:txBody>
      </p:sp>
    </p:spTree>
    <p:extLst>
      <p:ext uri="{BB962C8B-B14F-4D97-AF65-F5344CB8AC3E}">
        <p14:creationId xmlns:p14="http://schemas.microsoft.com/office/powerpoint/2010/main" val="181400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1B532C-9748-BED7-341E-5729DFE198E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B9E546B5-A470-9655-4E10-B8021C308C9C}"/>
              </a:ext>
            </a:extLst>
          </p:cNvPr>
          <p:cNvSpPr txBox="1">
            <a:spLocks noGrp="1"/>
          </p:cNvSpPr>
          <p:nvPr>
            <p:ph type="title" idx="4294967295"/>
          </p:nvPr>
        </p:nvSpPr>
        <p:spPr>
          <a:xfrm>
            <a:off x="1879724" y="13062"/>
            <a:ext cx="8240486" cy="1291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8000" dirty="0">
                <a:solidFill>
                  <a:schemeClr val="bg1"/>
                </a:solidFill>
                <a:latin typeface="Gotham Medium"/>
              </a:rPr>
              <a:t>En la lección de hoy</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BA610029-3079-8227-6451-6E89F6147030}"/>
              </a:ext>
            </a:extLst>
          </p:cNvPr>
          <p:cNvSpPr txBox="1"/>
          <p:nvPr/>
        </p:nvSpPr>
        <p:spPr>
          <a:xfrm>
            <a:off x="391887" y="1567543"/>
            <a:ext cx="11571514" cy="5663089"/>
          </a:xfrm>
          <a:prstGeom prst="rect">
            <a:avLst/>
          </a:prstGeom>
          <a:noFill/>
        </p:spPr>
        <p:txBody>
          <a:bodyPr wrap="square" rtlCol="0">
            <a:spAutoFit/>
          </a:bodyPr>
          <a:lstStyle/>
          <a:p>
            <a:pPr marL="914400" indent="-914400">
              <a:buFont typeface="+mj-lt"/>
              <a:buAutoNum type="arabicPeriod"/>
            </a:pPr>
            <a:r>
              <a:rPr lang="es-ES" sz="4400" b="1" i="1" u="sng" dirty="0">
                <a:solidFill>
                  <a:schemeClr val="accent5">
                    <a:lumMod val="75000"/>
                  </a:schemeClr>
                </a:solidFill>
                <a:latin typeface="Gotham Book"/>
              </a:rPr>
              <a:t>Examinaremos</a:t>
            </a:r>
            <a:r>
              <a:rPr lang="es-ES" sz="4400" dirty="0">
                <a:solidFill>
                  <a:schemeClr val="accent5">
                    <a:lumMod val="75000"/>
                  </a:schemeClr>
                </a:solidFill>
                <a:latin typeface="Gotham Book"/>
              </a:rPr>
              <a:t> los principales acontecimientos, temas y características definitorias de la era de la Gran Depresión</a:t>
            </a:r>
            <a:r>
              <a:rPr lang="en-US" sz="4400" dirty="0">
                <a:solidFill>
                  <a:schemeClr val="accent5">
                    <a:lumMod val="75000"/>
                  </a:schemeClr>
                </a:solidFill>
                <a:latin typeface="Gotham Book"/>
              </a:rPr>
              <a:t>.</a:t>
            </a:r>
          </a:p>
          <a:p>
            <a:pPr marL="914400" indent="-914400">
              <a:buFont typeface="+mj-lt"/>
              <a:buAutoNum type="arabicPeriod"/>
            </a:pPr>
            <a:r>
              <a:rPr lang="es-ES" sz="4400" b="1" i="1" u="sng" dirty="0">
                <a:solidFill>
                  <a:schemeClr val="accent3">
                    <a:lumMod val="75000"/>
                  </a:schemeClr>
                </a:solidFill>
                <a:latin typeface="Gotham Book"/>
              </a:rPr>
              <a:t>Analizaré</a:t>
            </a:r>
            <a:r>
              <a:rPr lang="es-ES" sz="4400" dirty="0">
                <a:solidFill>
                  <a:schemeClr val="accent3">
                    <a:lumMod val="75000"/>
                  </a:schemeClr>
                </a:solidFill>
                <a:latin typeface="Gotham Book"/>
              </a:rPr>
              <a:t> una fotografía de fuente primaria, leeré un pasaje de ideas esenciales y explicaré la importancia de los eventos y temas clave en la Unidad 12: La Gran Depresión</a:t>
            </a:r>
            <a:r>
              <a:rPr lang="en-US" sz="4400" dirty="0">
                <a:solidFill>
                  <a:schemeClr val="accent3">
                    <a:lumMod val="75000"/>
                  </a:schemeClr>
                </a:solidFill>
                <a:latin typeface="Gotham Book"/>
              </a:rPr>
              <a:t>.</a:t>
            </a:r>
          </a:p>
          <a:p>
            <a:pPr marL="914400" indent="-914400">
              <a:buFont typeface="+mj-lt"/>
              <a:buAutoNum type="arabicPeriod"/>
            </a:pPr>
            <a:endParaRPr lang="en-US" sz="5400" dirty="0">
              <a:solidFill>
                <a:srgbClr val="C00000"/>
              </a:solidFill>
              <a:latin typeface="Gotham Book"/>
            </a:endParaRPr>
          </a:p>
        </p:txBody>
      </p:sp>
    </p:spTree>
    <p:extLst>
      <p:ext uri="{BB962C8B-B14F-4D97-AF65-F5344CB8AC3E}">
        <p14:creationId xmlns:p14="http://schemas.microsoft.com/office/powerpoint/2010/main" val="703079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8BD5A36B-D946-1108-5A45-ACDD6A75AE72}"/>
              </a:ext>
            </a:extLst>
          </p:cNvPr>
          <p:cNvSpPr txBox="1">
            <a:spLocks noGrp="1"/>
          </p:cNvSpPr>
          <p:nvPr>
            <p:ph type="title" idx="4294967295"/>
          </p:nvPr>
        </p:nvSpPr>
        <p:spPr>
          <a:xfrm>
            <a:off x="1812149" y="-65316"/>
            <a:ext cx="9813794"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b="1" i="1" dirty="0" err="1">
                <a:latin typeface="Gotham Medium"/>
              </a:rPr>
              <a:t>Parte</a:t>
            </a:r>
            <a:r>
              <a:rPr kumimoji="0" lang="en-US" sz="6000" b="1" i="1" u="none" strike="noStrike" kern="1200" cap="none" spc="0" normalizeH="0" baseline="0" noProof="0" dirty="0">
                <a:ln>
                  <a:noFill/>
                </a:ln>
                <a:solidFill>
                  <a:schemeClr val="tx1"/>
                </a:solidFill>
                <a:effectLst/>
                <a:uLnTx/>
                <a:uFillTx/>
                <a:latin typeface="Gotham Medium"/>
                <a:ea typeface="+mj-ea"/>
                <a:cs typeface="+mj-cs"/>
              </a:rPr>
              <a:t> I</a:t>
            </a:r>
            <a:r>
              <a:rPr kumimoji="0" lang="en-US" sz="6000" b="0" i="0" u="none" strike="noStrike" kern="1200" cap="none" spc="0" normalizeH="0" baseline="0" noProof="0" dirty="0">
                <a:ln>
                  <a:noFill/>
                </a:ln>
                <a:solidFill>
                  <a:schemeClr val="tx1"/>
                </a:solidFill>
                <a:effectLst/>
                <a:uLnTx/>
                <a:uFillTx/>
                <a:latin typeface="Gotham Medium"/>
                <a:ea typeface="+mj-ea"/>
                <a:cs typeface="+mj-cs"/>
              </a:rPr>
              <a:t>: </a:t>
            </a:r>
            <a:r>
              <a:rPr lang="en-US" dirty="0" err="1">
                <a:latin typeface="Gotham Medium"/>
              </a:rPr>
              <a:t>Analizar</a:t>
            </a:r>
            <a:r>
              <a:rPr lang="en-US" dirty="0">
                <a:latin typeface="Gotham Medium"/>
              </a:rPr>
              <a:t> </a:t>
            </a:r>
            <a:r>
              <a:rPr lang="en-US" dirty="0" err="1">
                <a:latin typeface="Gotham Medium"/>
              </a:rPr>
              <a:t>una</a:t>
            </a:r>
            <a:r>
              <a:rPr lang="en-US" dirty="0">
                <a:latin typeface="Gotham Medium"/>
              </a:rPr>
              <a:t> imagen</a:t>
            </a:r>
            <a:endParaRPr kumimoji="0" lang="en-US" sz="60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3" name="Picture 2" descr="A black and white photograph of a family living out of their automobile in the countryside in Texas. The car is parked. A husband is visible in the image with 5 young children. There are bowls and a large bucket in the image. One little girl appears to be cleaning a bowl or getting food out of it, it is unclear. ">
            <a:extLst>
              <a:ext uri="{FF2B5EF4-FFF2-40B4-BE49-F238E27FC236}">
                <a16:creationId xmlns:a16="http://schemas.microsoft.com/office/drawing/2014/main" id="{08468EFA-04AF-00AC-3EB0-694679C3B50B}"/>
              </a:ext>
            </a:extLst>
          </p:cNvPr>
          <p:cNvPicPr>
            <a:picLocks noChangeAspect="1"/>
          </p:cNvPicPr>
          <p:nvPr/>
        </p:nvPicPr>
        <p:blipFill rotWithShape="1">
          <a:blip r:embed="rId4">
            <a:extLst>
              <a:ext uri="{28A0092B-C50C-407E-A947-70E740481C1C}">
                <a14:useLocalDpi xmlns:a14="http://schemas.microsoft.com/office/drawing/2010/main" val="0"/>
              </a:ext>
            </a:extLst>
          </a:blip>
          <a:srcRect r="3248" b="32965"/>
          <a:stretch>
            <a:fillRect/>
          </a:stretch>
        </p:blipFill>
        <p:spPr bwMode="auto">
          <a:xfrm>
            <a:off x="3216411" y="1050654"/>
            <a:ext cx="6896421" cy="5023240"/>
          </a:xfrm>
          <a:prstGeom prst="rect">
            <a:avLst/>
          </a:prstGeom>
          <a:noFill/>
          <a:ln>
            <a:noFill/>
          </a:ln>
          <a:effectLst>
            <a:outerShdw blurRad="50800" dist="50800" dir="7920000" algn="ctr" rotWithShape="0">
              <a:srgbClr val="000000">
                <a:alpha val="43137"/>
              </a:srgbClr>
            </a:outerShdw>
          </a:effectLst>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423C9F0E-A357-137A-E65F-B34374ADDBDB}"/>
              </a:ext>
            </a:extLst>
          </p:cNvPr>
          <p:cNvSpPr txBox="1"/>
          <p:nvPr/>
        </p:nvSpPr>
        <p:spPr>
          <a:xfrm>
            <a:off x="3777343" y="6096000"/>
            <a:ext cx="5747657" cy="369332"/>
          </a:xfrm>
          <a:prstGeom prst="rect">
            <a:avLst/>
          </a:prstGeom>
          <a:noFill/>
        </p:spPr>
        <p:txBody>
          <a:bodyPr wrap="square" rtlCol="0">
            <a:spAutoFit/>
          </a:bodyPr>
          <a:lstStyle/>
          <a:p>
            <a:pPr algn="ctr"/>
            <a:r>
              <a:rPr lang="en-US" i="1" dirty="0">
                <a:latin typeface="Gotham Book"/>
              </a:rPr>
              <a:t>La Biblioteca del Congreso</a:t>
            </a:r>
          </a:p>
        </p:txBody>
      </p:sp>
    </p:spTree>
    <p:extLst>
      <p:ext uri="{BB962C8B-B14F-4D97-AF65-F5344CB8AC3E}">
        <p14:creationId xmlns:p14="http://schemas.microsoft.com/office/powerpoint/2010/main" val="460377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36BC1DE-D4CC-5965-C059-1A44196AD10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D3D6B26-4C7A-87DA-1AEA-78095D20F5A7}"/>
              </a:ext>
            </a:extLst>
          </p:cNvPr>
          <p:cNvSpPr txBox="1">
            <a:spLocks noGrp="1"/>
          </p:cNvSpPr>
          <p:nvPr>
            <p:ph type="title" idx="4294967295"/>
          </p:nvPr>
        </p:nvSpPr>
        <p:spPr>
          <a:xfrm>
            <a:off x="2328708" y="2335386"/>
            <a:ext cx="8240486" cy="201726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b="1" i="1" dirty="0" err="1">
                <a:solidFill>
                  <a:schemeClr val="tx2">
                    <a:lumMod val="10000"/>
                    <a:lumOff val="90000"/>
                  </a:schemeClr>
                </a:solidFill>
                <a:latin typeface="Gotham Medium"/>
              </a:rPr>
              <a:t>Parte</a:t>
            </a:r>
            <a:r>
              <a:rPr kumimoji="0" lang="en-US" sz="6000" b="1" i="1" u="none" strike="noStrike" kern="1200" cap="none" spc="0" normalizeH="0" baseline="0" noProof="0" dirty="0">
                <a:ln>
                  <a:noFill/>
                </a:ln>
                <a:solidFill>
                  <a:schemeClr val="tx2">
                    <a:lumMod val="10000"/>
                    <a:lumOff val="90000"/>
                  </a:schemeClr>
                </a:solidFill>
                <a:effectLst/>
                <a:uLnTx/>
                <a:uFillTx/>
                <a:latin typeface="Gotham Medium"/>
                <a:ea typeface="+mj-ea"/>
                <a:cs typeface="+mj-cs"/>
              </a:rPr>
              <a:t> II:</a:t>
            </a:r>
            <a:br>
              <a:rPr kumimoji="0" lang="en-US" sz="6000" b="0" i="0" u="none" strike="noStrike" kern="1200" cap="none" spc="0" normalizeH="0" baseline="0" noProof="0" dirty="0">
                <a:ln>
                  <a:noFill/>
                </a:ln>
                <a:solidFill>
                  <a:schemeClr val="tx2">
                    <a:lumMod val="10000"/>
                    <a:lumOff val="90000"/>
                  </a:schemeClr>
                </a:solidFill>
                <a:effectLst/>
                <a:uLnTx/>
                <a:uFillTx/>
                <a:latin typeface="Gotham Medium"/>
                <a:ea typeface="+mj-ea"/>
                <a:cs typeface="+mj-cs"/>
              </a:rPr>
            </a:br>
            <a:r>
              <a:rPr lang="es-ES" dirty="0">
                <a:solidFill>
                  <a:schemeClr val="bg1"/>
                </a:solidFill>
                <a:latin typeface="Gotham Medium"/>
              </a:rPr>
              <a:t>Ideas esenciales y</a:t>
            </a:r>
            <a:br>
              <a:rPr lang="es-ES" dirty="0">
                <a:solidFill>
                  <a:schemeClr val="bg1"/>
                </a:solidFill>
                <a:latin typeface="Gotham Medium"/>
              </a:rPr>
            </a:br>
            <a:r>
              <a:rPr lang="es-ES" dirty="0">
                <a:solidFill>
                  <a:schemeClr val="bg1"/>
                </a:solidFill>
                <a:latin typeface="Gotham Medium"/>
              </a:rPr>
              <a:t>Pasaje de lectura</a:t>
            </a:r>
            <a:endParaRPr kumimoji="0" lang="en-US" sz="6000" b="0" i="0" u="none" strike="noStrike" kern="1200" cap="none" spc="0" normalizeH="0" baseline="0" noProof="0" dirty="0">
              <a:ln>
                <a:noFill/>
              </a:ln>
              <a:solidFill>
                <a:schemeClr val="bg1"/>
              </a:solidFill>
              <a:effectLst/>
              <a:uLnTx/>
              <a:uFillTx/>
              <a:latin typeface="Gotham Medium"/>
              <a:ea typeface="+mj-ea"/>
              <a:cs typeface="+mj-cs"/>
            </a:endParaRPr>
          </a:p>
        </p:txBody>
      </p:sp>
    </p:spTree>
    <p:extLst>
      <p:ext uri="{BB962C8B-B14F-4D97-AF65-F5344CB8AC3E}">
        <p14:creationId xmlns:p14="http://schemas.microsoft.com/office/powerpoint/2010/main" val="1995423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re are three images on this slide. The first image shows a movie theater in downtown Port Arth. The marquis lists several movies with titles that are illegible here. The theater is lit up with electric lights and a large crowd of people waits outside in front of a line of automobiles. The second image shows the oil field at Spindletop a few months after the original discovery. Dozens of oil wells are packed close together. The third photograph shows a farmer riding a tractor on the Plains.">
            <a:extLst>
              <a:ext uri="{FF2B5EF4-FFF2-40B4-BE49-F238E27FC236}">
                <a16:creationId xmlns:a16="http://schemas.microsoft.com/office/drawing/2014/main" id="{90E1CCFD-85F6-820D-CD0A-0A25D4357E68}"/>
              </a:ext>
            </a:extLst>
          </p:cNvPr>
          <p:cNvPicPr>
            <a:picLocks noChangeAspect="1"/>
          </p:cNvPicPr>
          <p:nvPr/>
        </p:nvPicPr>
        <p:blipFill>
          <a:blip r:embed="rId3"/>
          <a:stretch>
            <a:fillRect/>
          </a:stretch>
        </p:blipFill>
        <p:spPr>
          <a:xfrm>
            <a:off x="0" y="0"/>
            <a:ext cx="12181114" cy="6858000"/>
          </a:xfrm>
          <a:prstGeom prst="rect">
            <a:avLst/>
          </a:prstGeom>
        </p:spPr>
      </p:pic>
      <p:sp>
        <p:nvSpPr>
          <p:cNvPr id="2" name="Title 1">
            <a:extLst>
              <a:ext uri="{FF2B5EF4-FFF2-40B4-BE49-F238E27FC236}">
                <a16:creationId xmlns:a16="http://schemas.microsoft.com/office/drawing/2014/main" id="{14697273-26A7-DEDD-FC96-0B41D39C80FF}"/>
              </a:ext>
            </a:extLst>
          </p:cNvPr>
          <p:cNvSpPr>
            <a:spLocks noGrp="1"/>
          </p:cNvSpPr>
          <p:nvPr>
            <p:ph type="title"/>
          </p:nvPr>
        </p:nvSpPr>
        <p:spPr>
          <a:xfrm>
            <a:off x="1534885" y="-81190"/>
            <a:ext cx="10515600" cy="1325563"/>
          </a:xfrm>
        </p:spPr>
        <p:txBody>
          <a:bodyPr>
            <a:normAutofit/>
          </a:bodyPr>
          <a:lstStyle/>
          <a:p>
            <a:pPr algn="ctr"/>
            <a:r>
              <a:rPr lang="en-US" sz="6000" b="1" i="1" dirty="0" err="1">
                <a:latin typeface="Gotham Book"/>
              </a:rPr>
              <a:t>Párrafo</a:t>
            </a:r>
            <a:r>
              <a:rPr lang="en-US" sz="6000" b="1" i="1" dirty="0">
                <a:latin typeface="Gotham Book"/>
              </a:rPr>
              <a:t> 1</a:t>
            </a:r>
            <a:r>
              <a:rPr lang="en-US" sz="6000" dirty="0">
                <a:latin typeface="Gotham Book"/>
              </a:rPr>
              <a:t>: La Era del Petróleo</a:t>
            </a:r>
          </a:p>
        </p:txBody>
      </p:sp>
    </p:spTree>
    <p:extLst>
      <p:ext uri="{BB962C8B-B14F-4D97-AF65-F5344CB8AC3E}">
        <p14:creationId xmlns:p14="http://schemas.microsoft.com/office/powerpoint/2010/main" val="439034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410A069-C3B5-D56C-90CB-FFC630EB7FA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38C160AC-5C1F-4CC5-CD80-B0634AD8D8C7}"/>
              </a:ext>
            </a:extLst>
          </p:cNvPr>
          <p:cNvSpPr txBox="1">
            <a:spLocks noGrp="1"/>
          </p:cNvSpPr>
          <p:nvPr>
            <p:ph type="title" idx="4294967295"/>
          </p:nvPr>
        </p:nvSpPr>
        <p:spPr>
          <a:xfrm>
            <a:off x="1812149" y="0"/>
            <a:ext cx="9813794"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5400" b="1" i="1" dirty="0" err="1">
                <a:latin typeface="Gotham Medium"/>
              </a:rPr>
              <a:t>Párrafo</a:t>
            </a:r>
            <a:r>
              <a:rPr kumimoji="0" lang="en-US" sz="5400" b="1" i="1" u="none" strike="noStrike" kern="1200" cap="none" spc="0" normalizeH="0" baseline="0" noProof="0" dirty="0">
                <a:ln>
                  <a:noFill/>
                </a:ln>
                <a:solidFill>
                  <a:schemeClr val="tx1"/>
                </a:solidFill>
                <a:effectLst/>
                <a:uLnTx/>
                <a:uFillTx/>
                <a:latin typeface="Gotham Medium"/>
                <a:ea typeface="+mj-ea"/>
                <a:cs typeface="+mj-cs"/>
              </a:rPr>
              <a:t> 2</a:t>
            </a:r>
            <a:r>
              <a:rPr kumimoji="0" lang="en-US" sz="5400" b="0" i="0" u="none" strike="noStrike" kern="1200" cap="none" spc="0" normalizeH="0" baseline="0" noProof="0" dirty="0">
                <a:ln>
                  <a:noFill/>
                </a:ln>
                <a:solidFill>
                  <a:schemeClr val="tx1"/>
                </a:solidFill>
                <a:effectLst/>
                <a:uLnTx/>
                <a:uFillTx/>
                <a:latin typeface="Gotham Medium"/>
                <a:ea typeface="+mj-ea"/>
                <a:cs typeface="+mj-cs"/>
              </a:rPr>
              <a:t>: </a:t>
            </a:r>
            <a:r>
              <a:rPr lang="en-US" sz="5400" dirty="0">
                <a:latin typeface="Gotham Medium"/>
              </a:rPr>
              <a:t>El mercado </a:t>
            </a:r>
            <a:r>
              <a:rPr lang="en-US" sz="5400" dirty="0" err="1">
                <a:latin typeface="Gotham Medium"/>
              </a:rPr>
              <a:t>bursátil</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4098" name="Picture 2" descr="A black and white photograph showing a view of the New York Stock Exchange building from across the street. The building is tall with a row of Roman style columns across the front. It is built in a very classical style. It is wedged between 2 tall buildings on a busy New York street. People are walking on the side walk and across the street in front of the Stock Exchange.">
            <a:extLst>
              <a:ext uri="{FF2B5EF4-FFF2-40B4-BE49-F238E27FC236}">
                <a16:creationId xmlns:a16="http://schemas.microsoft.com/office/drawing/2014/main" id="{3E01D6E3-6D03-2C84-DD52-EEA70250DA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938" t="3022" r="36906" b="11785"/>
          <a:stretch>
            <a:fillRect/>
          </a:stretch>
        </p:blipFill>
        <p:spPr bwMode="auto">
          <a:xfrm>
            <a:off x="2228850" y="1200150"/>
            <a:ext cx="3783330" cy="4746113"/>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044C6E2-6E57-8AEC-79D6-72F1ACFB3AF6}"/>
              </a:ext>
            </a:extLst>
          </p:cNvPr>
          <p:cNvSpPr txBox="1"/>
          <p:nvPr/>
        </p:nvSpPr>
        <p:spPr>
          <a:xfrm>
            <a:off x="1926771" y="6030686"/>
            <a:ext cx="4528458" cy="646331"/>
          </a:xfrm>
          <a:prstGeom prst="rect">
            <a:avLst/>
          </a:prstGeom>
          <a:noFill/>
        </p:spPr>
        <p:txBody>
          <a:bodyPr wrap="square" rtlCol="0">
            <a:spAutoFit/>
          </a:bodyPr>
          <a:lstStyle/>
          <a:p>
            <a:pPr algn="ctr"/>
            <a:r>
              <a:rPr lang="es-ES" dirty="0">
                <a:latin typeface="Gotham Book"/>
              </a:rPr>
              <a:t>La Bolsa de Nueva York, 1905</a:t>
            </a:r>
            <a:r>
              <a:rPr lang="en-US" dirty="0">
                <a:latin typeface="Gotham Book"/>
              </a:rPr>
              <a:t>.</a:t>
            </a:r>
          </a:p>
          <a:p>
            <a:pPr algn="ctr"/>
            <a:r>
              <a:rPr lang="en-US" i="1" dirty="0">
                <a:latin typeface="Gotham Book"/>
              </a:rPr>
              <a:t>La Biblioteca del Congreso</a:t>
            </a:r>
          </a:p>
        </p:txBody>
      </p:sp>
      <p:pic>
        <p:nvPicPr>
          <p:cNvPr id="4102" name="Picture 6" descr="A view of inside the New York Stock Exchange, 1939. The room is full of hundreds of men in suits standing around circular information centers with numbers related to stocks. An American flag is hanging from the wall beneath very high ceilings. ">
            <a:extLst>
              <a:ext uri="{FF2B5EF4-FFF2-40B4-BE49-F238E27FC236}">
                <a16:creationId xmlns:a16="http://schemas.microsoft.com/office/drawing/2014/main" id="{14495257-00D5-F56C-1766-763811AA4D2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3928" t="8736" r="35040" b="10359"/>
          <a:stretch>
            <a:fillRect/>
          </a:stretch>
        </p:blipFill>
        <p:spPr bwMode="auto">
          <a:xfrm>
            <a:off x="6662057" y="1200149"/>
            <a:ext cx="4535086" cy="4554007"/>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81E6648-ED82-A41A-F2CE-12B749937CA6}"/>
              </a:ext>
            </a:extLst>
          </p:cNvPr>
          <p:cNvSpPr txBox="1"/>
          <p:nvPr/>
        </p:nvSpPr>
        <p:spPr>
          <a:xfrm>
            <a:off x="6664617" y="5754156"/>
            <a:ext cx="4528458" cy="646331"/>
          </a:xfrm>
          <a:prstGeom prst="rect">
            <a:avLst/>
          </a:prstGeom>
          <a:noFill/>
        </p:spPr>
        <p:txBody>
          <a:bodyPr wrap="square" rtlCol="0">
            <a:spAutoFit/>
          </a:bodyPr>
          <a:lstStyle/>
          <a:p>
            <a:pPr algn="ctr"/>
            <a:r>
              <a:rPr lang="es-ES" dirty="0">
                <a:latin typeface="Gotham Book"/>
              </a:rPr>
              <a:t>La Bolsa de Nueva York, 1939</a:t>
            </a:r>
            <a:r>
              <a:rPr lang="en-US" dirty="0">
                <a:latin typeface="Gotham Book"/>
              </a:rPr>
              <a:t>.</a:t>
            </a:r>
          </a:p>
          <a:p>
            <a:pPr algn="ctr"/>
            <a:r>
              <a:rPr lang="en-US" i="1" dirty="0">
                <a:latin typeface="Gotham Book"/>
              </a:rPr>
              <a:t>La Biblioteca del Congreso</a:t>
            </a:r>
          </a:p>
        </p:txBody>
      </p:sp>
    </p:spTree>
    <p:extLst>
      <p:ext uri="{BB962C8B-B14F-4D97-AF65-F5344CB8AC3E}">
        <p14:creationId xmlns:p14="http://schemas.microsoft.com/office/powerpoint/2010/main" val="1506921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DEEAD6B-2A25-5FFA-4D63-0B61AEF727BC}"/>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EB830EA-EB53-4B08-FD1D-D720876A1E69}"/>
              </a:ext>
            </a:extLst>
          </p:cNvPr>
          <p:cNvSpPr txBox="1">
            <a:spLocks noGrp="1"/>
          </p:cNvSpPr>
          <p:nvPr>
            <p:ph type="title" idx="4294967295"/>
          </p:nvPr>
        </p:nvSpPr>
        <p:spPr>
          <a:xfrm>
            <a:off x="1534886" y="-185058"/>
            <a:ext cx="10548257"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4400" b="1" i="1" dirty="0" err="1">
                <a:latin typeface="Gotham Medium"/>
              </a:rPr>
              <a:t>Párrafo</a:t>
            </a:r>
            <a:r>
              <a:rPr kumimoji="0" lang="en-US" sz="4400" b="1" i="1" u="none" strike="noStrike" kern="1200" cap="none" spc="0" normalizeH="0" baseline="0" noProof="0" dirty="0">
                <a:ln>
                  <a:noFill/>
                </a:ln>
                <a:solidFill>
                  <a:schemeClr val="tx1"/>
                </a:solidFill>
                <a:effectLst/>
                <a:uLnTx/>
                <a:uFillTx/>
                <a:latin typeface="Gotham Medium"/>
                <a:ea typeface="+mj-ea"/>
                <a:cs typeface="+mj-cs"/>
              </a:rPr>
              <a:t> 3</a:t>
            </a:r>
            <a:r>
              <a:rPr kumimoji="0" lang="en-US" sz="4400" b="0" i="0" u="none" strike="noStrike" kern="1200" cap="none" spc="0" normalizeH="0" baseline="0" noProof="0" dirty="0">
                <a:ln>
                  <a:noFill/>
                </a:ln>
                <a:solidFill>
                  <a:schemeClr val="tx1"/>
                </a:solidFill>
                <a:effectLst/>
                <a:uLnTx/>
                <a:uFillTx/>
                <a:latin typeface="Gotham Medium"/>
                <a:ea typeface="+mj-ea"/>
                <a:cs typeface="+mj-cs"/>
              </a:rPr>
              <a:t>: </a:t>
            </a:r>
            <a:r>
              <a:rPr lang="es-ES" sz="4400" dirty="0">
                <a:latin typeface="Gotham Medium"/>
              </a:rPr>
              <a:t>El desplome bursátil de 1929</a:t>
            </a:r>
            <a:endParaRPr kumimoji="0" lang="en-US" sz="44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5122" name="Picture 2" descr="A newspaper article from the Stock Market crash. The title reads, &quot;Near Panic on Stock Exchange: $3 billion wiped out in $10 to $96 Declines.&quot;  The body of the article reads, &quot;New Ork, Oct. 23 - Wall Street was thrown into the nearest approximation of a stock market panic experienced in years during the last hour of trading on the New York Stocke Exchange Wednesday. A new and wholly unexpected avalanche of selling swept over the market, carrying scores of stocks down from $10 to $96 a share, and wiping out more than $3 billion in paper value in the brief interval of about an hour, an average of about $50 million a minute.">
            <a:extLst>
              <a:ext uri="{FF2B5EF4-FFF2-40B4-BE49-F238E27FC236}">
                <a16:creationId xmlns:a16="http://schemas.microsoft.com/office/drawing/2014/main" id="{98546177-AADE-8737-8DD5-F61B3D0ABA5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092" b="43404"/>
          <a:stretch>
            <a:fillRect/>
          </a:stretch>
        </p:blipFill>
        <p:spPr bwMode="auto">
          <a:xfrm>
            <a:off x="2153330" y="1086531"/>
            <a:ext cx="2952069" cy="5111894"/>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5126" name="Picture 6" descr="A group of several hundred protestors outside a bank protesting the fact that they are unable to withdraw their money after the bank failure. They are holding protest signs. Many are holding umbrellas as rain pours down on them. ">
            <a:extLst>
              <a:ext uri="{FF2B5EF4-FFF2-40B4-BE49-F238E27FC236}">
                <a16:creationId xmlns:a16="http://schemas.microsoft.com/office/drawing/2014/main" id="{302C362B-B842-5116-00EF-5A0D9D78C93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19" t="2208" r="118" b="2406"/>
          <a:stretch>
            <a:fillRect/>
          </a:stretch>
        </p:blipFill>
        <p:spPr bwMode="auto">
          <a:xfrm>
            <a:off x="5856514" y="1186543"/>
            <a:ext cx="5475515" cy="4321628"/>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CA53393-1860-0578-BE1E-6E4488389DAE}"/>
              </a:ext>
            </a:extLst>
          </p:cNvPr>
          <p:cNvSpPr txBox="1"/>
          <p:nvPr/>
        </p:nvSpPr>
        <p:spPr>
          <a:xfrm>
            <a:off x="1774371" y="6302829"/>
            <a:ext cx="3712029" cy="400110"/>
          </a:xfrm>
          <a:prstGeom prst="rect">
            <a:avLst/>
          </a:prstGeom>
          <a:noFill/>
        </p:spPr>
        <p:txBody>
          <a:bodyPr wrap="square" rtlCol="0">
            <a:spAutoFit/>
          </a:bodyPr>
          <a:lstStyle/>
          <a:p>
            <a:pPr algn="ctr"/>
            <a:r>
              <a:rPr lang="es-ES" sz="2000" i="1" dirty="0">
                <a:latin typeface="Gotham Book"/>
              </a:rPr>
              <a:t>El portal a la historia de Texas</a:t>
            </a:r>
            <a:endParaRPr lang="en-US" sz="2000" i="1" dirty="0">
              <a:latin typeface="Gotham Book"/>
            </a:endParaRPr>
          </a:p>
        </p:txBody>
      </p:sp>
      <p:sp>
        <p:nvSpPr>
          <p:cNvPr id="4" name="TextBox 3">
            <a:extLst>
              <a:ext uri="{FF2B5EF4-FFF2-40B4-BE49-F238E27FC236}">
                <a16:creationId xmlns:a16="http://schemas.microsoft.com/office/drawing/2014/main" id="{4C5473C7-D970-2394-93C4-E95DDA888CC2}"/>
              </a:ext>
            </a:extLst>
          </p:cNvPr>
          <p:cNvSpPr txBox="1"/>
          <p:nvPr/>
        </p:nvSpPr>
        <p:spPr>
          <a:xfrm>
            <a:off x="5987143" y="5562600"/>
            <a:ext cx="5268685" cy="707886"/>
          </a:xfrm>
          <a:prstGeom prst="rect">
            <a:avLst/>
          </a:prstGeom>
          <a:noFill/>
        </p:spPr>
        <p:txBody>
          <a:bodyPr wrap="square" rtlCol="0">
            <a:spAutoFit/>
          </a:bodyPr>
          <a:lstStyle/>
          <a:p>
            <a:pPr algn="ctr"/>
            <a:r>
              <a:rPr lang="en-US" sz="2000" dirty="0" err="1">
                <a:latin typeface="Gotham Book"/>
              </a:rPr>
              <a:t>Manifestantes</a:t>
            </a:r>
            <a:r>
              <a:rPr lang="en-US" sz="2000" dirty="0">
                <a:latin typeface="Gotham Book"/>
              </a:rPr>
              <a:t> </a:t>
            </a:r>
            <a:r>
              <a:rPr lang="en-US" sz="2000" dirty="0" err="1">
                <a:latin typeface="Gotham Book"/>
              </a:rPr>
              <a:t>frente</a:t>
            </a:r>
            <a:r>
              <a:rPr lang="en-US" sz="2000" dirty="0">
                <a:latin typeface="Gotham Book"/>
              </a:rPr>
              <a:t> a un banco </a:t>
            </a:r>
            <a:r>
              <a:rPr lang="en-US" sz="2000" dirty="0" err="1">
                <a:latin typeface="Gotham Book"/>
              </a:rPr>
              <a:t>quebrado</a:t>
            </a:r>
            <a:r>
              <a:rPr lang="en-US" sz="2000" dirty="0">
                <a:latin typeface="Gotham Book"/>
              </a:rPr>
              <a:t>, 1931</a:t>
            </a:r>
          </a:p>
          <a:p>
            <a:pPr algn="ctr"/>
            <a:r>
              <a:rPr lang="en-US" sz="2000" i="1" dirty="0">
                <a:latin typeface="Gotham Book"/>
              </a:rPr>
              <a:t>La Biblioteca del Congreso</a:t>
            </a:r>
          </a:p>
        </p:txBody>
      </p:sp>
    </p:spTree>
    <p:extLst>
      <p:ext uri="{BB962C8B-B14F-4D97-AF65-F5344CB8AC3E}">
        <p14:creationId xmlns:p14="http://schemas.microsoft.com/office/powerpoint/2010/main" val="2475159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FBFCD23-8B30-3B25-3F0C-2384013CB3E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53B953E-C97B-201D-71A3-3938F02EDE8A}"/>
              </a:ext>
            </a:extLst>
          </p:cNvPr>
          <p:cNvSpPr txBox="1">
            <a:spLocks noGrp="1"/>
          </p:cNvSpPr>
          <p:nvPr>
            <p:ph type="title" idx="4294967295"/>
          </p:nvPr>
        </p:nvSpPr>
        <p:spPr>
          <a:xfrm>
            <a:off x="1600200" y="-261259"/>
            <a:ext cx="10591799"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3800" b="1" i="1" dirty="0" err="1">
                <a:latin typeface="Gotham Medium"/>
              </a:rPr>
              <a:t>Párrafo</a:t>
            </a:r>
            <a:r>
              <a:rPr kumimoji="0" lang="en-US" sz="3800" b="1" i="1" u="none" strike="noStrike" kern="1200" cap="none" spc="0" normalizeH="0" baseline="0" noProof="0" dirty="0">
                <a:ln>
                  <a:noFill/>
                </a:ln>
                <a:solidFill>
                  <a:schemeClr val="tx1"/>
                </a:solidFill>
                <a:effectLst/>
                <a:uLnTx/>
                <a:uFillTx/>
                <a:latin typeface="Gotham Medium"/>
                <a:ea typeface="+mj-ea"/>
                <a:cs typeface="+mj-cs"/>
              </a:rPr>
              <a:t> 4</a:t>
            </a:r>
            <a:r>
              <a:rPr kumimoji="0" lang="en-US" sz="3800" b="0" i="0" u="none" strike="noStrike" kern="1200" cap="none" spc="0" normalizeH="0" baseline="0" noProof="0" dirty="0">
                <a:ln>
                  <a:noFill/>
                </a:ln>
                <a:solidFill>
                  <a:schemeClr val="tx1"/>
                </a:solidFill>
                <a:effectLst/>
                <a:uLnTx/>
                <a:uFillTx/>
                <a:latin typeface="Gotham Medium"/>
                <a:ea typeface="+mj-ea"/>
                <a:cs typeface="+mj-cs"/>
              </a:rPr>
              <a:t>: </a:t>
            </a:r>
            <a:r>
              <a:rPr lang="en-US" sz="3800" dirty="0">
                <a:latin typeface="Gotham Medium"/>
              </a:rPr>
              <a:t>El New Deal del </a:t>
            </a:r>
            <a:r>
              <a:rPr lang="en-US" sz="3800" dirty="0" err="1">
                <a:latin typeface="Gotham Medium"/>
              </a:rPr>
              <a:t>presidente</a:t>
            </a:r>
            <a:r>
              <a:rPr lang="en-US" sz="3800" dirty="0">
                <a:latin typeface="Gotham Medium"/>
              </a:rPr>
              <a:t> Roosevelt</a:t>
            </a:r>
            <a:endParaRPr kumimoji="0" lang="en-US" sz="38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6146" name="Picture 2" descr="A black and white photograph portrait of President Franklin Delano Roosevelt. He is wearing a dark suit and dark tie. He is angled slightly away from the camera, with his head angled back looking at the camera. ">
            <a:extLst>
              <a:ext uri="{FF2B5EF4-FFF2-40B4-BE49-F238E27FC236}">
                <a16:creationId xmlns:a16="http://schemas.microsoft.com/office/drawing/2014/main" id="{88D54265-965B-EF95-574A-CA2D26CA04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7724" y="1006928"/>
            <a:ext cx="3779666" cy="4844143"/>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F69F7AE-D372-160C-175E-2995906BB128}"/>
              </a:ext>
            </a:extLst>
          </p:cNvPr>
          <p:cNvSpPr txBox="1"/>
          <p:nvPr/>
        </p:nvSpPr>
        <p:spPr>
          <a:xfrm>
            <a:off x="1845599" y="5873115"/>
            <a:ext cx="4103915" cy="707886"/>
          </a:xfrm>
          <a:prstGeom prst="rect">
            <a:avLst/>
          </a:prstGeom>
          <a:noFill/>
        </p:spPr>
        <p:txBody>
          <a:bodyPr wrap="square" rtlCol="0">
            <a:spAutoFit/>
          </a:bodyPr>
          <a:lstStyle/>
          <a:p>
            <a:pPr algn="ctr"/>
            <a:r>
              <a:rPr lang="en-US" sz="2000" dirty="0">
                <a:latin typeface="Gotham Book"/>
              </a:rPr>
              <a:t>Franklin Delano Roosevelt</a:t>
            </a:r>
          </a:p>
          <a:p>
            <a:pPr algn="ctr"/>
            <a:r>
              <a:rPr lang="en-US" sz="2000" i="1" dirty="0">
                <a:latin typeface="Gotham Book"/>
              </a:rPr>
              <a:t>La Biblioteca del Congreso</a:t>
            </a:r>
            <a:endParaRPr lang="en-US" dirty="0"/>
          </a:p>
        </p:txBody>
      </p:sp>
      <p:pic>
        <p:nvPicPr>
          <p:cNvPr id="5" name="Picture 4" descr="A newspaper article titled &quot;A New Deal&quot; which reads, &quot;Daily, as the campaign for the presidency gains momentum, the ultimate result of the balloting in November stands out more clearly: Franklin Delano Roosevelt will be the next president of the United States.&quot;">
            <a:extLst>
              <a:ext uri="{FF2B5EF4-FFF2-40B4-BE49-F238E27FC236}">
                <a16:creationId xmlns:a16="http://schemas.microsoft.com/office/drawing/2014/main" id="{55DC4369-8E8A-5655-13E0-8D2C3783BB82}"/>
              </a:ext>
            </a:extLst>
          </p:cNvPr>
          <p:cNvPicPr>
            <a:picLocks noChangeAspect="1"/>
          </p:cNvPicPr>
          <p:nvPr/>
        </p:nvPicPr>
        <p:blipFill>
          <a:blip r:embed="rId5"/>
          <a:stretch>
            <a:fillRect/>
          </a:stretch>
        </p:blipFill>
        <p:spPr>
          <a:xfrm>
            <a:off x="6096000" y="1006928"/>
            <a:ext cx="5158020" cy="2028917"/>
          </a:xfrm>
          <a:prstGeom prst="rect">
            <a:avLst/>
          </a:prstGeom>
          <a:effectLst>
            <a:outerShdw blurRad="50800" dist="50800" dir="7920000" algn="ctr" rotWithShape="0">
              <a:srgbClr val="000000">
                <a:alpha val="43137"/>
              </a:srgbClr>
            </a:outerShdw>
          </a:effectLst>
        </p:spPr>
      </p:pic>
      <p:pic>
        <p:nvPicPr>
          <p:cNvPr id="7" name="Picture 6" descr="A second excerpt from the previous newspaper article which reads, &quot;The Democratic platform - courageous, frank, brief, constructive - will have the support of the overwhelmingly majority of the American people. The Democratic candidate for the presidency offers hope for a new deal, so eagerly awaited by business, labor, and agriculture, and only in a new deal is there hope for the Republic of the United States.">
            <a:extLst>
              <a:ext uri="{FF2B5EF4-FFF2-40B4-BE49-F238E27FC236}">
                <a16:creationId xmlns:a16="http://schemas.microsoft.com/office/drawing/2014/main" id="{009A79F9-0A0B-9D7C-93AA-F0ECC7716292}"/>
              </a:ext>
            </a:extLst>
          </p:cNvPr>
          <p:cNvPicPr>
            <a:picLocks noChangeAspect="1"/>
          </p:cNvPicPr>
          <p:nvPr/>
        </p:nvPicPr>
        <p:blipFill>
          <a:blip r:embed="rId6"/>
          <a:stretch>
            <a:fillRect/>
          </a:stretch>
        </p:blipFill>
        <p:spPr>
          <a:xfrm>
            <a:off x="6896099" y="3206750"/>
            <a:ext cx="5056237" cy="2297645"/>
          </a:xfrm>
          <a:prstGeom prst="rect">
            <a:avLst/>
          </a:prstGeom>
          <a:effectLst>
            <a:outerShdw blurRad="50800" dist="50800" dir="7920000" algn="ctr" rotWithShape="0">
              <a:srgbClr val="000000">
                <a:alpha val="43137"/>
              </a:srgbClr>
            </a:outerShdw>
          </a:effectLst>
        </p:spPr>
      </p:pic>
      <p:sp>
        <p:nvSpPr>
          <p:cNvPr id="8" name="TextBox 7">
            <a:extLst>
              <a:ext uri="{FF2B5EF4-FFF2-40B4-BE49-F238E27FC236}">
                <a16:creationId xmlns:a16="http://schemas.microsoft.com/office/drawing/2014/main" id="{F8D3EBE5-FDCF-6D7D-6CD2-BC5924496060}"/>
              </a:ext>
            </a:extLst>
          </p:cNvPr>
          <p:cNvSpPr txBox="1"/>
          <p:nvPr/>
        </p:nvSpPr>
        <p:spPr>
          <a:xfrm>
            <a:off x="6150430" y="5504395"/>
            <a:ext cx="5801906" cy="707886"/>
          </a:xfrm>
          <a:prstGeom prst="rect">
            <a:avLst/>
          </a:prstGeom>
          <a:noFill/>
        </p:spPr>
        <p:txBody>
          <a:bodyPr wrap="square" rtlCol="0">
            <a:spAutoFit/>
          </a:bodyPr>
          <a:lstStyle/>
          <a:p>
            <a:pPr algn="ctr"/>
            <a:r>
              <a:rPr lang="es-ES" sz="2000" dirty="0">
                <a:latin typeface="Gotham Book"/>
              </a:rPr>
              <a:t>El sol de las Tri-Ciudades, Goose Creek</a:t>
            </a:r>
            <a:r>
              <a:rPr lang="en-US" sz="2000" dirty="0">
                <a:latin typeface="Gotham Book"/>
              </a:rPr>
              <a:t>, TX, 1932</a:t>
            </a:r>
          </a:p>
          <a:p>
            <a:pPr algn="ctr"/>
            <a:r>
              <a:rPr lang="es-ES" sz="2000" i="1" dirty="0">
                <a:latin typeface="Gotham Book"/>
              </a:rPr>
              <a:t>El portal a la historia de Texas</a:t>
            </a:r>
            <a:endParaRPr lang="en-US" dirty="0"/>
          </a:p>
        </p:txBody>
      </p:sp>
    </p:spTree>
    <p:extLst>
      <p:ext uri="{BB962C8B-B14F-4D97-AF65-F5344CB8AC3E}">
        <p14:creationId xmlns:p14="http://schemas.microsoft.com/office/powerpoint/2010/main" val="1610236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35B1418-2742-A60B-0976-A1CBA05E0376}"/>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0E12678-8C32-2AF6-0D56-30E28012EE9A}"/>
              </a:ext>
            </a:extLst>
          </p:cNvPr>
          <p:cNvSpPr txBox="1">
            <a:spLocks noGrp="1"/>
          </p:cNvSpPr>
          <p:nvPr>
            <p:ph type="title" idx="4294967295"/>
          </p:nvPr>
        </p:nvSpPr>
        <p:spPr>
          <a:xfrm>
            <a:off x="1812149" y="-174171"/>
            <a:ext cx="9813794"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4800" b="1" i="1" dirty="0" err="1">
                <a:latin typeface="Gotham Medium"/>
              </a:rPr>
              <a:t>Párrafo</a:t>
            </a:r>
            <a:r>
              <a:rPr kumimoji="0" lang="en-US" sz="4800" b="1" i="1" u="none" strike="noStrike" kern="1200" cap="none" spc="0" normalizeH="0" baseline="0" noProof="0" dirty="0">
                <a:ln>
                  <a:noFill/>
                </a:ln>
                <a:solidFill>
                  <a:schemeClr val="tx1"/>
                </a:solidFill>
                <a:effectLst/>
                <a:uLnTx/>
                <a:uFillTx/>
                <a:latin typeface="Gotham Medium"/>
                <a:ea typeface="+mj-ea"/>
                <a:cs typeface="+mj-cs"/>
              </a:rPr>
              <a:t> 5</a:t>
            </a:r>
            <a:r>
              <a:rPr kumimoji="0" lang="en-US" sz="4800" b="0" i="0" u="none" strike="noStrike" kern="1200" cap="none" spc="0" normalizeH="0" baseline="0" noProof="0" dirty="0">
                <a:ln>
                  <a:noFill/>
                </a:ln>
                <a:solidFill>
                  <a:schemeClr val="tx1"/>
                </a:solidFill>
                <a:effectLst/>
                <a:uLnTx/>
                <a:uFillTx/>
                <a:latin typeface="Gotham Medium"/>
                <a:ea typeface="+mj-ea"/>
                <a:cs typeface="+mj-cs"/>
              </a:rPr>
              <a:t>: </a:t>
            </a:r>
            <a:r>
              <a:rPr lang="es-ES" sz="4800" dirty="0">
                <a:latin typeface="Gotham Medium"/>
              </a:rPr>
              <a:t>El New Deal en acción</a:t>
            </a:r>
            <a:endParaRPr kumimoji="0" lang="en-US" sz="48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7170" name="Picture 2" descr="A propaganda poster for the Works Progress Administration. The poster reads Work Pays America! With the W, P, and A highlighted a different color. There is a basic color drawing of 2 men shaking hands. One is a farmer holding a rake and the other appears to be a machine shop working holding a hammer. There is a wheat plant growing between them. ">
            <a:extLst>
              <a:ext uri="{FF2B5EF4-FFF2-40B4-BE49-F238E27FC236}">
                <a16:creationId xmlns:a16="http://schemas.microsoft.com/office/drawing/2014/main" id="{52F6A4BE-CC1A-B4A2-BEC9-599DD221C7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4794" y="1277984"/>
            <a:ext cx="3076802" cy="4071256"/>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7172" name="Picture 4" descr="A black and white photograph of an automobile truck for an electricity company parked beside an electrical plant in a grassy field. ">
            <a:extLst>
              <a:ext uri="{FF2B5EF4-FFF2-40B4-BE49-F238E27FC236}">
                <a16:creationId xmlns:a16="http://schemas.microsoft.com/office/drawing/2014/main" id="{7AAE09B0-2215-1EAC-4FC8-60D7094A78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8735" y="1277985"/>
            <a:ext cx="3333590" cy="4437016"/>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4" name="Picture 3" descr="A black and white photograph of 5 men working outdoors. Three are pulling a rope or wire attached to a pulley system on the back of a truck in order to heave a heavy rock. Another man watches on in the background. ">
            <a:extLst>
              <a:ext uri="{FF2B5EF4-FFF2-40B4-BE49-F238E27FC236}">
                <a16:creationId xmlns:a16="http://schemas.microsoft.com/office/drawing/2014/main" id="{FDA85667-5793-7111-819C-E5BA809680A9}"/>
              </a:ext>
            </a:extLst>
          </p:cNvPr>
          <p:cNvPicPr>
            <a:picLocks noChangeAspect="1"/>
          </p:cNvPicPr>
          <p:nvPr/>
        </p:nvPicPr>
        <p:blipFill>
          <a:blip r:embed="rId6"/>
          <a:stretch>
            <a:fillRect/>
          </a:stretch>
        </p:blipFill>
        <p:spPr>
          <a:xfrm>
            <a:off x="8038222" y="1277984"/>
            <a:ext cx="3996881" cy="3728356"/>
          </a:xfrm>
          <a:prstGeom prst="rect">
            <a:avLst/>
          </a:prstGeom>
          <a:effectLst>
            <a:outerShdw blurRad="50800" dist="50800" dir="7920000" algn="ctr" rotWithShape="0">
              <a:srgbClr val="000000">
                <a:alpha val="43137"/>
              </a:srgbClr>
            </a:outerShdw>
          </a:effectLst>
        </p:spPr>
      </p:pic>
      <p:sp>
        <p:nvSpPr>
          <p:cNvPr id="5" name="TextBox 4">
            <a:extLst>
              <a:ext uri="{FF2B5EF4-FFF2-40B4-BE49-F238E27FC236}">
                <a16:creationId xmlns:a16="http://schemas.microsoft.com/office/drawing/2014/main" id="{A77A7A09-AE3F-71E4-91C3-B0A22EB07883}"/>
              </a:ext>
            </a:extLst>
          </p:cNvPr>
          <p:cNvSpPr txBox="1"/>
          <p:nvPr/>
        </p:nvSpPr>
        <p:spPr>
          <a:xfrm>
            <a:off x="1643743" y="5464629"/>
            <a:ext cx="2471057" cy="1200329"/>
          </a:xfrm>
          <a:prstGeom prst="rect">
            <a:avLst/>
          </a:prstGeom>
          <a:noFill/>
        </p:spPr>
        <p:txBody>
          <a:bodyPr wrap="square" rtlCol="0">
            <a:spAutoFit/>
          </a:bodyPr>
          <a:lstStyle/>
          <a:p>
            <a:pPr algn="ctr"/>
            <a:r>
              <a:rPr lang="fr-FR" dirty="0">
                <a:latin typeface="Gotham Book"/>
              </a:rPr>
              <a:t>Un cartel de la Works Progress Administration</a:t>
            </a:r>
            <a:endParaRPr lang="en-US" dirty="0">
              <a:latin typeface="Gotham Book"/>
            </a:endParaRPr>
          </a:p>
          <a:p>
            <a:pPr algn="ctr"/>
            <a:r>
              <a:rPr lang="en-US" i="1" dirty="0">
                <a:latin typeface="Gotham Book"/>
              </a:rPr>
              <a:t>La Biblioteca del Congreso</a:t>
            </a:r>
          </a:p>
        </p:txBody>
      </p:sp>
      <p:sp>
        <p:nvSpPr>
          <p:cNvPr id="6" name="TextBox 5">
            <a:extLst>
              <a:ext uri="{FF2B5EF4-FFF2-40B4-BE49-F238E27FC236}">
                <a16:creationId xmlns:a16="http://schemas.microsoft.com/office/drawing/2014/main" id="{46FB012A-07EE-55F9-431E-4CE8B8B941A5}"/>
              </a:ext>
            </a:extLst>
          </p:cNvPr>
          <p:cNvSpPr txBox="1"/>
          <p:nvPr/>
        </p:nvSpPr>
        <p:spPr>
          <a:xfrm>
            <a:off x="4271596" y="5715001"/>
            <a:ext cx="3805606" cy="923330"/>
          </a:xfrm>
          <a:prstGeom prst="rect">
            <a:avLst/>
          </a:prstGeom>
          <a:noFill/>
        </p:spPr>
        <p:txBody>
          <a:bodyPr wrap="square" rtlCol="0">
            <a:spAutoFit/>
          </a:bodyPr>
          <a:lstStyle/>
          <a:p>
            <a:pPr algn="ctr"/>
            <a:r>
              <a:rPr lang="es-ES" dirty="0">
                <a:latin typeface="Gotham Book"/>
              </a:rPr>
              <a:t>La Administración de Electrificación Rural</a:t>
            </a:r>
            <a:r>
              <a:rPr lang="en-US" dirty="0">
                <a:latin typeface="Gotham Book"/>
              </a:rPr>
              <a:t> </a:t>
            </a:r>
          </a:p>
          <a:p>
            <a:pPr algn="ctr"/>
            <a:r>
              <a:rPr lang="en-US" i="1" dirty="0">
                <a:latin typeface="Gotham Book"/>
              </a:rPr>
              <a:t>La Biblioteca del Congreso</a:t>
            </a:r>
          </a:p>
        </p:txBody>
      </p:sp>
      <p:sp>
        <p:nvSpPr>
          <p:cNvPr id="7" name="TextBox 6">
            <a:extLst>
              <a:ext uri="{FF2B5EF4-FFF2-40B4-BE49-F238E27FC236}">
                <a16:creationId xmlns:a16="http://schemas.microsoft.com/office/drawing/2014/main" id="{10232172-705C-AFD9-F3B6-A989A89731EE}"/>
              </a:ext>
            </a:extLst>
          </p:cNvPr>
          <p:cNvSpPr txBox="1"/>
          <p:nvPr/>
        </p:nvSpPr>
        <p:spPr>
          <a:xfrm>
            <a:off x="8119464" y="5006340"/>
            <a:ext cx="3805606" cy="1200329"/>
          </a:xfrm>
          <a:prstGeom prst="rect">
            <a:avLst/>
          </a:prstGeom>
          <a:noFill/>
        </p:spPr>
        <p:txBody>
          <a:bodyPr wrap="square" rtlCol="0">
            <a:spAutoFit/>
          </a:bodyPr>
          <a:lstStyle/>
          <a:p>
            <a:pPr algn="ctr"/>
            <a:r>
              <a:rPr lang="es-ES" dirty="0">
                <a:latin typeface="Gotham Book"/>
              </a:rPr>
              <a:t>Hombres del Cuerpo Civil de Conservación construyen el Parque Estatal Buescher cerca de Austin</a:t>
            </a:r>
          </a:p>
          <a:p>
            <a:pPr algn="ctr"/>
            <a:r>
              <a:rPr lang="es-ES" i="1" dirty="0">
                <a:latin typeface="Gotham Book"/>
              </a:rPr>
              <a:t>El portal a la historia de Texas</a:t>
            </a:r>
            <a:endParaRPr lang="en-US" i="1" dirty="0">
              <a:latin typeface="Gotham Book"/>
            </a:endParaRPr>
          </a:p>
        </p:txBody>
      </p:sp>
    </p:spTree>
    <p:extLst>
      <p:ext uri="{BB962C8B-B14F-4D97-AF65-F5344CB8AC3E}">
        <p14:creationId xmlns:p14="http://schemas.microsoft.com/office/powerpoint/2010/main" val="39719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36BC1DE-D4CC-5965-C059-1A44196AD10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D3D6B26-4C7A-87DA-1AEA-78095D20F5A7}"/>
              </a:ext>
            </a:extLst>
          </p:cNvPr>
          <p:cNvSpPr txBox="1">
            <a:spLocks noGrp="1"/>
          </p:cNvSpPr>
          <p:nvPr>
            <p:ph type="title" idx="4294967295"/>
          </p:nvPr>
        </p:nvSpPr>
        <p:spPr>
          <a:xfrm>
            <a:off x="2328708" y="2074126"/>
            <a:ext cx="8240486" cy="201726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dirty="0" err="1">
                <a:solidFill>
                  <a:schemeClr val="tx2">
                    <a:lumMod val="10000"/>
                    <a:lumOff val="90000"/>
                  </a:schemeClr>
                </a:solidFill>
                <a:latin typeface="Gotham Medium"/>
              </a:rPr>
              <a:t>Parte</a:t>
            </a:r>
            <a:r>
              <a:rPr kumimoji="0" lang="en-US" sz="6000" b="0" i="0" u="none" strike="noStrike" kern="1200" cap="none" spc="0" normalizeH="0" baseline="0" noProof="0" dirty="0">
                <a:ln>
                  <a:noFill/>
                </a:ln>
                <a:solidFill>
                  <a:schemeClr val="tx2">
                    <a:lumMod val="10000"/>
                    <a:lumOff val="90000"/>
                  </a:schemeClr>
                </a:solidFill>
                <a:effectLst/>
                <a:uLnTx/>
                <a:uFillTx/>
                <a:latin typeface="Gotham Medium"/>
                <a:ea typeface="+mj-ea"/>
                <a:cs typeface="+mj-cs"/>
              </a:rPr>
              <a:t> III:</a:t>
            </a:r>
            <a:r>
              <a:rPr kumimoji="0" lang="en-US" sz="6000" b="0" i="0" u="none" strike="noStrike" kern="1200" cap="none" spc="0" normalizeH="0" baseline="0" noProof="0" dirty="0">
                <a:ln>
                  <a:noFill/>
                </a:ln>
                <a:solidFill>
                  <a:schemeClr val="bg1"/>
                </a:solidFill>
                <a:effectLst/>
                <a:uLnTx/>
                <a:uFillTx/>
                <a:latin typeface="Gotham Medium"/>
                <a:ea typeface="+mj-ea"/>
                <a:cs typeface="+mj-cs"/>
              </a:rPr>
              <a:t> </a:t>
            </a:r>
            <a:r>
              <a:rPr lang="en-US" dirty="0" err="1">
                <a:solidFill>
                  <a:schemeClr val="bg1"/>
                </a:solidFill>
                <a:latin typeface="Gotham Medium"/>
              </a:rPr>
              <a:t>Preguntas</a:t>
            </a:r>
            <a:r>
              <a:rPr lang="en-US" dirty="0">
                <a:solidFill>
                  <a:schemeClr val="bg1"/>
                </a:solidFill>
                <a:latin typeface="Gotham Medium"/>
              </a:rPr>
              <a:t> de </a:t>
            </a:r>
            <a:r>
              <a:rPr lang="en-US" dirty="0" err="1">
                <a:solidFill>
                  <a:schemeClr val="bg1"/>
                </a:solidFill>
                <a:latin typeface="Gotham Medium"/>
              </a:rPr>
              <a:t>comprensión</a:t>
            </a:r>
            <a:endParaRPr kumimoji="0" lang="en-US" sz="6000" b="0" i="0" u="none" strike="noStrike" kern="1200" cap="none" spc="0" normalizeH="0" baseline="0" noProof="0" dirty="0">
              <a:ln>
                <a:noFill/>
              </a:ln>
              <a:solidFill>
                <a:schemeClr val="bg1"/>
              </a:solidFill>
              <a:effectLst/>
              <a:uLnTx/>
              <a:uFillTx/>
              <a:latin typeface="Gotham Medium"/>
              <a:ea typeface="+mj-ea"/>
              <a:cs typeface="+mj-cs"/>
            </a:endParaRPr>
          </a:p>
        </p:txBody>
      </p:sp>
    </p:spTree>
    <p:extLst>
      <p:ext uri="{BB962C8B-B14F-4D97-AF65-F5344CB8AC3E}">
        <p14:creationId xmlns:p14="http://schemas.microsoft.com/office/powerpoint/2010/main" val="956561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E3AE5A-6D6E-56A9-9A99-28A80FF0B4E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8C688F9-C921-F1C5-91C8-3E32A19C2112}"/>
              </a:ext>
            </a:extLst>
          </p:cNvPr>
          <p:cNvSpPr txBox="1">
            <a:spLocks noGrp="1"/>
          </p:cNvSpPr>
          <p:nvPr>
            <p:ph type="title" idx="4294967295"/>
          </p:nvPr>
        </p:nvSpPr>
        <p:spPr>
          <a:xfrm>
            <a:off x="1730829" y="35667"/>
            <a:ext cx="9992559" cy="156453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6900" b="1" i="1" dirty="0" err="1">
                <a:latin typeface="Gotham Medium"/>
              </a:rPr>
              <a:t>Billete</a:t>
            </a:r>
            <a:r>
              <a:rPr lang="en-US" sz="6900" b="1" i="1" dirty="0">
                <a:latin typeface="Gotham Medium"/>
              </a:rPr>
              <a:t> de salida</a:t>
            </a:r>
            <a:br>
              <a:rPr kumimoji="0" lang="en-US" sz="4400" b="0" i="0" u="none" strike="noStrike" kern="1200" cap="none" spc="0" normalizeH="0" baseline="0" noProof="0" dirty="0">
                <a:ln>
                  <a:noFill/>
                </a:ln>
                <a:solidFill>
                  <a:schemeClr val="tx1"/>
                </a:solidFill>
                <a:effectLst/>
                <a:uLnTx/>
                <a:uFillTx/>
                <a:latin typeface="Gotham Medium"/>
                <a:ea typeface="+mj-ea"/>
                <a:cs typeface="+mj-cs"/>
              </a:rPr>
            </a:br>
            <a:r>
              <a:rPr lang="es-ES" sz="3200" dirty="0">
                <a:latin typeface="Gotham Medium"/>
              </a:rPr>
              <a:t>Sigue las instrucciones a continuación para completar tu ticket de salida</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8296272C-5FB9-DC67-AD76-E57405F39C8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71963" y="3429000"/>
            <a:ext cx="925793" cy="925793"/>
          </a:xfrm>
          <a:prstGeom prst="rect">
            <a:avLst/>
          </a:prstGeom>
        </p:spPr>
      </p:pic>
      <p:pic>
        <p:nvPicPr>
          <p:cNvPr id="6" name="Graphic 5">
            <a:extLst>
              <a:ext uri="{FF2B5EF4-FFF2-40B4-BE49-F238E27FC236}">
                <a16:creationId xmlns:a16="http://schemas.microsoft.com/office/drawing/2014/main" id="{D00CEEAA-5237-A8D9-1B95-05EB6F14102D}"/>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55303" y="5057573"/>
            <a:ext cx="842453" cy="842453"/>
          </a:xfrm>
          <a:prstGeom prst="rect">
            <a:avLst/>
          </a:prstGeom>
        </p:spPr>
      </p:pic>
      <p:pic>
        <p:nvPicPr>
          <p:cNvPr id="7" name="Graphic 6">
            <a:extLst>
              <a:ext uri="{FF2B5EF4-FFF2-40B4-BE49-F238E27FC236}">
                <a16:creationId xmlns:a16="http://schemas.microsoft.com/office/drawing/2014/main" id="{BC97B67F-3BFF-66B7-F855-A315BA68EA4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30695" y="1600201"/>
            <a:ext cx="1208326" cy="1208326"/>
          </a:xfrm>
          <a:prstGeom prst="rect">
            <a:avLst/>
          </a:prstGeom>
        </p:spPr>
      </p:pic>
      <p:sp>
        <p:nvSpPr>
          <p:cNvPr id="8" name="TextBox 7">
            <a:extLst>
              <a:ext uri="{FF2B5EF4-FFF2-40B4-BE49-F238E27FC236}">
                <a16:creationId xmlns:a16="http://schemas.microsoft.com/office/drawing/2014/main" id="{8AF672E5-EF60-45CF-0985-A59CF228771F}"/>
              </a:ext>
            </a:extLst>
          </p:cNvPr>
          <p:cNvSpPr txBox="1"/>
          <p:nvPr/>
        </p:nvSpPr>
        <p:spPr>
          <a:xfrm>
            <a:off x="3701142" y="1835292"/>
            <a:ext cx="4680857" cy="4524315"/>
          </a:xfrm>
          <a:prstGeom prst="rect">
            <a:avLst/>
          </a:prstGeom>
          <a:noFill/>
        </p:spPr>
        <p:txBody>
          <a:bodyPr wrap="square" rtlCol="0">
            <a:spAutoFit/>
          </a:bodyPr>
          <a:lstStyle/>
          <a:p>
            <a:pPr marL="457200" lvl="0" indent="-457200">
              <a:buFont typeface="Arial" panose="020B0604020202020204" pitchFamily="34" charset="0"/>
              <a:buChar char="•"/>
              <a:defRPr/>
            </a:pPr>
            <a:r>
              <a:rPr lang="es-ES" sz="3600" dirty="0">
                <a:solidFill>
                  <a:srgbClr val="C00000"/>
                </a:solidFill>
                <a:latin typeface="Gotham Book"/>
              </a:rPr>
              <a:t>Lee el frase en la pregunta</a:t>
            </a:r>
            <a:r>
              <a:rPr lang="en-US" sz="3600" dirty="0">
                <a:solidFill>
                  <a:srgbClr val="C00000"/>
                </a:solidFill>
                <a:latin typeface="Gotham Book"/>
              </a:rPr>
              <a:t>.</a:t>
            </a:r>
            <a:endParaRPr kumimoji="0" lang="en-US" sz="3600" b="0" i="0" u="none" strike="noStrike" kern="1200" cap="none" spc="0" normalizeH="0" baseline="0" noProof="0" dirty="0">
              <a:ln>
                <a:noFill/>
              </a:ln>
              <a:solidFill>
                <a:srgbClr val="C00000"/>
              </a:solidFill>
              <a:effectLst/>
              <a:uLnTx/>
              <a:uFillTx/>
              <a:latin typeface="Gotham Book"/>
              <a:ea typeface="+mn-ea"/>
              <a:cs typeface="+mn-cs"/>
            </a:endParaRPr>
          </a:p>
          <a:p>
            <a:pPr marL="457200" lvl="0" indent="-457200">
              <a:buFont typeface="Arial" panose="020B0604020202020204" pitchFamily="34" charset="0"/>
              <a:buChar char="•"/>
              <a:defRPr/>
            </a:pPr>
            <a:r>
              <a:rPr lang="es-ES" sz="3600" dirty="0">
                <a:solidFill>
                  <a:srgbClr val="0070C0"/>
                </a:solidFill>
                <a:latin typeface="Gotham Book"/>
              </a:rPr>
              <a:t>Elige tres respuestas que completen mejor el tronco de la oración</a:t>
            </a:r>
            <a:r>
              <a:rPr kumimoji="0" lang="en-US" sz="3600" b="0" i="0" u="none" strike="noStrike" kern="1200" cap="none" spc="0" normalizeH="0" baseline="0" noProof="0" dirty="0">
                <a:ln>
                  <a:noFill/>
                </a:ln>
                <a:solidFill>
                  <a:srgbClr val="0070C0"/>
                </a:solidFill>
                <a:effectLst/>
                <a:uLnTx/>
                <a:uFillTx/>
                <a:latin typeface="Gotham Book"/>
                <a:ea typeface="+mn-ea"/>
                <a:cs typeface="+mn-cs"/>
              </a:rPr>
              <a:t>.</a:t>
            </a:r>
          </a:p>
          <a:p>
            <a:pPr marL="457200" lvl="0" indent="-457200">
              <a:buFont typeface="Arial" panose="020B0604020202020204" pitchFamily="34" charset="0"/>
              <a:buChar char="•"/>
              <a:defRPr/>
            </a:pPr>
            <a:r>
              <a:rPr lang="en-US" sz="3600" dirty="0" err="1">
                <a:solidFill>
                  <a:srgbClr val="196B24">
                    <a:lumMod val="75000"/>
                  </a:srgbClr>
                </a:solidFill>
                <a:latin typeface="Gotham Book"/>
              </a:rPr>
              <a:t>Comparte</a:t>
            </a:r>
            <a:r>
              <a:rPr lang="en-US" sz="3600" dirty="0">
                <a:solidFill>
                  <a:srgbClr val="196B24">
                    <a:lumMod val="75000"/>
                  </a:srgbClr>
                </a:solidFill>
                <a:latin typeface="Gotham Book"/>
              </a:rPr>
              <a:t> con </a:t>
            </a:r>
            <a:r>
              <a:rPr lang="en-US" sz="3600" dirty="0" err="1">
                <a:solidFill>
                  <a:srgbClr val="196B24">
                    <a:lumMod val="75000"/>
                  </a:srgbClr>
                </a:solidFill>
                <a:latin typeface="Gotham Book"/>
              </a:rPr>
              <a:t>una</a:t>
            </a:r>
            <a:r>
              <a:rPr lang="en-US" sz="3600" dirty="0">
                <a:solidFill>
                  <a:srgbClr val="196B24">
                    <a:lumMod val="75000"/>
                  </a:srgbClr>
                </a:solidFill>
                <a:latin typeface="Gotham Book"/>
              </a:rPr>
              <a:t> pareja</a:t>
            </a:r>
            <a:r>
              <a:rPr kumimoji="0" lang="en-US" sz="3200" b="0" i="0" u="none" strike="noStrike" kern="1200" cap="none" spc="0" normalizeH="0" baseline="0" noProof="0" dirty="0">
                <a:ln>
                  <a:noFill/>
                </a:ln>
                <a:solidFill>
                  <a:srgbClr val="196B24">
                    <a:lumMod val="75000"/>
                  </a:srgbClr>
                </a:solidFill>
                <a:effectLst/>
                <a:uLnTx/>
                <a:uFillTx/>
                <a:latin typeface="Gotham Book"/>
                <a:ea typeface="+mn-ea"/>
                <a:cs typeface="+mn-cs"/>
              </a:rPr>
              <a:t>.</a:t>
            </a:r>
            <a:endParaRPr kumimoji="0" lang="en-US" sz="3000" b="0" i="0" u="none" strike="noStrike" kern="1200" cap="none" spc="0" normalizeH="0" baseline="0" noProof="0" dirty="0">
              <a:ln>
                <a:noFill/>
              </a:ln>
              <a:solidFill>
                <a:srgbClr val="196B24">
                  <a:lumMod val="75000"/>
                </a:srgbClr>
              </a:solidFill>
              <a:effectLst/>
              <a:uLnTx/>
              <a:uFillTx/>
              <a:latin typeface="Gotham Book"/>
              <a:ea typeface="+mn-ea"/>
              <a:cs typeface="+mn-cs"/>
            </a:endParaRPr>
          </a:p>
        </p:txBody>
      </p:sp>
      <p:pic>
        <p:nvPicPr>
          <p:cNvPr id="4" name="Graphic 3" descr="Badge Tick with solid fill">
            <a:extLst>
              <a:ext uri="{FF2B5EF4-FFF2-40B4-BE49-F238E27FC236}">
                <a16:creationId xmlns:a16="http://schemas.microsoft.com/office/drawing/2014/main" id="{9F7A5CF3-E5D1-853C-08CC-2B009E39C95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83518" y="1942664"/>
            <a:ext cx="3755573" cy="3755573"/>
          </a:xfrm>
          <a:prstGeom prst="rect">
            <a:avLst/>
          </a:prstGeom>
        </p:spPr>
      </p:pic>
    </p:spTree>
    <p:extLst>
      <p:ext uri="{BB962C8B-B14F-4D97-AF65-F5344CB8AC3E}">
        <p14:creationId xmlns:p14="http://schemas.microsoft.com/office/powerpoint/2010/main" val="2009683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BEA8190-F3E1-021F-D906-297408FA00A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B8F07348-4E1A-E7C1-D621-34A039F33C82}"/>
              </a:ext>
            </a:extLst>
          </p:cNvPr>
          <p:cNvSpPr txBox="1">
            <a:spLocks noGrp="1"/>
          </p:cNvSpPr>
          <p:nvPr>
            <p:ph type="title" idx="4294967295"/>
          </p:nvPr>
        </p:nvSpPr>
        <p:spPr>
          <a:xfrm>
            <a:off x="1812149" y="0"/>
            <a:ext cx="9010288" cy="10972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dirty="0" err="1">
                <a:latin typeface="Gotham Medium"/>
              </a:rPr>
              <a:t>Comparte</a:t>
            </a:r>
            <a:r>
              <a:rPr lang="en-US" dirty="0">
                <a:latin typeface="Gotham Medium"/>
              </a:rPr>
              <a:t> con la </a:t>
            </a:r>
            <a:r>
              <a:rPr lang="en-US" dirty="0" err="1">
                <a:latin typeface="Gotham Medium"/>
              </a:rPr>
              <a:t>clase</a:t>
            </a:r>
            <a:r>
              <a:rPr kumimoji="0" lang="en-US" sz="6000" b="0" i="0" u="none" strike="noStrike" kern="1200" cap="none" spc="0" normalizeH="0" baseline="0" noProof="0" dirty="0">
                <a:ln>
                  <a:noFill/>
                </a:ln>
                <a:solidFill>
                  <a:schemeClr val="tx1"/>
                </a:solidFill>
                <a:effectLst/>
                <a:uLnTx/>
                <a:uFillTx/>
                <a:latin typeface="Gotham Medium"/>
                <a:ea typeface="+mj-ea"/>
                <a:cs typeface="+mj-cs"/>
              </a:rPr>
              <a:t>: </a:t>
            </a:r>
            <a:r>
              <a:rPr kumimoji="0" lang="en-US" sz="6000" b="0" i="0" u="none" strike="noStrike" kern="1200" cap="none" spc="0" normalizeH="0" baseline="0" noProof="0" dirty="0">
                <a:ln>
                  <a:noFill/>
                </a:ln>
                <a:solidFill>
                  <a:schemeClr val="bg1"/>
                </a:solidFill>
                <a:effectLst/>
                <a:uLnTx/>
                <a:uFillTx/>
                <a:latin typeface="Gotham Medium"/>
                <a:ea typeface="+mj-ea"/>
                <a:cs typeface="+mj-cs"/>
              </a:rPr>
              <a:t>2</a:t>
            </a:r>
          </a:p>
        </p:txBody>
      </p:sp>
      <p:sp>
        <p:nvSpPr>
          <p:cNvPr id="3" name="Speech Bubble: Rectangle with Corners Rounded 2">
            <a:extLst>
              <a:ext uri="{FF2B5EF4-FFF2-40B4-BE49-F238E27FC236}">
                <a16:creationId xmlns:a16="http://schemas.microsoft.com/office/drawing/2014/main" id="{FE27FBF8-6D8A-0B53-FFC6-19F99FE09E98}"/>
              </a:ext>
            </a:extLst>
          </p:cNvPr>
          <p:cNvSpPr/>
          <p:nvPr/>
        </p:nvSpPr>
        <p:spPr>
          <a:xfrm>
            <a:off x="1964548" y="1752598"/>
            <a:ext cx="6439223" cy="2547260"/>
          </a:xfrm>
          <a:prstGeom prst="wedgeRoundRectCallout">
            <a:avLst>
              <a:gd name="adj1" fmla="val 69646"/>
              <a:gd name="adj2" fmla="val 34008"/>
              <a:gd name="adj3" fmla="val 16667"/>
            </a:avLst>
          </a:prstGeom>
          <a:solidFill>
            <a:srgbClr val="F3D1D3"/>
          </a:solidFill>
          <a:ln w="28575">
            <a:solidFill>
              <a:srgbClr val="C0000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srgbClr val="C00000"/>
                </a:solidFill>
                <a:latin typeface="Gotham Book"/>
              </a:rPr>
              <a:t>Una característica definitoria de la Gran Depresión fue ______________</a:t>
            </a:r>
            <a:endParaRPr kumimoji="0" lang="en-US" sz="4000" b="0" i="0" u="none" strike="noStrike" kern="1200" cap="none" spc="0" normalizeH="0" baseline="0" noProof="0" dirty="0">
              <a:ln>
                <a:noFill/>
              </a:ln>
              <a:solidFill>
                <a:srgbClr val="C00000"/>
              </a:solidFill>
              <a:effectLst/>
              <a:uLnTx/>
              <a:uFillTx/>
              <a:latin typeface="Gotham Book"/>
              <a:ea typeface="+mn-ea"/>
              <a:cs typeface="+mn-cs"/>
            </a:endParaRPr>
          </a:p>
        </p:txBody>
      </p:sp>
      <p:pic>
        <p:nvPicPr>
          <p:cNvPr id="4" name="Graphic 3">
            <a:extLst>
              <a:ext uri="{FF2B5EF4-FFF2-40B4-BE49-F238E27FC236}">
                <a16:creationId xmlns:a16="http://schemas.microsoft.com/office/drawing/2014/main" id="{CE34429D-3616-E864-981C-D777146C4B38}"/>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20209" y="2955382"/>
            <a:ext cx="1344476" cy="1344476"/>
          </a:xfrm>
          <a:prstGeom prst="rect">
            <a:avLst/>
          </a:prstGeom>
        </p:spPr>
      </p:pic>
    </p:spTree>
    <p:extLst>
      <p:ext uri="{BB962C8B-B14F-4D97-AF65-F5344CB8AC3E}">
        <p14:creationId xmlns:p14="http://schemas.microsoft.com/office/powerpoint/2010/main" val="12274924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6" ma:contentTypeDescription="Create a new document." ma:contentTypeScope="" ma:versionID="f09f8726f390dfadabc1d97ef0763b8a">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81472ecd14a04064b3b0ad8be87f7640"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09190F-C08F-48CD-86C6-6DFA50AE016E}">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2.xml><?xml version="1.0" encoding="utf-8"?>
<ds:datastoreItem xmlns:ds="http://schemas.openxmlformats.org/officeDocument/2006/customXml" ds:itemID="{D14CE115-871D-4E24-B378-EF84E1A07E76}">
  <ds:schemaRefs>
    <ds:schemaRef ds:uri="http://schemas.microsoft.com/sharepoint/v3/contenttype/forms"/>
  </ds:schemaRefs>
</ds:datastoreItem>
</file>

<file path=customXml/itemProps3.xml><?xml version="1.0" encoding="utf-8"?>
<ds:datastoreItem xmlns:ds="http://schemas.openxmlformats.org/officeDocument/2006/customXml" ds:itemID="{672DC72F-5381-4ECF-A063-1CE31BA41D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cec14-576f-4745-8bc6-f1209321bcba"/>
    <ds:schemaRef ds:uri="545cb1ba-8b8a-41a6-8528-558dc0e975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350</TotalTime>
  <Words>1235</Words>
  <Application>Microsoft Office PowerPoint</Application>
  <PresentationFormat>Widescreen</PresentationFormat>
  <Paragraphs>79</Paragraphs>
  <Slides>15</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Aptos</vt:lpstr>
      <vt:lpstr>Aptos Display</vt:lpstr>
      <vt:lpstr>Arial</vt:lpstr>
      <vt:lpstr>Gotham Book</vt:lpstr>
      <vt:lpstr>Gotham Medium</vt:lpstr>
      <vt:lpstr>Office Theme</vt:lpstr>
      <vt:lpstr>1_Office Theme</vt:lpstr>
      <vt:lpstr>Unidad 12:  La Gran Depresión</vt:lpstr>
      <vt:lpstr>Calentamiento Sigue las instrucciones de abajo para completar tu calentamiento</vt:lpstr>
      <vt:lpstr>Comparte con la clase:</vt:lpstr>
      <vt:lpstr>Pregunta esencial</vt:lpstr>
      <vt:lpstr>En la lección de hoy</vt:lpstr>
      <vt:lpstr>Parte I: Analizar una imagen</vt:lpstr>
      <vt:lpstr>Parte II: Ideas esenciales y Pasaje de lectura</vt:lpstr>
      <vt:lpstr>Párrafo 1: La Era del Petróleo</vt:lpstr>
      <vt:lpstr>Párrafo 2: El mercado bursátil</vt:lpstr>
      <vt:lpstr>Párrafo 3: El desplome bursátil de 1929</vt:lpstr>
      <vt:lpstr>Párrafo 4: El New Deal del presidente Roosevelt</vt:lpstr>
      <vt:lpstr>Párrafo 5: El New Deal en acción</vt:lpstr>
      <vt:lpstr>Parte III: Preguntas de comprensión</vt:lpstr>
      <vt:lpstr>Billete de salida Sigue las instrucciones a continuación para completar tu ticket de salida</vt:lpstr>
      <vt:lpstr>Comparte con la clase: 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5</cp:revision>
  <dcterms:created xsi:type="dcterms:W3CDTF">2026-05-05T16:47:45Z</dcterms:created>
  <dcterms:modified xsi:type="dcterms:W3CDTF">2026-08-12T17:35:05Z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