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Lst>
  <p:notesMasterIdLst>
    <p:notesMasterId r:id="rId16"/>
  </p:notesMasterIdLst>
  <p:sldIdLst>
    <p:sldId id="326" r:id="rId4"/>
    <p:sldId id="331" r:id="rId5"/>
    <p:sldId id="332" r:id="rId6"/>
    <p:sldId id="333" r:id="rId7"/>
    <p:sldId id="334" r:id="rId8"/>
    <p:sldId id="335" r:id="rId9"/>
    <p:sldId id="336" r:id="rId10"/>
    <p:sldId id="338" r:id="rId11"/>
    <p:sldId id="340" r:id="rId12"/>
    <p:sldId id="339" r:id="rId13"/>
    <p:sldId id="341" r:id="rId14"/>
    <p:sldId id="342"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59" d="100"/>
          <a:sy n="59" d="100"/>
        </p:scale>
        <p:origin x="128" y="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viewProps" Target="viewProps.xml"/><Relationship Id="rId3" Type="http://schemas.openxmlformats.org/officeDocument/2006/relationships/slideMaster" Target="slideMasters/slideMaster3.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5" Type="http://schemas.openxmlformats.org/officeDocument/2006/relationships/slide" Target="slides/slide2.xml"/><Relationship Id="rId15" Type="http://schemas.openxmlformats.org/officeDocument/2006/relationships/slide" Target="slides/slide12.xml"/><Relationship Id="rId10" Type="http://schemas.openxmlformats.org/officeDocument/2006/relationships/slide" Target="slides/slide7.xml"/><Relationship Id="rId19"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3BDB540-26BE-4964-A69C-D9FE53457702}" type="datetimeFigureOut">
              <a:rPr lang="en-US" smtClean="0"/>
              <a:t>5/21/2026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A4CE80A-308C-4601-A695-712A6058C81E}" type="slidenum">
              <a:rPr lang="en-US" smtClean="0"/>
              <a:t>‹#›</a:t>
            </a:fld>
            <a:endParaRPr lang="en-US"/>
          </a:p>
        </p:txBody>
      </p:sp>
    </p:spTree>
    <p:extLst>
      <p:ext uri="{BB962C8B-B14F-4D97-AF65-F5344CB8AC3E}">
        <p14:creationId xmlns:p14="http://schemas.microsoft.com/office/powerpoint/2010/main" val="21195945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texashistory.unt.edu/ark:/67531/metapth296835/" TargetMode="External"/><Relationship Id="rId2" Type="http://schemas.openxmlformats.org/officeDocument/2006/relationships/slide" Target="../slides/slide1.xml"/><Relationship Id="rId1" Type="http://schemas.openxmlformats.org/officeDocument/2006/relationships/notesMaster" Target="../notesMasters/notesMaster1.xml"/><Relationship Id="rId4" Type="http://schemas.openxmlformats.org/officeDocument/2006/relationships/hyperlink" Target="https://texashistory.unt.edu/" TargetMode="Externa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www.loc.gov/item/2017732198/"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www.loc.gov/item/95514429/" TargetMode="External"/><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www.loc.gov/item/2017770698/" TargetMode="External"/><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www.nesdis.noaa.gov/" TargetMode="External"/><Relationship Id="rId2" Type="http://schemas.openxmlformats.org/officeDocument/2006/relationships/slide" Target="../slides/slide10.xml"/><Relationship Id="rId1" Type="http://schemas.openxmlformats.org/officeDocument/2006/relationships/notesMaster" Target="../notesMasters/notesMaster1.xml"/><Relationship Id="rId4" Type="http://schemas.openxmlformats.org/officeDocument/2006/relationships/hyperlink" Target="https://www.nesdis.noaa.gov/about/k-12-education/dust-ash-fire-smoke/what-dust-storm" TargetMode="Externa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rtl="0"/>
            <a:r>
              <a:rPr lang="en-US" sz="1200" b="0" i="0" u="none" strike="noStrike" kern="1200" dirty="0">
                <a:solidFill>
                  <a:schemeClr val="tx1"/>
                </a:solidFill>
                <a:effectLst/>
                <a:latin typeface="+mn-lt"/>
                <a:ea typeface="+mn-ea"/>
                <a:cs typeface="+mn-cs"/>
              </a:rPr>
              <a:t>Reid, Robert L., 1938-. Picturing Texas: The Farm Security Administration-Office of War Information Photographers in the Lone Star State, 1935-1943, book, 1994; Austin, Texas. (</a:t>
            </a:r>
            <a:r>
              <a:rPr lang="en-US" sz="1200" b="0" i="0" u="none" strike="noStrike" kern="1200" dirty="0">
                <a:solidFill>
                  <a:schemeClr val="tx1"/>
                </a:solidFill>
                <a:effectLst/>
                <a:latin typeface="+mn-lt"/>
                <a:ea typeface="+mn-ea"/>
                <a:cs typeface="+mn-cs"/>
                <a:hlinkClick r:id="rId3"/>
              </a:rPr>
              <a:t>https://texashistory.unt.edu/ark:/67531/metapth296835/</a:t>
            </a:r>
            <a:r>
              <a:rPr lang="en-US" sz="1200" b="0" i="0" u="none" strike="noStrike" kern="1200" dirty="0">
                <a:solidFill>
                  <a:schemeClr val="tx1"/>
                </a:solidFill>
                <a:effectLst/>
                <a:latin typeface="+mn-lt"/>
                <a:ea typeface="+mn-ea"/>
                <a:cs typeface="+mn-cs"/>
              </a:rPr>
              <a:t>: accessed May 5, 2026), University of North Texas Libraries, The Portal to Texas History, </a:t>
            </a:r>
            <a:r>
              <a:rPr lang="en-US" sz="1200" b="0" i="0" u="none" strike="noStrike" kern="1200" dirty="0">
                <a:solidFill>
                  <a:schemeClr val="tx1"/>
                </a:solidFill>
                <a:effectLst/>
                <a:latin typeface="+mn-lt"/>
                <a:ea typeface="+mn-ea"/>
                <a:cs typeface="+mn-cs"/>
                <a:hlinkClick r:id="rId4"/>
              </a:rPr>
              <a:t>https://texashistory.unt.edu</a:t>
            </a:r>
            <a:r>
              <a:rPr lang="en-US" sz="1200" b="0" i="0" u="none" strike="noStrike" kern="1200" dirty="0">
                <a:solidFill>
                  <a:schemeClr val="tx1"/>
                </a:solidFill>
                <a:effectLst/>
                <a:latin typeface="+mn-lt"/>
                <a:ea typeface="+mn-ea"/>
                <a:cs typeface="+mn-cs"/>
              </a:rPr>
              <a:t>; crediting Texas State Historical Association. </a:t>
            </a:r>
            <a:endParaRPr lang="en-US" b="0" dirty="0">
              <a:effectLst/>
            </a:endParaRPr>
          </a:p>
          <a:p>
            <a:br>
              <a:rPr lang="en-US" dirty="0"/>
            </a:b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06680DF-FBC2-44B2-B7B0-5E8793897DE1}"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1119185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tx1"/>
                </a:solidFill>
                <a:effectLst/>
                <a:latin typeface="+mn-lt"/>
                <a:ea typeface="+mn-ea"/>
                <a:cs typeface="+mn-cs"/>
              </a:rPr>
              <a:t>Shahn, Ben. </a:t>
            </a:r>
            <a:r>
              <a:rPr lang="en-US" sz="1200" b="0" i="1" u="none" strike="noStrike" kern="1200" dirty="0">
                <a:solidFill>
                  <a:schemeClr val="tx1"/>
                </a:solidFill>
                <a:effectLst/>
                <a:latin typeface="+mn-lt"/>
                <a:ea typeface="+mn-ea"/>
                <a:cs typeface="+mn-cs"/>
              </a:rPr>
              <a:t>Ex-farmer now on W.P.A. Work Projects Administration, central Ohio</a:t>
            </a:r>
            <a:r>
              <a:rPr lang="en-US" sz="1200" b="0" i="0" u="none" strike="noStrike" kern="1200" dirty="0">
                <a:solidFill>
                  <a:schemeClr val="tx1"/>
                </a:solidFill>
                <a:effectLst/>
                <a:latin typeface="+mn-lt"/>
                <a:ea typeface="+mn-ea"/>
                <a:cs typeface="+mn-cs"/>
              </a:rPr>
              <a:t>. August 1938. Photograph. Library of Congress Prints and Photographs Division. </a:t>
            </a:r>
            <a:r>
              <a:rPr lang="en-US" sz="1200" b="0" i="0" u="sng" strike="noStrike" kern="1200" dirty="0">
                <a:solidFill>
                  <a:schemeClr val="tx1"/>
                </a:solidFill>
                <a:effectLst/>
                <a:latin typeface="+mn-lt"/>
                <a:ea typeface="+mn-ea"/>
                <a:cs typeface="+mn-cs"/>
                <a:hlinkClick r:id="rId3"/>
              </a:rPr>
              <a:t>https://www.loc.gov/item/2017732198/</a:t>
            </a:r>
            <a:r>
              <a:rPr lang="en-US" sz="1200" b="0" i="0" u="none" strike="noStrike"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u="none" strike="noStrike"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FA45CF8-16AB-4FEE-B433-1C48B51145F4}"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2893807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0E7213-9F9E-301D-37EC-3EAE5C01EDB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B3C5A01-888F-B2ED-4D9B-0D09631875B3}"/>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976584D7-AE7A-954D-3E84-A9C491E99AB1}"/>
              </a:ext>
            </a:extLst>
          </p:cNvPr>
          <p:cNvSpPr>
            <a:spLocks noGrp="1"/>
          </p:cNvSpPr>
          <p:nvPr>
            <p:ph type="body" idx="1"/>
          </p:nvPr>
        </p:nvSpPr>
        <p:spPr/>
        <p:txBody>
          <a:bodyPr/>
          <a:lstStyle/>
          <a:p>
            <a:r>
              <a:rPr lang="en-US" sz="1200" b="0" i="1" kern="1200" dirty="0">
                <a:solidFill>
                  <a:schemeClr val="tx1"/>
                </a:solidFill>
                <a:effectLst/>
                <a:latin typeface="+mn-lt"/>
                <a:ea typeface="+mn-ea"/>
                <a:cs typeface="+mn-cs"/>
              </a:rPr>
              <a:t>Floor of Stock Exchange during market session, New York City</a:t>
            </a:r>
            <a:r>
              <a:rPr lang="en-US" sz="1200" b="0" i="0" kern="1200" dirty="0">
                <a:solidFill>
                  <a:schemeClr val="tx1"/>
                </a:solidFill>
                <a:effectLst/>
                <a:latin typeface="+mn-lt"/>
                <a:ea typeface="+mn-ea"/>
                <a:cs typeface="+mn-cs"/>
              </a:rPr>
              <a:t>. , ca. 1934. Photograph. https://www.loc.gov/item/2006682545/.</a:t>
            </a:r>
          </a:p>
          <a:p>
            <a:br>
              <a:rPr lang="en-US" dirty="0"/>
            </a:br>
            <a:endParaRPr lang="en-US" dirty="0"/>
          </a:p>
        </p:txBody>
      </p:sp>
      <p:sp>
        <p:nvSpPr>
          <p:cNvPr id="4" name="Slide Number Placeholder 3">
            <a:extLst>
              <a:ext uri="{FF2B5EF4-FFF2-40B4-BE49-F238E27FC236}">
                <a16:creationId xmlns:a16="http://schemas.microsoft.com/office/drawing/2014/main" id="{786EAE5C-42C3-7D1F-85A1-CF0B640762C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FA45CF8-16AB-4FEE-B433-1C48B51145F4}"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3435172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DBB6F5-99E4-3B0F-0B83-479B57BC367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1A0406B-9DFC-B2B1-B8CB-191BEC150C7B}"/>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55B22170-8831-E9CD-7A1C-F2017BD89C5D}"/>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1" u="none" strike="noStrike" kern="1200" dirty="0">
                <a:solidFill>
                  <a:schemeClr val="tx1"/>
                </a:solidFill>
                <a:effectLst/>
                <a:latin typeface="+mn-lt"/>
                <a:ea typeface="+mn-ea"/>
                <a:cs typeface="+mn-cs"/>
              </a:rPr>
              <a:t>Police give first city doles to unemployed. Police distributing eggs and bread to city's needy at E. 104th St. station house today / by Telegram staff photographer</a:t>
            </a:r>
            <a:r>
              <a:rPr lang="en-US" sz="1200" b="0" i="0" u="none" strike="noStrike" kern="1200" dirty="0">
                <a:solidFill>
                  <a:schemeClr val="tx1"/>
                </a:solidFill>
                <a:effectLst/>
                <a:latin typeface="+mn-lt"/>
                <a:ea typeface="+mn-ea"/>
                <a:cs typeface="+mn-cs"/>
              </a:rPr>
              <a:t>. 1930. Photograph. Library of Congress Prints and Photographs Division.  </a:t>
            </a:r>
            <a:r>
              <a:rPr lang="en-US" sz="1200" b="0" i="0" u="sng" strike="noStrike" kern="1200" dirty="0">
                <a:solidFill>
                  <a:schemeClr val="tx1"/>
                </a:solidFill>
                <a:effectLst/>
                <a:latin typeface="+mn-lt"/>
                <a:ea typeface="+mn-ea"/>
                <a:cs typeface="+mn-cs"/>
                <a:hlinkClick r:id="rId3"/>
              </a:rPr>
              <a:t>https://www.loc.gov/item/95514429/</a:t>
            </a:r>
            <a:r>
              <a:rPr lang="en-US" sz="1200" b="0" i="0" u="none" strike="noStrike" kern="1200" dirty="0">
                <a:solidFill>
                  <a:schemeClr val="tx1"/>
                </a:solidFill>
                <a:effectLst/>
                <a:latin typeface="+mn-lt"/>
                <a:ea typeface="+mn-ea"/>
                <a:cs typeface="+mn-cs"/>
              </a:rPr>
              <a:t>. </a:t>
            </a:r>
          </a:p>
          <a:p>
            <a:endParaRPr lang="en-US" dirty="0"/>
          </a:p>
        </p:txBody>
      </p:sp>
      <p:sp>
        <p:nvSpPr>
          <p:cNvPr id="4" name="Slide Number Placeholder 3">
            <a:extLst>
              <a:ext uri="{FF2B5EF4-FFF2-40B4-BE49-F238E27FC236}">
                <a16:creationId xmlns:a16="http://schemas.microsoft.com/office/drawing/2014/main" id="{9313AE0A-B815-A238-2072-1A57892B15B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FA45CF8-16AB-4FEE-B433-1C48B51145F4}"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0699731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292709-05B6-2624-D2A3-F543928A024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CECF337-E593-8C70-53C7-4DF19DFCF3F5}"/>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0A129CF2-9285-A312-1554-3ED9D5579B98}"/>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tx1"/>
                </a:solidFill>
                <a:effectLst/>
                <a:latin typeface="+mn-lt"/>
                <a:ea typeface="+mn-ea"/>
                <a:cs typeface="+mn-cs"/>
              </a:rPr>
              <a:t>Lange, Dorothea. </a:t>
            </a:r>
            <a:r>
              <a:rPr lang="en-US" sz="1200" b="0" i="1" u="none" strike="noStrike" kern="1200" dirty="0">
                <a:solidFill>
                  <a:schemeClr val="tx1"/>
                </a:solidFill>
                <a:effectLst/>
                <a:latin typeface="+mn-lt"/>
                <a:ea typeface="+mn-ea"/>
                <a:cs typeface="+mn-cs"/>
              </a:rPr>
              <a:t>Unemployment benefits aid begins. Line of men inside a division office of the State Employment Service office at San Francisco, California, waiting to register for benefits on one of the first days the office was open. They will receive from six to fifteen dollars per week for up to sixteen weeks. Coincidental with the announcement that the federal unemployment census showed close to ten million persons out of work, twenty-two states begin paying unemployment compensation</a:t>
            </a:r>
            <a:r>
              <a:rPr lang="en-US" sz="1200" b="0" i="0" u="none" strike="noStrike" kern="1200" dirty="0">
                <a:solidFill>
                  <a:schemeClr val="tx1"/>
                </a:solidFill>
                <a:effectLst/>
                <a:latin typeface="+mn-lt"/>
                <a:ea typeface="+mn-ea"/>
                <a:cs typeface="+mn-cs"/>
              </a:rPr>
              <a:t>. January 1938. Photograph. Library of Congress Prints and Photographs Division. </a:t>
            </a:r>
            <a:r>
              <a:rPr lang="en-US" sz="1200" b="0" i="0" u="sng" strike="noStrike" kern="1200" dirty="0">
                <a:solidFill>
                  <a:schemeClr val="tx1"/>
                </a:solidFill>
                <a:effectLst/>
                <a:latin typeface="+mn-lt"/>
                <a:ea typeface="+mn-ea"/>
                <a:cs typeface="+mn-cs"/>
                <a:hlinkClick r:id="rId3"/>
              </a:rPr>
              <a:t>https://www.loc.gov/item/2017770698/</a:t>
            </a:r>
            <a:r>
              <a:rPr lang="en-US" sz="1200" b="0" i="0" u="none" strike="noStrike" kern="1200" dirty="0">
                <a:solidFill>
                  <a:schemeClr val="tx1"/>
                </a:solidFill>
                <a:effectLst/>
                <a:latin typeface="+mn-lt"/>
                <a:ea typeface="+mn-ea"/>
                <a:cs typeface="+mn-cs"/>
              </a:rPr>
              <a:t>. </a:t>
            </a:r>
          </a:p>
          <a:p>
            <a:endParaRPr lang="en-US" dirty="0"/>
          </a:p>
        </p:txBody>
      </p:sp>
      <p:sp>
        <p:nvSpPr>
          <p:cNvPr id="4" name="Slide Number Placeholder 3">
            <a:extLst>
              <a:ext uri="{FF2B5EF4-FFF2-40B4-BE49-F238E27FC236}">
                <a16:creationId xmlns:a16="http://schemas.microsoft.com/office/drawing/2014/main" id="{90B4534D-34F4-1858-3F84-408BB8F40D1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FA45CF8-16AB-4FEE-B433-1C48B51145F4}"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7923225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C94723-B012-11CC-793E-DC3159BF0CA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5E795F7-FCD8-C233-E3B5-BF0FF097D22D}"/>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1CAA735E-C723-C3B5-7B1C-2216E90410FA}"/>
              </a:ext>
            </a:extLst>
          </p:cNvPr>
          <p:cNvSpPr>
            <a:spLocks noGrp="1"/>
          </p:cNvSpPr>
          <p:nvPr>
            <p:ph type="body" idx="1"/>
          </p:nvPr>
        </p:nvSpPr>
        <p:spPr/>
        <p:txBody>
          <a:bodyPr/>
          <a:lstStyle/>
          <a:p>
            <a:pPr rtl="0"/>
            <a:r>
              <a:rPr lang="en-US" sz="1200" b="0" i="0" u="none" strike="noStrike" kern="1200" dirty="0">
                <a:solidFill>
                  <a:schemeClr val="tx1"/>
                </a:solidFill>
                <a:effectLst/>
                <a:latin typeface="+mn-lt"/>
                <a:ea typeface="+mn-ea"/>
                <a:cs typeface="+mn-cs"/>
              </a:rPr>
              <a:t>What is a dust storm?  </a:t>
            </a:r>
            <a:r>
              <a:rPr lang="en-US" sz="1200" b="0" i="0" u="none" strike="noStrike" kern="1200" dirty="0">
                <a:solidFill>
                  <a:schemeClr val="tx1"/>
                </a:solidFill>
                <a:effectLst/>
                <a:latin typeface="+mn-lt"/>
                <a:ea typeface="+mn-ea"/>
                <a:cs typeface="+mn-cs"/>
                <a:hlinkClick r:id="rId3"/>
              </a:rPr>
              <a:t>National Environmental Satellite, Data, and Information Service</a:t>
            </a:r>
            <a:r>
              <a:rPr lang="en-US" sz="1200" b="0" i="0" u="none" strike="noStrike" kern="1200" dirty="0">
                <a:solidFill>
                  <a:schemeClr val="tx1"/>
                </a:solidFill>
                <a:effectLst/>
                <a:latin typeface="+mn-lt"/>
                <a:ea typeface="+mn-ea"/>
                <a:cs typeface="+mn-cs"/>
              </a:rPr>
              <a:t>. </a:t>
            </a:r>
            <a:endParaRPr lang="en-US" b="0" dirty="0">
              <a:effectLst/>
            </a:endParaRPr>
          </a:p>
          <a:p>
            <a:pPr rtl="0"/>
            <a:r>
              <a:rPr lang="en-US" sz="1200" b="0" i="0" u="none" strike="noStrike" kern="1200" dirty="0">
                <a:solidFill>
                  <a:schemeClr val="tx1"/>
                </a:solidFill>
                <a:effectLst/>
                <a:latin typeface="+mn-lt"/>
                <a:ea typeface="+mn-ea"/>
                <a:cs typeface="+mn-cs"/>
              </a:rPr>
              <a:t>Accessed 4/13/2026 </a:t>
            </a:r>
            <a:r>
              <a:rPr lang="en-US" sz="1200" b="0" i="0" u="sng" strike="noStrike" kern="1200" dirty="0">
                <a:solidFill>
                  <a:schemeClr val="tx1"/>
                </a:solidFill>
                <a:effectLst/>
                <a:latin typeface="+mn-lt"/>
                <a:ea typeface="+mn-ea"/>
                <a:cs typeface="+mn-cs"/>
                <a:hlinkClick r:id="rId4"/>
              </a:rPr>
              <a:t>https://www.nesdis.noaa.gov/about/k-12-education/dust-ash-fire-smoke/what-dust-storm</a:t>
            </a:r>
            <a:r>
              <a:rPr lang="en-US" sz="1200" b="0" i="0" u="none" strike="noStrike" kern="1200" dirty="0">
                <a:solidFill>
                  <a:schemeClr val="tx1"/>
                </a:solidFill>
                <a:effectLst/>
                <a:latin typeface="+mn-lt"/>
                <a:ea typeface="+mn-ea"/>
                <a:cs typeface="+mn-cs"/>
              </a:rPr>
              <a:t> </a:t>
            </a:r>
            <a:endParaRPr lang="en-US" b="0" dirty="0">
              <a:effectLst/>
            </a:endParaRPr>
          </a:p>
          <a:p>
            <a:br>
              <a:rPr lang="en-US" dirty="0"/>
            </a:br>
            <a:endParaRPr lang="en-US" dirty="0"/>
          </a:p>
        </p:txBody>
      </p:sp>
      <p:sp>
        <p:nvSpPr>
          <p:cNvPr id="4" name="Slide Number Placeholder 3">
            <a:extLst>
              <a:ext uri="{FF2B5EF4-FFF2-40B4-BE49-F238E27FC236}">
                <a16:creationId xmlns:a16="http://schemas.microsoft.com/office/drawing/2014/main" id="{DD3CFBED-1419-75DB-C0CB-B3C6C0B435E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FA45CF8-16AB-4FEE-B433-1C48B51145F4}"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56460268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972358-9696-1A05-B373-998FF74B02F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C8945D3-1EE8-240A-0E87-24B3761555E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CCEC996-7C72-1F0F-ECA0-8482667D885D}"/>
              </a:ext>
            </a:extLst>
          </p:cNvPr>
          <p:cNvSpPr>
            <a:spLocks noGrp="1"/>
          </p:cNvSpPr>
          <p:nvPr>
            <p:ph type="dt" sz="half" idx="10"/>
          </p:nvPr>
        </p:nvSpPr>
        <p:spPr/>
        <p:txBody>
          <a:bodyPr/>
          <a:lstStyle/>
          <a:p>
            <a:fld id="{B19F6F75-7FFB-4234-9357-80A879543817}" type="datetimeFigureOut">
              <a:rPr lang="en-US" smtClean="0"/>
              <a:t>5/21/2026</a:t>
            </a:fld>
            <a:endParaRPr lang="en-US"/>
          </a:p>
        </p:txBody>
      </p:sp>
      <p:sp>
        <p:nvSpPr>
          <p:cNvPr id="5" name="Footer Placeholder 4">
            <a:extLst>
              <a:ext uri="{FF2B5EF4-FFF2-40B4-BE49-F238E27FC236}">
                <a16:creationId xmlns:a16="http://schemas.microsoft.com/office/drawing/2014/main" id="{4AAC3462-13D2-C77F-C763-4C561A52FAE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90853B5-E049-5CEE-A11F-34049DC7BF59}"/>
              </a:ext>
            </a:extLst>
          </p:cNvPr>
          <p:cNvSpPr>
            <a:spLocks noGrp="1"/>
          </p:cNvSpPr>
          <p:nvPr>
            <p:ph type="sldNum" sz="quarter" idx="12"/>
          </p:nvPr>
        </p:nvSpPr>
        <p:spPr/>
        <p:txBody>
          <a:bodyPr/>
          <a:lstStyle/>
          <a:p>
            <a:fld id="{EB3FFB1D-99DB-4C19-913A-9419B2342F4B}" type="slidenum">
              <a:rPr lang="en-US" smtClean="0"/>
              <a:t>‹#›</a:t>
            </a:fld>
            <a:endParaRPr lang="en-US"/>
          </a:p>
        </p:txBody>
      </p:sp>
    </p:spTree>
    <p:extLst>
      <p:ext uri="{BB962C8B-B14F-4D97-AF65-F5344CB8AC3E}">
        <p14:creationId xmlns:p14="http://schemas.microsoft.com/office/powerpoint/2010/main" val="1957138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5821E8-F92C-A0D5-906E-6E38A5E2DB3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2EAEF63-CAA2-F46B-EFD9-1A96602660F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94BF1E5-9989-10B7-DF19-0BFC3E79EFB0}"/>
              </a:ext>
            </a:extLst>
          </p:cNvPr>
          <p:cNvSpPr>
            <a:spLocks noGrp="1"/>
          </p:cNvSpPr>
          <p:nvPr>
            <p:ph type="dt" sz="half" idx="10"/>
          </p:nvPr>
        </p:nvSpPr>
        <p:spPr/>
        <p:txBody>
          <a:bodyPr/>
          <a:lstStyle/>
          <a:p>
            <a:fld id="{B19F6F75-7FFB-4234-9357-80A879543817}" type="datetimeFigureOut">
              <a:rPr lang="en-US" smtClean="0"/>
              <a:t>5/21/2026</a:t>
            </a:fld>
            <a:endParaRPr lang="en-US"/>
          </a:p>
        </p:txBody>
      </p:sp>
      <p:sp>
        <p:nvSpPr>
          <p:cNvPr id="5" name="Footer Placeholder 4">
            <a:extLst>
              <a:ext uri="{FF2B5EF4-FFF2-40B4-BE49-F238E27FC236}">
                <a16:creationId xmlns:a16="http://schemas.microsoft.com/office/drawing/2014/main" id="{A7C45F3E-27DF-8121-EB7A-82E228E4808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963FE3E-2A1D-0BE8-574A-CF182C481A5C}"/>
              </a:ext>
            </a:extLst>
          </p:cNvPr>
          <p:cNvSpPr>
            <a:spLocks noGrp="1"/>
          </p:cNvSpPr>
          <p:nvPr>
            <p:ph type="sldNum" sz="quarter" idx="12"/>
          </p:nvPr>
        </p:nvSpPr>
        <p:spPr/>
        <p:txBody>
          <a:bodyPr/>
          <a:lstStyle/>
          <a:p>
            <a:fld id="{EB3FFB1D-99DB-4C19-913A-9419B2342F4B}" type="slidenum">
              <a:rPr lang="en-US" smtClean="0"/>
              <a:t>‹#›</a:t>
            </a:fld>
            <a:endParaRPr lang="en-US"/>
          </a:p>
        </p:txBody>
      </p:sp>
    </p:spTree>
    <p:extLst>
      <p:ext uri="{BB962C8B-B14F-4D97-AF65-F5344CB8AC3E}">
        <p14:creationId xmlns:p14="http://schemas.microsoft.com/office/powerpoint/2010/main" val="26427368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346A27-21DF-2C21-C8F4-F84D9E8CA18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0C4EE82-C7E8-33B3-1E3F-DB50F4D0C203}"/>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6D0959A-662E-1813-DA53-EB10104F19BF}"/>
              </a:ext>
            </a:extLst>
          </p:cNvPr>
          <p:cNvSpPr>
            <a:spLocks noGrp="1"/>
          </p:cNvSpPr>
          <p:nvPr>
            <p:ph type="dt" sz="half" idx="10"/>
          </p:nvPr>
        </p:nvSpPr>
        <p:spPr/>
        <p:txBody>
          <a:bodyPr/>
          <a:lstStyle/>
          <a:p>
            <a:fld id="{B19F6F75-7FFB-4234-9357-80A879543817}" type="datetimeFigureOut">
              <a:rPr lang="en-US" smtClean="0"/>
              <a:t>5/21/2026</a:t>
            </a:fld>
            <a:endParaRPr lang="en-US"/>
          </a:p>
        </p:txBody>
      </p:sp>
      <p:sp>
        <p:nvSpPr>
          <p:cNvPr id="5" name="Footer Placeholder 4">
            <a:extLst>
              <a:ext uri="{FF2B5EF4-FFF2-40B4-BE49-F238E27FC236}">
                <a16:creationId xmlns:a16="http://schemas.microsoft.com/office/drawing/2014/main" id="{233FA59E-553C-3B3F-7F6B-1057E95BA45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4BAF21B-573A-E22B-C1BB-E826207A4EDD}"/>
              </a:ext>
            </a:extLst>
          </p:cNvPr>
          <p:cNvSpPr>
            <a:spLocks noGrp="1"/>
          </p:cNvSpPr>
          <p:nvPr>
            <p:ph type="sldNum" sz="quarter" idx="12"/>
          </p:nvPr>
        </p:nvSpPr>
        <p:spPr/>
        <p:txBody>
          <a:bodyPr/>
          <a:lstStyle/>
          <a:p>
            <a:fld id="{EB3FFB1D-99DB-4C19-913A-9419B2342F4B}" type="slidenum">
              <a:rPr lang="en-US" smtClean="0"/>
              <a:t>‹#›</a:t>
            </a:fld>
            <a:endParaRPr lang="en-US"/>
          </a:p>
        </p:txBody>
      </p:sp>
    </p:spTree>
    <p:extLst>
      <p:ext uri="{BB962C8B-B14F-4D97-AF65-F5344CB8AC3E}">
        <p14:creationId xmlns:p14="http://schemas.microsoft.com/office/powerpoint/2010/main" val="40182371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CAB1F6-45EC-F69B-2ABB-90661DC0AF8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9E057D7-D1A8-6574-12B6-408365F957B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5D094B7-85CF-603C-0247-C45E90C8222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DA60F88-39B0-33D6-1558-AC8912ADA6FD}"/>
              </a:ext>
            </a:extLst>
          </p:cNvPr>
          <p:cNvSpPr>
            <a:spLocks noGrp="1"/>
          </p:cNvSpPr>
          <p:nvPr>
            <p:ph type="dt" sz="half" idx="10"/>
          </p:nvPr>
        </p:nvSpPr>
        <p:spPr/>
        <p:txBody>
          <a:bodyPr/>
          <a:lstStyle/>
          <a:p>
            <a:fld id="{B19F6F75-7FFB-4234-9357-80A879543817}" type="datetimeFigureOut">
              <a:rPr lang="en-US" smtClean="0"/>
              <a:t>5/21/2026</a:t>
            </a:fld>
            <a:endParaRPr lang="en-US"/>
          </a:p>
        </p:txBody>
      </p:sp>
      <p:sp>
        <p:nvSpPr>
          <p:cNvPr id="6" name="Footer Placeholder 5">
            <a:extLst>
              <a:ext uri="{FF2B5EF4-FFF2-40B4-BE49-F238E27FC236}">
                <a16:creationId xmlns:a16="http://schemas.microsoft.com/office/drawing/2014/main" id="{5585CEA4-E791-FCB2-E009-A94F219AD7A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170A7FC-724B-5D52-4B73-C2FDFE27A19D}"/>
              </a:ext>
            </a:extLst>
          </p:cNvPr>
          <p:cNvSpPr>
            <a:spLocks noGrp="1"/>
          </p:cNvSpPr>
          <p:nvPr>
            <p:ph type="sldNum" sz="quarter" idx="12"/>
          </p:nvPr>
        </p:nvSpPr>
        <p:spPr/>
        <p:txBody>
          <a:bodyPr/>
          <a:lstStyle/>
          <a:p>
            <a:fld id="{EB3FFB1D-99DB-4C19-913A-9419B2342F4B}" type="slidenum">
              <a:rPr lang="en-US" smtClean="0"/>
              <a:t>‹#›</a:t>
            </a:fld>
            <a:endParaRPr lang="en-US"/>
          </a:p>
        </p:txBody>
      </p:sp>
    </p:spTree>
    <p:extLst>
      <p:ext uri="{BB962C8B-B14F-4D97-AF65-F5344CB8AC3E}">
        <p14:creationId xmlns:p14="http://schemas.microsoft.com/office/powerpoint/2010/main" val="29438643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EDECAF-C2A7-D6AC-6DBF-DDDEAEAF3A2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75FA067-3402-B5AF-92B1-D4757A2758F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31149D2-72A0-8422-4D40-4D26B0D4255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790DAB7-C6CA-792A-2607-EE2905EC77A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58AC421-6BD6-951E-D789-B29E5CB2E04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7694427-6254-3F33-8320-BB0FA1873679}"/>
              </a:ext>
            </a:extLst>
          </p:cNvPr>
          <p:cNvSpPr>
            <a:spLocks noGrp="1"/>
          </p:cNvSpPr>
          <p:nvPr>
            <p:ph type="dt" sz="half" idx="10"/>
          </p:nvPr>
        </p:nvSpPr>
        <p:spPr/>
        <p:txBody>
          <a:bodyPr/>
          <a:lstStyle/>
          <a:p>
            <a:fld id="{B19F6F75-7FFB-4234-9357-80A879543817}" type="datetimeFigureOut">
              <a:rPr lang="en-US" smtClean="0"/>
              <a:t>5/21/2026</a:t>
            </a:fld>
            <a:endParaRPr lang="en-US"/>
          </a:p>
        </p:txBody>
      </p:sp>
      <p:sp>
        <p:nvSpPr>
          <p:cNvPr id="8" name="Footer Placeholder 7">
            <a:extLst>
              <a:ext uri="{FF2B5EF4-FFF2-40B4-BE49-F238E27FC236}">
                <a16:creationId xmlns:a16="http://schemas.microsoft.com/office/drawing/2014/main" id="{01886CBB-0996-C290-C86C-94BD37C9604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F82EF52-4AD4-C466-C480-61418A40F85F}"/>
              </a:ext>
            </a:extLst>
          </p:cNvPr>
          <p:cNvSpPr>
            <a:spLocks noGrp="1"/>
          </p:cNvSpPr>
          <p:nvPr>
            <p:ph type="sldNum" sz="quarter" idx="12"/>
          </p:nvPr>
        </p:nvSpPr>
        <p:spPr/>
        <p:txBody>
          <a:bodyPr/>
          <a:lstStyle/>
          <a:p>
            <a:fld id="{EB3FFB1D-99DB-4C19-913A-9419B2342F4B}" type="slidenum">
              <a:rPr lang="en-US" smtClean="0"/>
              <a:t>‹#›</a:t>
            </a:fld>
            <a:endParaRPr lang="en-US"/>
          </a:p>
        </p:txBody>
      </p:sp>
    </p:spTree>
    <p:extLst>
      <p:ext uri="{BB962C8B-B14F-4D97-AF65-F5344CB8AC3E}">
        <p14:creationId xmlns:p14="http://schemas.microsoft.com/office/powerpoint/2010/main" val="36857448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60E208-CF45-599B-6AB5-89C330B9FD2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9358C11-4EAD-912B-3EC8-29B20E88B938}"/>
              </a:ext>
            </a:extLst>
          </p:cNvPr>
          <p:cNvSpPr>
            <a:spLocks noGrp="1"/>
          </p:cNvSpPr>
          <p:nvPr>
            <p:ph type="dt" sz="half" idx="10"/>
          </p:nvPr>
        </p:nvSpPr>
        <p:spPr/>
        <p:txBody>
          <a:bodyPr/>
          <a:lstStyle/>
          <a:p>
            <a:fld id="{B19F6F75-7FFB-4234-9357-80A879543817}" type="datetimeFigureOut">
              <a:rPr lang="en-US" smtClean="0"/>
              <a:t>5/21/2026</a:t>
            </a:fld>
            <a:endParaRPr lang="en-US"/>
          </a:p>
        </p:txBody>
      </p:sp>
      <p:sp>
        <p:nvSpPr>
          <p:cNvPr id="4" name="Footer Placeholder 3">
            <a:extLst>
              <a:ext uri="{FF2B5EF4-FFF2-40B4-BE49-F238E27FC236}">
                <a16:creationId xmlns:a16="http://schemas.microsoft.com/office/drawing/2014/main" id="{0F748B0D-2768-0D14-5FF7-238DC1D534B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20615F3-602C-D03F-CB64-4E2C78DFB49B}"/>
              </a:ext>
            </a:extLst>
          </p:cNvPr>
          <p:cNvSpPr>
            <a:spLocks noGrp="1"/>
          </p:cNvSpPr>
          <p:nvPr>
            <p:ph type="sldNum" sz="quarter" idx="12"/>
          </p:nvPr>
        </p:nvSpPr>
        <p:spPr/>
        <p:txBody>
          <a:bodyPr/>
          <a:lstStyle/>
          <a:p>
            <a:fld id="{EB3FFB1D-99DB-4C19-913A-9419B2342F4B}" type="slidenum">
              <a:rPr lang="en-US" smtClean="0"/>
              <a:t>‹#›</a:t>
            </a:fld>
            <a:endParaRPr lang="en-US"/>
          </a:p>
        </p:txBody>
      </p:sp>
    </p:spTree>
    <p:extLst>
      <p:ext uri="{BB962C8B-B14F-4D97-AF65-F5344CB8AC3E}">
        <p14:creationId xmlns:p14="http://schemas.microsoft.com/office/powerpoint/2010/main" val="27815222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831639B-D13C-D925-3D32-094458348BFC}"/>
              </a:ext>
            </a:extLst>
          </p:cNvPr>
          <p:cNvSpPr>
            <a:spLocks noGrp="1"/>
          </p:cNvSpPr>
          <p:nvPr>
            <p:ph type="dt" sz="half" idx="10"/>
          </p:nvPr>
        </p:nvSpPr>
        <p:spPr/>
        <p:txBody>
          <a:bodyPr/>
          <a:lstStyle/>
          <a:p>
            <a:fld id="{B19F6F75-7FFB-4234-9357-80A879543817}" type="datetimeFigureOut">
              <a:rPr lang="en-US" smtClean="0"/>
              <a:t>5/21/2026</a:t>
            </a:fld>
            <a:endParaRPr lang="en-US"/>
          </a:p>
        </p:txBody>
      </p:sp>
      <p:sp>
        <p:nvSpPr>
          <p:cNvPr id="3" name="Footer Placeholder 2">
            <a:extLst>
              <a:ext uri="{FF2B5EF4-FFF2-40B4-BE49-F238E27FC236}">
                <a16:creationId xmlns:a16="http://schemas.microsoft.com/office/drawing/2014/main" id="{7A7B296C-D4EE-CC34-1C34-E999989FA51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D3FCBE3-2293-92BD-E2C1-9CED38FE38C7}"/>
              </a:ext>
            </a:extLst>
          </p:cNvPr>
          <p:cNvSpPr>
            <a:spLocks noGrp="1"/>
          </p:cNvSpPr>
          <p:nvPr>
            <p:ph type="sldNum" sz="quarter" idx="12"/>
          </p:nvPr>
        </p:nvSpPr>
        <p:spPr/>
        <p:txBody>
          <a:bodyPr/>
          <a:lstStyle/>
          <a:p>
            <a:fld id="{EB3FFB1D-99DB-4C19-913A-9419B2342F4B}" type="slidenum">
              <a:rPr lang="en-US" smtClean="0"/>
              <a:t>‹#›</a:t>
            </a:fld>
            <a:endParaRPr lang="en-US"/>
          </a:p>
        </p:txBody>
      </p:sp>
    </p:spTree>
    <p:extLst>
      <p:ext uri="{BB962C8B-B14F-4D97-AF65-F5344CB8AC3E}">
        <p14:creationId xmlns:p14="http://schemas.microsoft.com/office/powerpoint/2010/main" val="24706289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057A92-854B-EA93-F223-93266AACF19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CEBD434B-62CF-1A25-B3B6-AA01E972464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DE8EE0C-4A02-0610-10BE-772C7BA32DF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CA7EE90-1F79-F3FA-FAB8-5288C5CD8E80}"/>
              </a:ext>
            </a:extLst>
          </p:cNvPr>
          <p:cNvSpPr>
            <a:spLocks noGrp="1"/>
          </p:cNvSpPr>
          <p:nvPr>
            <p:ph type="dt" sz="half" idx="10"/>
          </p:nvPr>
        </p:nvSpPr>
        <p:spPr/>
        <p:txBody>
          <a:bodyPr/>
          <a:lstStyle/>
          <a:p>
            <a:fld id="{B19F6F75-7FFB-4234-9357-80A879543817}" type="datetimeFigureOut">
              <a:rPr lang="en-US" smtClean="0"/>
              <a:t>5/21/2026</a:t>
            </a:fld>
            <a:endParaRPr lang="en-US"/>
          </a:p>
        </p:txBody>
      </p:sp>
      <p:sp>
        <p:nvSpPr>
          <p:cNvPr id="6" name="Footer Placeholder 5">
            <a:extLst>
              <a:ext uri="{FF2B5EF4-FFF2-40B4-BE49-F238E27FC236}">
                <a16:creationId xmlns:a16="http://schemas.microsoft.com/office/drawing/2014/main" id="{8B09887A-16A7-7FA9-E4BA-F04757A3E2B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0C46AE3-DD1A-677D-1D61-30ECC1AC6323}"/>
              </a:ext>
            </a:extLst>
          </p:cNvPr>
          <p:cNvSpPr>
            <a:spLocks noGrp="1"/>
          </p:cNvSpPr>
          <p:nvPr>
            <p:ph type="sldNum" sz="quarter" idx="12"/>
          </p:nvPr>
        </p:nvSpPr>
        <p:spPr/>
        <p:txBody>
          <a:bodyPr/>
          <a:lstStyle/>
          <a:p>
            <a:fld id="{EB3FFB1D-99DB-4C19-913A-9419B2342F4B}" type="slidenum">
              <a:rPr lang="en-US" smtClean="0"/>
              <a:t>‹#›</a:t>
            </a:fld>
            <a:endParaRPr lang="en-US"/>
          </a:p>
        </p:txBody>
      </p:sp>
    </p:spTree>
    <p:extLst>
      <p:ext uri="{BB962C8B-B14F-4D97-AF65-F5344CB8AC3E}">
        <p14:creationId xmlns:p14="http://schemas.microsoft.com/office/powerpoint/2010/main" val="20453938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B79EBB-3B90-33F4-D939-C14DDD4766E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8FE6FA7-E63A-F1FE-5615-AFA8B5C956C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DC2C049-29C3-7DB4-C79E-3E4683CA4FB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80CB0CB-301F-E363-5CF2-4B7724CBF38A}"/>
              </a:ext>
            </a:extLst>
          </p:cNvPr>
          <p:cNvSpPr>
            <a:spLocks noGrp="1"/>
          </p:cNvSpPr>
          <p:nvPr>
            <p:ph type="dt" sz="half" idx="10"/>
          </p:nvPr>
        </p:nvSpPr>
        <p:spPr/>
        <p:txBody>
          <a:bodyPr/>
          <a:lstStyle/>
          <a:p>
            <a:fld id="{B19F6F75-7FFB-4234-9357-80A879543817}" type="datetimeFigureOut">
              <a:rPr lang="en-US" smtClean="0"/>
              <a:t>5/21/2026</a:t>
            </a:fld>
            <a:endParaRPr lang="en-US"/>
          </a:p>
        </p:txBody>
      </p:sp>
      <p:sp>
        <p:nvSpPr>
          <p:cNvPr id="6" name="Footer Placeholder 5">
            <a:extLst>
              <a:ext uri="{FF2B5EF4-FFF2-40B4-BE49-F238E27FC236}">
                <a16:creationId xmlns:a16="http://schemas.microsoft.com/office/drawing/2014/main" id="{FBD24BD1-7709-1780-8FA4-60D3D15951D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62D49B6-6FEB-3370-9A9E-332CD27F86D5}"/>
              </a:ext>
            </a:extLst>
          </p:cNvPr>
          <p:cNvSpPr>
            <a:spLocks noGrp="1"/>
          </p:cNvSpPr>
          <p:nvPr>
            <p:ph type="sldNum" sz="quarter" idx="12"/>
          </p:nvPr>
        </p:nvSpPr>
        <p:spPr/>
        <p:txBody>
          <a:bodyPr/>
          <a:lstStyle/>
          <a:p>
            <a:fld id="{EB3FFB1D-99DB-4C19-913A-9419B2342F4B}" type="slidenum">
              <a:rPr lang="en-US" smtClean="0"/>
              <a:t>‹#›</a:t>
            </a:fld>
            <a:endParaRPr lang="en-US"/>
          </a:p>
        </p:txBody>
      </p:sp>
    </p:spTree>
    <p:extLst>
      <p:ext uri="{BB962C8B-B14F-4D97-AF65-F5344CB8AC3E}">
        <p14:creationId xmlns:p14="http://schemas.microsoft.com/office/powerpoint/2010/main" val="5445987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2C878E-DB3F-313F-CD29-8B025F82342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8FB42F1-AC22-7B6C-FF25-DF104AA36DC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3B9E4B2-7FE7-A6D2-EC7C-5C58A627A412}"/>
              </a:ext>
            </a:extLst>
          </p:cNvPr>
          <p:cNvSpPr>
            <a:spLocks noGrp="1"/>
          </p:cNvSpPr>
          <p:nvPr>
            <p:ph type="dt" sz="half" idx="10"/>
          </p:nvPr>
        </p:nvSpPr>
        <p:spPr/>
        <p:txBody>
          <a:bodyPr/>
          <a:lstStyle/>
          <a:p>
            <a:fld id="{B19F6F75-7FFB-4234-9357-80A879543817}" type="datetimeFigureOut">
              <a:rPr lang="en-US" smtClean="0"/>
              <a:t>5/21/2026</a:t>
            </a:fld>
            <a:endParaRPr lang="en-US"/>
          </a:p>
        </p:txBody>
      </p:sp>
      <p:sp>
        <p:nvSpPr>
          <p:cNvPr id="5" name="Footer Placeholder 4">
            <a:extLst>
              <a:ext uri="{FF2B5EF4-FFF2-40B4-BE49-F238E27FC236}">
                <a16:creationId xmlns:a16="http://schemas.microsoft.com/office/drawing/2014/main" id="{6997E423-365C-8A70-112F-24736BE25E6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069AF9C-1554-03E8-D216-A9C6C2BC8B6F}"/>
              </a:ext>
            </a:extLst>
          </p:cNvPr>
          <p:cNvSpPr>
            <a:spLocks noGrp="1"/>
          </p:cNvSpPr>
          <p:nvPr>
            <p:ph type="sldNum" sz="quarter" idx="12"/>
          </p:nvPr>
        </p:nvSpPr>
        <p:spPr/>
        <p:txBody>
          <a:bodyPr/>
          <a:lstStyle/>
          <a:p>
            <a:fld id="{EB3FFB1D-99DB-4C19-913A-9419B2342F4B}" type="slidenum">
              <a:rPr lang="en-US" smtClean="0"/>
              <a:t>‹#›</a:t>
            </a:fld>
            <a:endParaRPr lang="en-US"/>
          </a:p>
        </p:txBody>
      </p:sp>
    </p:spTree>
    <p:extLst>
      <p:ext uri="{BB962C8B-B14F-4D97-AF65-F5344CB8AC3E}">
        <p14:creationId xmlns:p14="http://schemas.microsoft.com/office/powerpoint/2010/main" val="31142417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1610F0C-A785-4B95-25C2-6D8EB2C1192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F95272A-13E4-F7B4-BFCA-2C4F323FE1C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A795911-6454-289B-5D7F-7678F91F981D}"/>
              </a:ext>
            </a:extLst>
          </p:cNvPr>
          <p:cNvSpPr>
            <a:spLocks noGrp="1"/>
          </p:cNvSpPr>
          <p:nvPr>
            <p:ph type="dt" sz="half" idx="10"/>
          </p:nvPr>
        </p:nvSpPr>
        <p:spPr/>
        <p:txBody>
          <a:bodyPr/>
          <a:lstStyle/>
          <a:p>
            <a:fld id="{B19F6F75-7FFB-4234-9357-80A879543817}" type="datetimeFigureOut">
              <a:rPr lang="en-US" smtClean="0"/>
              <a:t>5/21/2026</a:t>
            </a:fld>
            <a:endParaRPr lang="en-US"/>
          </a:p>
        </p:txBody>
      </p:sp>
      <p:sp>
        <p:nvSpPr>
          <p:cNvPr id="5" name="Footer Placeholder 4">
            <a:extLst>
              <a:ext uri="{FF2B5EF4-FFF2-40B4-BE49-F238E27FC236}">
                <a16:creationId xmlns:a16="http://schemas.microsoft.com/office/drawing/2014/main" id="{184725E5-4C41-D6FE-B861-03761E06DA4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F73E487-CF94-CD0E-44C5-A1DCEB6DAB81}"/>
              </a:ext>
            </a:extLst>
          </p:cNvPr>
          <p:cNvSpPr>
            <a:spLocks noGrp="1"/>
          </p:cNvSpPr>
          <p:nvPr>
            <p:ph type="sldNum" sz="quarter" idx="12"/>
          </p:nvPr>
        </p:nvSpPr>
        <p:spPr/>
        <p:txBody>
          <a:bodyPr/>
          <a:lstStyle/>
          <a:p>
            <a:fld id="{EB3FFB1D-99DB-4C19-913A-9419B2342F4B}" type="slidenum">
              <a:rPr lang="en-US" smtClean="0"/>
              <a:t>‹#›</a:t>
            </a:fld>
            <a:endParaRPr lang="en-US"/>
          </a:p>
        </p:txBody>
      </p:sp>
    </p:spTree>
    <p:extLst>
      <p:ext uri="{BB962C8B-B14F-4D97-AF65-F5344CB8AC3E}">
        <p14:creationId xmlns:p14="http://schemas.microsoft.com/office/powerpoint/2010/main" val="203610057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5EF58D-B62B-40BB-83AA-9D07CFC4ED26}"/>
              </a:ext>
            </a:extLst>
          </p:cNvPr>
          <p:cNvSpPr>
            <a:spLocks noGrp="1"/>
          </p:cNvSpPr>
          <p:nvPr>
            <p:ph type="ctrTitle"/>
          </p:nvPr>
        </p:nvSpPr>
        <p:spPr>
          <a:xfrm>
            <a:off x="612648" y="557783"/>
            <a:ext cx="10969752" cy="3130807"/>
          </a:xfrm>
        </p:spPr>
        <p:txBody>
          <a:bodyPr anchor="b">
            <a:normAutofit/>
          </a:bodyPr>
          <a:lstStyle>
            <a:lvl1pPr algn="l">
              <a:defRPr sz="54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66AC06D3-F571-4213-A2A4-6A1915120CED}"/>
              </a:ext>
            </a:extLst>
          </p:cNvPr>
          <p:cNvSpPr>
            <a:spLocks noGrp="1"/>
          </p:cNvSpPr>
          <p:nvPr>
            <p:ph type="subTitle" idx="1"/>
          </p:nvPr>
        </p:nvSpPr>
        <p:spPr>
          <a:xfrm>
            <a:off x="612648" y="3902206"/>
            <a:ext cx="10969752" cy="2240529"/>
          </a:xfrm>
        </p:spPr>
        <p:txBody>
          <a:bodyPr>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75A10580-AD31-4B8F-8448-55A666AC1725}"/>
              </a:ext>
            </a:extLst>
          </p:cNvPr>
          <p:cNvSpPr>
            <a:spLocks noGrp="1"/>
          </p:cNvSpPr>
          <p:nvPr>
            <p:ph type="dt" sz="half" idx="10"/>
          </p:nvPr>
        </p:nvSpPr>
        <p:spPr/>
        <p:txBody>
          <a:bodyPr/>
          <a:lstStyle/>
          <a:p>
            <a:fld id="{79C5A860-F335-4252-AA00-24FB67ED2982}" type="datetime1">
              <a:rPr lang="en-US" smtClean="0"/>
              <a:t>5/21/2026</a:t>
            </a:fld>
            <a:endParaRPr lang="en-US"/>
          </a:p>
        </p:txBody>
      </p:sp>
      <p:sp>
        <p:nvSpPr>
          <p:cNvPr id="5" name="Footer Placeholder 4">
            <a:extLst>
              <a:ext uri="{FF2B5EF4-FFF2-40B4-BE49-F238E27FC236}">
                <a16:creationId xmlns:a16="http://schemas.microsoft.com/office/drawing/2014/main" id="{15EC99C8-515A-4FEA-9CD2-6D0BF46CF6E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972AF1B-1868-4C05-B6C3-9EBF29A50ADD}"/>
              </a:ext>
            </a:extLst>
          </p:cNvPr>
          <p:cNvSpPr>
            <a:spLocks noGrp="1"/>
          </p:cNvSpPr>
          <p:nvPr>
            <p:ph type="sldNum" sz="quarter" idx="12"/>
          </p:nvPr>
        </p:nvSpPr>
        <p:spPr/>
        <p:txBody>
          <a:bodyPr/>
          <a:lstStyle/>
          <a:p>
            <a:fld id="{1F646F3F-274D-499B-ABBE-824EB4ABDC3D}" type="slidenum">
              <a:rPr lang="en-US" smtClean="0"/>
              <a:t>‹#›</a:t>
            </a:fld>
            <a:endParaRPr lang="en-US"/>
          </a:p>
        </p:txBody>
      </p:sp>
    </p:spTree>
    <p:extLst>
      <p:ext uri="{BB962C8B-B14F-4D97-AF65-F5344CB8AC3E}">
        <p14:creationId xmlns:p14="http://schemas.microsoft.com/office/powerpoint/2010/main" val="28454798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E6D384-B2C5-42A4-9774-A931C39BA53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F8D736C-5FCC-43BC-B824-A90F2CC5D19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A4A3A50-B922-45BE-945D-7ED3EBD83F7C}"/>
              </a:ext>
            </a:extLst>
          </p:cNvPr>
          <p:cNvSpPr>
            <a:spLocks noGrp="1"/>
          </p:cNvSpPr>
          <p:nvPr>
            <p:ph type="dt" sz="half" idx="10"/>
          </p:nvPr>
        </p:nvSpPr>
        <p:spPr/>
        <p:txBody>
          <a:bodyPr/>
          <a:lstStyle/>
          <a:p>
            <a:fld id="{D04BC802-30E3-4658-9CCA-F873646FEC67}" type="datetime1">
              <a:rPr lang="en-US" smtClean="0"/>
              <a:t>5/21/2026</a:t>
            </a:fld>
            <a:endParaRPr lang="en-US"/>
          </a:p>
        </p:txBody>
      </p:sp>
      <p:sp>
        <p:nvSpPr>
          <p:cNvPr id="5" name="Footer Placeholder 4">
            <a:extLst>
              <a:ext uri="{FF2B5EF4-FFF2-40B4-BE49-F238E27FC236}">
                <a16:creationId xmlns:a16="http://schemas.microsoft.com/office/drawing/2014/main" id="{64241F78-20DE-4D53-BB25-79E5C4E1AB6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E643084-C669-4FDF-87D4-F22D36BB827D}"/>
              </a:ext>
            </a:extLst>
          </p:cNvPr>
          <p:cNvSpPr>
            <a:spLocks noGrp="1"/>
          </p:cNvSpPr>
          <p:nvPr>
            <p:ph type="sldNum" sz="quarter" idx="12"/>
          </p:nvPr>
        </p:nvSpPr>
        <p:spPr/>
        <p:txBody>
          <a:bodyPr/>
          <a:lstStyle/>
          <a:p>
            <a:fld id="{1F646F3F-274D-499B-ABBE-824EB4ABDC3D}" type="slidenum">
              <a:rPr lang="en-US" smtClean="0"/>
              <a:t>‹#›</a:t>
            </a:fld>
            <a:endParaRPr lang="en-US"/>
          </a:p>
        </p:txBody>
      </p:sp>
    </p:spTree>
    <p:extLst>
      <p:ext uri="{BB962C8B-B14F-4D97-AF65-F5344CB8AC3E}">
        <p14:creationId xmlns:p14="http://schemas.microsoft.com/office/powerpoint/2010/main" val="129285593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C6C559-800C-489A-9174-7901F92B0D47}"/>
              </a:ext>
            </a:extLst>
          </p:cNvPr>
          <p:cNvSpPr>
            <a:spLocks noGrp="1"/>
          </p:cNvSpPr>
          <p:nvPr>
            <p:ph type="title"/>
          </p:nvPr>
        </p:nvSpPr>
        <p:spPr>
          <a:xfrm>
            <a:off x="612648" y="557784"/>
            <a:ext cx="10969752" cy="3146400"/>
          </a:xfrm>
        </p:spPr>
        <p:txBody>
          <a:bodyPr anchor="b">
            <a:normAutofit/>
          </a:bodyPr>
          <a:lstStyle>
            <a:lvl1pPr>
              <a:defRPr sz="54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C142B5C3-320B-4CFD-B6A7-A28C7E435B41}"/>
              </a:ext>
            </a:extLst>
          </p:cNvPr>
          <p:cNvSpPr>
            <a:spLocks noGrp="1"/>
          </p:cNvSpPr>
          <p:nvPr>
            <p:ph type="body" idx="1"/>
          </p:nvPr>
        </p:nvSpPr>
        <p:spPr>
          <a:xfrm>
            <a:off x="612648" y="3902207"/>
            <a:ext cx="10969752" cy="2187443"/>
          </a:xfrm>
        </p:spPr>
        <p:txBody>
          <a:bodyPr>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2FCA372-3F42-4113-A73B-5FDCF93CB5BC}"/>
              </a:ext>
            </a:extLst>
          </p:cNvPr>
          <p:cNvSpPr>
            <a:spLocks noGrp="1"/>
          </p:cNvSpPr>
          <p:nvPr>
            <p:ph type="dt" sz="half" idx="10"/>
          </p:nvPr>
        </p:nvSpPr>
        <p:spPr/>
        <p:txBody>
          <a:bodyPr/>
          <a:lstStyle/>
          <a:p>
            <a:fld id="{0AB227A3-19CE-4153-81CE-64EB7AB094B3}" type="datetime1">
              <a:rPr lang="en-US" smtClean="0"/>
              <a:t>5/21/2026</a:t>
            </a:fld>
            <a:endParaRPr lang="en-US"/>
          </a:p>
        </p:txBody>
      </p:sp>
      <p:sp>
        <p:nvSpPr>
          <p:cNvPr id="5" name="Footer Placeholder 4">
            <a:extLst>
              <a:ext uri="{FF2B5EF4-FFF2-40B4-BE49-F238E27FC236}">
                <a16:creationId xmlns:a16="http://schemas.microsoft.com/office/drawing/2014/main" id="{F0DA1197-0C78-4878-B086-5D206EA491D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F1B83D8-FD42-44FF-AA20-944A519CC0B2}"/>
              </a:ext>
            </a:extLst>
          </p:cNvPr>
          <p:cNvSpPr>
            <a:spLocks noGrp="1"/>
          </p:cNvSpPr>
          <p:nvPr>
            <p:ph type="sldNum" sz="quarter" idx="12"/>
          </p:nvPr>
        </p:nvSpPr>
        <p:spPr/>
        <p:txBody>
          <a:bodyPr/>
          <a:lstStyle/>
          <a:p>
            <a:fld id="{1F646F3F-274D-499B-ABBE-824EB4ABDC3D}" type="slidenum">
              <a:rPr lang="en-US" smtClean="0"/>
              <a:t>‹#›</a:t>
            </a:fld>
            <a:endParaRPr lang="en-US"/>
          </a:p>
        </p:txBody>
      </p:sp>
    </p:spTree>
    <p:extLst>
      <p:ext uri="{BB962C8B-B14F-4D97-AF65-F5344CB8AC3E}">
        <p14:creationId xmlns:p14="http://schemas.microsoft.com/office/powerpoint/2010/main" val="30195047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D685AA-B5C7-4E3D-85FA-94F3C73E59B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03AFEEA-6F3F-4630-A950-61C05D2FAFBC}"/>
              </a:ext>
            </a:extLst>
          </p:cNvPr>
          <p:cNvSpPr>
            <a:spLocks noGrp="1"/>
          </p:cNvSpPr>
          <p:nvPr>
            <p:ph sz="half" idx="1"/>
          </p:nvPr>
        </p:nvSpPr>
        <p:spPr>
          <a:xfrm>
            <a:off x="609600" y="2081369"/>
            <a:ext cx="5410200" cy="409559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0AC36817-B869-4D19-9EE8-A3166B0E1591}"/>
              </a:ext>
            </a:extLst>
          </p:cNvPr>
          <p:cNvSpPr>
            <a:spLocks noGrp="1"/>
          </p:cNvSpPr>
          <p:nvPr>
            <p:ph sz="half" idx="2"/>
          </p:nvPr>
        </p:nvSpPr>
        <p:spPr>
          <a:xfrm>
            <a:off x="6172202" y="2081369"/>
            <a:ext cx="5410200" cy="409559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FC074146-2374-4321-AEBB-3E9B09D7796D}"/>
              </a:ext>
            </a:extLst>
          </p:cNvPr>
          <p:cNvSpPr>
            <a:spLocks noGrp="1"/>
          </p:cNvSpPr>
          <p:nvPr>
            <p:ph type="dt" sz="half" idx="10"/>
          </p:nvPr>
        </p:nvSpPr>
        <p:spPr/>
        <p:txBody>
          <a:bodyPr/>
          <a:lstStyle/>
          <a:p>
            <a:fld id="{B819A100-10F6-477E-8847-29D479EF1C92}" type="datetime1">
              <a:rPr lang="en-US" smtClean="0"/>
              <a:t>5/21/2026</a:t>
            </a:fld>
            <a:endParaRPr lang="en-US"/>
          </a:p>
        </p:txBody>
      </p:sp>
      <p:sp>
        <p:nvSpPr>
          <p:cNvPr id="6" name="Footer Placeholder 5">
            <a:extLst>
              <a:ext uri="{FF2B5EF4-FFF2-40B4-BE49-F238E27FC236}">
                <a16:creationId xmlns:a16="http://schemas.microsoft.com/office/drawing/2014/main" id="{2C42337B-B902-4DC2-BB94-02B8A754926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44AD585-B83C-4ECF-AF42-8DDF6996B79D}"/>
              </a:ext>
            </a:extLst>
          </p:cNvPr>
          <p:cNvSpPr>
            <a:spLocks noGrp="1"/>
          </p:cNvSpPr>
          <p:nvPr>
            <p:ph type="sldNum" sz="quarter" idx="12"/>
          </p:nvPr>
        </p:nvSpPr>
        <p:spPr/>
        <p:txBody>
          <a:bodyPr/>
          <a:lstStyle/>
          <a:p>
            <a:fld id="{1F646F3F-274D-499B-ABBE-824EB4ABDC3D}" type="slidenum">
              <a:rPr lang="en-US" smtClean="0"/>
              <a:t>‹#›</a:t>
            </a:fld>
            <a:endParaRPr lang="en-US"/>
          </a:p>
        </p:txBody>
      </p:sp>
    </p:spTree>
    <p:extLst>
      <p:ext uri="{BB962C8B-B14F-4D97-AF65-F5344CB8AC3E}">
        <p14:creationId xmlns:p14="http://schemas.microsoft.com/office/powerpoint/2010/main" val="425171879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3A9ADB-3495-481F-BB4E-9C7128B17B1F}"/>
              </a:ext>
            </a:extLst>
          </p:cNvPr>
          <p:cNvSpPr>
            <a:spLocks noGrp="1"/>
          </p:cNvSpPr>
          <p:nvPr>
            <p:ph type="title"/>
          </p:nvPr>
        </p:nvSpPr>
        <p:spPr>
          <a:xfrm>
            <a:off x="609600" y="365125"/>
            <a:ext cx="10745788" cy="1325563"/>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DED6FF4C-26CB-4281-A2F7-6CBE45186791}"/>
              </a:ext>
            </a:extLst>
          </p:cNvPr>
          <p:cNvSpPr>
            <a:spLocks noGrp="1"/>
          </p:cNvSpPr>
          <p:nvPr>
            <p:ph type="body" idx="1"/>
          </p:nvPr>
        </p:nvSpPr>
        <p:spPr>
          <a:xfrm>
            <a:off x="609600" y="1895096"/>
            <a:ext cx="5387975" cy="823912"/>
          </a:xfrm>
        </p:spPr>
        <p:txBody>
          <a:bodyPr anchor="b"/>
          <a:lstStyle>
            <a:lvl1pPr marL="0" indent="0">
              <a:buNone/>
              <a:defRPr sz="2400" b="0" i="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F2E72A9-F222-45B4-9355-C04C05864139}"/>
              </a:ext>
            </a:extLst>
          </p:cNvPr>
          <p:cNvSpPr>
            <a:spLocks noGrp="1"/>
          </p:cNvSpPr>
          <p:nvPr>
            <p:ph sz="half" idx="2"/>
          </p:nvPr>
        </p:nvSpPr>
        <p:spPr>
          <a:xfrm>
            <a:off x="609600" y="2842211"/>
            <a:ext cx="5387975" cy="334745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4A699F6E-77AD-4EBC-BAF9-5A43CDEC41E2}"/>
              </a:ext>
            </a:extLst>
          </p:cNvPr>
          <p:cNvSpPr>
            <a:spLocks noGrp="1"/>
          </p:cNvSpPr>
          <p:nvPr>
            <p:ph type="body" sz="quarter" idx="3"/>
          </p:nvPr>
        </p:nvSpPr>
        <p:spPr>
          <a:xfrm>
            <a:off x="6167890" y="1895096"/>
            <a:ext cx="5414510" cy="823912"/>
          </a:xfrm>
        </p:spPr>
        <p:txBody>
          <a:bodyPr anchor="b"/>
          <a:lstStyle>
            <a:lvl1pPr marL="0" indent="0">
              <a:buNone/>
              <a:defRPr sz="2400" b="0" i="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0F77677-7169-4591-B047-0678815F48E6}"/>
              </a:ext>
            </a:extLst>
          </p:cNvPr>
          <p:cNvSpPr>
            <a:spLocks noGrp="1"/>
          </p:cNvSpPr>
          <p:nvPr>
            <p:ph sz="quarter" idx="4"/>
          </p:nvPr>
        </p:nvSpPr>
        <p:spPr>
          <a:xfrm>
            <a:off x="6167890" y="2842211"/>
            <a:ext cx="5414510" cy="334745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482A6EB-0285-4FA4-A00C-A7F716084FD3}"/>
              </a:ext>
            </a:extLst>
          </p:cNvPr>
          <p:cNvSpPr>
            <a:spLocks noGrp="1"/>
          </p:cNvSpPr>
          <p:nvPr>
            <p:ph type="dt" sz="half" idx="10"/>
          </p:nvPr>
        </p:nvSpPr>
        <p:spPr/>
        <p:txBody>
          <a:bodyPr/>
          <a:lstStyle/>
          <a:p>
            <a:fld id="{5DF128AB-198A-495F-8475-FDB360C9873F}" type="datetime1">
              <a:rPr lang="en-US" smtClean="0"/>
              <a:t>5/21/2026</a:t>
            </a:fld>
            <a:endParaRPr lang="en-US"/>
          </a:p>
        </p:txBody>
      </p:sp>
      <p:sp>
        <p:nvSpPr>
          <p:cNvPr id="8" name="Footer Placeholder 7">
            <a:extLst>
              <a:ext uri="{FF2B5EF4-FFF2-40B4-BE49-F238E27FC236}">
                <a16:creationId xmlns:a16="http://schemas.microsoft.com/office/drawing/2014/main" id="{86D39526-82B8-402C-8A2B-82EF8F3F3A72}"/>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55EC9E6-6FF1-4541-9CB1-A2FF9D852169}"/>
              </a:ext>
            </a:extLst>
          </p:cNvPr>
          <p:cNvSpPr>
            <a:spLocks noGrp="1"/>
          </p:cNvSpPr>
          <p:nvPr>
            <p:ph type="sldNum" sz="quarter" idx="12"/>
          </p:nvPr>
        </p:nvSpPr>
        <p:spPr/>
        <p:txBody>
          <a:bodyPr/>
          <a:lstStyle/>
          <a:p>
            <a:fld id="{1F646F3F-274D-499B-ABBE-824EB4ABDC3D}" type="slidenum">
              <a:rPr lang="en-US" smtClean="0"/>
              <a:t>‹#›</a:t>
            </a:fld>
            <a:endParaRPr lang="en-US"/>
          </a:p>
        </p:txBody>
      </p:sp>
    </p:spTree>
    <p:extLst>
      <p:ext uri="{BB962C8B-B14F-4D97-AF65-F5344CB8AC3E}">
        <p14:creationId xmlns:p14="http://schemas.microsoft.com/office/powerpoint/2010/main" val="397160569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170F54-6CED-4251-A0A6-32CCD1213F8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572C8E6-49D6-46A5-8DC3-B0D8E683C9CB}"/>
              </a:ext>
            </a:extLst>
          </p:cNvPr>
          <p:cNvSpPr>
            <a:spLocks noGrp="1"/>
          </p:cNvSpPr>
          <p:nvPr>
            <p:ph type="dt" sz="half" idx="10"/>
          </p:nvPr>
        </p:nvSpPr>
        <p:spPr/>
        <p:txBody>
          <a:bodyPr/>
          <a:lstStyle/>
          <a:p>
            <a:fld id="{021A235E-F8FD-479F-9FC7-18BE84110877}" type="datetime1">
              <a:rPr lang="en-US" smtClean="0"/>
              <a:t>5/21/2026</a:t>
            </a:fld>
            <a:endParaRPr lang="en-US"/>
          </a:p>
        </p:txBody>
      </p:sp>
      <p:sp>
        <p:nvSpPr>
          <p:cNvPr id="4" name="Footer Placeholder 3">
            <a:extLst>
              <a:ext uri="{FF2B5EF4-FFF2-40B4-BE49-F238E27FC236}">
                <a16:creationId xmlns:a16="http://schemas.microsoft.com/office/drawing/2014/main" id="{AB883CBA-77CD-4490-A5F3-BAA8FC254A3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EA5FF79-61B6-4693-8547-95B1F2F7A194}"/>
              </a:ext>
            </a:extLst>
          </p:cNvPr>
          <p:cNvSpPr>
            <a:spLocks noGrp="1"/>
          </p:cNvSpPr>
          <p:nvPr>
            <p:ph type="sldNum" sz="quarter" idx="12"/>
          </p:nvPr>
        </p:nvSpPr>
        <p:spPr/>
        <p:txBody>
          <a:bodyPr/>
          <a:lstStyle/>
          <a:p>
            <a:fld id="{1F646F3F-274D-499B-ABBE-824EB4ABDC3D}" type="slidenum">
              <a:rPr lang="en-US" smtClean="0"/>
              <a:t>‹#›</a:t>
            </a:fld>
            <a:endParaRPr lang="en-US"/>
          </a:p>
        </p:txBody>
      </p:sp>
    </p:spTree>
    <p:extLst>
      <p:ext uri="{BB962C8B-B14F-4D97-AF65-F5344CB8AC3E}">
        <p14:creationId xmlns:p14="http://schemas.microsoft.com/office/powerpoint/2010/main" val="349977763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FBDCB94-13E9-41CB-88F0-D30A1791DCBA}"/>
              </a:ext>
            </a:extLst>
          </p:cNvPr>
          <p:cNvSpPr>
            <a:spLocks noGrp="1"/>
          </p:cNvSpPr>
          <p:nvPr>
            <p:ph type="dt" sz="half" idx="10"/>
          </p:nvPr>
        </p:nvSpPr>
        <p:spPr/>
        <p:txBody>
          <a:bodyPr/>
          <a:lstStyle/>
          <a:p>
            <a:fld id="{E890F09B-68DA-462E-9DB4-4C9ADAB8CBCC}" type="datetime1">
              <a:rPr lang="en-US" smtClean="0"/>
              <a:t>5/21/2026</a:t>
            </a:fld>
            <a:endParaRPr lang="en-US"/>
          </a:p>
        </p:txBody>
      </p:sp>
      <p:sp>
        <p:nvSpPr>
          <p:cNvPr id="3" name="Footer Placeholder 2">
            <a:extLst>
              <a:ext uri="{FF2B5EF4-FFF2-40B4-BE49-F238E27FC236}">
                <a16:creationId xmlns:a16="http://schemas.microsoft.com/office/drawing/2014/main" id="{244795A4-736C-426D-8559-5AD5892756A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B2A2ACD-17F3-4C16-8E77-86EC92CCD552}"/>
              </a:ext>
            </a:extLst>
          </p:cNvPr>
          <p:cNvSpPr>
            <a:spLocks noGrp="1"/>
          </p:cNvSpPr>
          <p:nvPr>
            <p:ph type="sldNum" sz="quarter" idx="12"/>
          </p:nvPr>
        </p:nvSpPr>
        <p:spPr/>
        <p:txBody>
          <a:bodyPr/>
          <a:lstStyle/>
          <a:p>
            <a:fld id="{1F646F3F-274D-499B-ABBE-824EB4ABDC3D}" type="slidenum">
              <a:rPr lang="en-US" smtClean="0"/>
              <a:t>‹#›</a:t>
            </a:fld>
            <a:endParaRPr lang="en-US"/>
          </a:p>
        </p:txBody>
      </p:sp>
    </p:spTree>
    <p:extLst>
      <p:ext uri="{BB962C8B-B14F-4D97-AF65-F5344CB8AC3E}">
        <p14:creationId xmlns:p14="http://schemas.microsoft.com/office/powerpoint/2010/main" val="311801593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7FCB2E-B68A-48F9-8B20-CDED818FB6E0}"/>
              </a:ext>
            </a:extLst>
          </p:cNvPr>
          <p:cNvSpPr>
            <a:spLocks noGrp="1"/>
          </p:cNvSpPr>
          <p:nvPr>
            <p:ph type="title"/>
          </p:nvPr>
        </p:nvSpPr>
        <p:spPr>
          <a:xfrm>
            <a:off x="612649" y="457199"/>
            <a:ext cx="4970822" cy="2660205"/>
          </a:xfrm>
        </p:spPr>
        <p:txBody>
          <a:bodyPr anchor="b">
            <a:normAutofit/>
          </a:bodyPr>
          <a:lstStyle>
            <a:lvl1pPr>
              <a:defRPr sz="36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FD081C83-64B5-4BFD-A163-75C2EA7F8973}"/>
              </a:ext>
            </a:extLst>
          </p:cNvPr>
          <p:cNvSpPr>
            <a:spLocks noGrp="1"/>
          </p:cNvSpPr>
          <p:nvPr>
            <p:ph idx="1"/>
          </p:nvPr>
        </p:nvSpPr>
        <p:spPr>
          <a:xfrm>
            <a:off x="6096000" y="457200"/>
            <a:ext cx="5483352" cy="5744003"/>
          </a:xfrm>
        </p:spPr>
        <p:txBody>
          <a:bodyPr>
            <a:normAutofit/>
          </a:bodyPr>
          <a:lstStyle>
            <a:lvl1pPr>
              <a:defRPr sz="2800"/>
            </a:lvl1pPr>
            <a:lvl2pPr>
              <a:defRPr sz="2400"/>
            </a:lvl2pPr>
            <a:lvl3pPr>
              <a:defRPr sz="2000"/>
            </a:lvl3pPr>
            <a:lvl4pPr>
              <a:defRPr sz="1800"/>
            </a:lvl4pPr>
            <a:lvl5pPr>
              <a:defRPr sz="18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725D44AD-E361-48A3-936D-DDA0D5144510}"/>
              </a:ext>
            </a:extLst>
          </p:cNvPr>
          <p:cNvSpPr>
            <a:spLocks noGrp="1"/>
          </p:cNvSpPr>
          <p:nvPr>
            <p:ph type="body" sz="half" idx="2"/>
          </p:nvPr>
        </p:nvSpPr>
        <p:spPr>
          <a:xfrm>
            <a:off x="612649" y="3329989"/>
            <a:ext cx="4970822" cy="2871216"/>
          </a:xfrm>
        </p:spPr>
        <p:txBody>
          <a:bodyPr>
            <a:normAutofit/>
          </a:bodyPr>
          <a:lstStyle>
            <a:lvl1pPr marL="0" indent="0">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9EED06C-E016-489C-8863-EA1BE998BC48}"/>
              </a:ext>
            </a:extLst>
          </p:cNvPr>
          <p:cNvSpPr>
            <a:spLocks noGrp="1"/>
          </p:cNvSpPr>
          <p:nvPr>
            <p:ph type="dt" sz="half" idx="10"/>
          </p:nvPr>
        </p:nvSpPr>
        <p:spPr/>
        <p:txBody>
          <a:bodyPr/>
          <a:lstStyle/>
          <a:p>
            <a:fld id="{17AC4E36-FABE-47EB-AA7F-C19A93824617}" type="datetime1">
              <a:rPr lang="en-US" smtClean="0"/>
              <a:t>5/21/2026</a:t>
            </a:fld>
            <a:endParaRPr lang="en-US"/>
          </a:p>
        </p:txBody>
      </p:sp>
      <p:sp>
        <p:nvSpPr>
          <p:cNvPr id="6" name="Footer Placeholder 5">
            <a:extLst>
              <a:ext uri="{FF2B5EF4-FFF2-40B4-BE49-F238E27FC236}">
                <a16:creationId xmlns:a16="http://schemas.microsoft.com/office/drawing/2014/main" id="{359161F0-D253-49A7-9A08-7A0A228146C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742C61A-B326-40A7-A286-90D0544BBC34}"/>
              </a:ext>
            </a:extLst>
          </p:cNvPr>
          <p:cNvSpPr>
            <a:spLocks noGrp="1"/>
          </p:cNvSpPr>
          <p:nvPr>
            <p:ph type="sldNum" sz="quarter" idx="12"/>
          </p:nvPr>
        </p:nvSpPr>
        <p:spPr/>
        <p:txBody>
          <a:bodyPr/>
          <a:lstStyle/>
          <a:p>
            <a:fld id="{1F646F3F-274D-499B-ABBE-824EB4ABDC3D}" type="slidenum">
              <a:rPr lang="en-US" smtClean="0"/>
              <a:t>‹#›</a:t>
            </a:fld>
            <a:endParaRPr lang="en-US"/>
          </a:p>
        </p:txBody>
      </p:sp>
    </p:spTree>
    <p:extLst>
      <p:ext uri="{BB962C8B-B14F-4D97-AF65-F5344CB8AC3E}">
        <p14:creationId xmlns:p14="http://schemas.microsoft.com/office/powerpoint/2010/main" val="118461644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F2DF6F-D00F-4CE4-8701-B0062734611B}"/>
              </a:ext>
            </a:extLst>
          </p:cNvPr>
          <p:cNvSpPr>
            <a:spLocks noGrp="1"/>
          </p:cNvSpPr>
          <p:nvPr>
            <p:ph type="title"/>
          </p:nvPr>
        </p:nvSpPr>
        <p:spPr>
          <a:xfrm>
            <a:off x="612649" y="457199"/>
            <a:ext cx="4970822" cy="2667485"/>
          </a:xfrm>
        </p:spPr>
        <p:txBody>
          <a:bodyPr anchor="b">
            <a:normAutofit/>
          </a:bodyPr>
          <a:lstStyle>
            <a:lvl1pPr>
              <a:defRPr sz="36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0A0FF7AB-F851-4425-8407-996C920E6847}"/>
              </a:ext>
            </a:extLst>
          </p:cNvPr>
          <p:cNvSpPr>
            <a:spLocks noGrp="1"/>
          </p:cNvSpPr>
          <p:nvPr>
            <p:ph type="pic" idx="1"/>
          </p:nvPr>
        </p:nvSpPr>
        <p:spPr>
          <a:xfrm>
            <a:off x="6096000" y="457199"/>
            <a:ext cx="5483352" cy="5403851"/>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a:extLst>
              <a:ext uri="{FF2B5EF4-FFF2-40B4-BE49-F238E27FC236}">
                <a16:creationId xmlns:a16="http://schemas.microsoft.com/office/drawing/2014/main" id="{A2ED6CF5-154F-4615-8CDC-E2BFA61FABE2}"/>
              </a:ext>
            </a:extLst>
          </p:cNvPr>
          <p:cNvSpPr>
            <a:spLocks noGrp="1"/>
          </p:cNvSpPr>
          <p:nvPr>
            <p:ph type="body" sz="half" idx="2"/>
          </p:nvPr>
        </p:nvSpPr>
        <p:spPr>
          <a:xfrm>
            <a:off x="612649" y="3322708"/>
            <a:ext cx="4970822" cy="2546280"/>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A5C400-0D13-495F-8C4E-EC3CDF5F22AF}"/>
              </a:ext>
            </a:extLst>
          </p:cNvPr>
          <p:cNvSpPr>
            <a:spLocks noGrp="1"/>
          </p:cNvSpPr>
          <p:nvPr>
            <p:ph type="dt" sz="half" idx="10"/>
          </p:nvPr>
        </p:nvSpPr>
        <p:spPr/>
        <p:txBody>
          <a:bodyPr/>
          <a:lstStyle/>
          <a:p>
            <a:fld id="{F199CE6B-5DE6-4A2D-B72E-5E8969F9F56F}" type="datetime1">
              <a:rPr lang="en-US" smtClean="0"/>
              <a:t>5/21/2026</a:t>
            </a:fld>
            <a:endParaRPr lang="en-US"/>
          </a:p>
        </p:txBody>
      </p:sp>
      <p:sp>
        <p:nvSpPr>
          <p:cNvPr id="6" name="Footer Placeholder 5">
            <a:extLst>
              <a:ext uri="{FF2B5EF4-FFF2-40B4-BE49-F238E27FC236}">
                <a16:creationId xmlns:a16="http://schemas.microsoft.com/office/drawing/2014/main" id="{4CB290D7-98AC-45E5-A7D6-73520AFC736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294276C-2BD2-4C4F-AC04-DD3D73768A5D}"/>
              </a:ext>
            </a:extLst>
          </p:cNvPr>
          <p:cNvSpPr>
            <a:spLocks noGrp="1"/>
          </p:cNvSpPr>
          <p:nvPr>
            <p:ph type="sldNum" sz="quarter" idx="12"/>
          </p:nvPr>
        </p:nvSpPr>
        <p:spPr/>
        <p:txBody>
          <a:bodyPr/>
          <a:lstStyle/>
          <a:p>
            <a:fld id="{1F646F3F-274D-499B-ABBE-824EB4ABDC3D}" type="slidenum">
              <a:rPr lang="en-US" smtClean="0"/>
              <a:t>‹#›</a:t>
            </a:fld>
            <a:endParaRPr lang="en-US"/>
          </a:p>
        </p:txBody>
      </p:sp>
    </p:spTree>
    <p:extLst>
      <p:ext uri="{BB962C8B-B14F-4D97-AF65-F5344CB8AC3E}">
        <p14:creationId xmlns:p14="http://schemas.microsoft.com/office/powerpoint/2010/main" val="401524042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5170B0-C1C5-4976-80E8-6B4F90EB3626}"/>
              </a:ext>
            </a:extLst>
          </p:cNvPr>
          <p:cNvSpPr>
            <a:spLocks noGrp="1"/>
          </p:cNvSpPr>
          <p:nvPr>
            <p:ph type="title"/>
          </p:nvPr>
        </p:nvSpPr>
        <p:spPr/>
        <p:txBody>
          <a:bodyPr/>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097593EE-493E-4BCE-8992-24CA63E1E09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780919F-FDDD-42FB-8422-A0665D558D00}"/>
              </a:ext>
            </a:extLst>
          </p:cNvPr>
          <p:cNvSpPr>
            <a:spLocks noGrp="1"/>
          </p:cNvSpPr>
          <p:nvPr>
            <p:ph type="dt" sz="half" idx="10"/>
          </p:nvPr>
        </p:nvSpPr>
        <p:spPr/>
        <p:txBody>
          <a:bodyPr/>
          <a:lstStyle/>
          <a:p>
            <a:fld id="{46AB1048-0047-48CA-88BA-D69B470942CF}" type="datetime1">
              <a:rPr lang="en-US" smtClean="0"/>
              <a:t>5/21/2026</a:t>
            </a:fld>
            <a:endParaRPr lang="en-US"/>
          </a:p>
        </p:txBody>
      </p:sp>
      <p:sp>
        <p:nvSpPr>
          <p:cNvPr id="5" name="Footer Placeholder 4">
            <a:extLst>
              <a:ext uri="{FF2B5EF4-FFF2-40B4-BE49-F238E27FC236}">
                <a16:creationId xmlns:a16="http://schemas.microsoft.com/office/drawing/2014/main" id="{A216D38A-35F8-4667-A1F4-49644471E92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59CC230-78B7-487B-9C95-CB00868F6F1F}"/>
              </a:ext>
            </a:extLst>
          </p:cNvPr>
          <p:cNvSpPr>
            <a:spLocks noGrp="1"/>
          </p:cNvSpPr>
          <p:nvPr>
            <p:ph type="sldNum" sz="quarter" idx="12"/>
          </p:nvPr>
        </p:nvSpPr>
        <p:spPr/>
        <p:txBody>
          <a:bodyPr/>
          <a:lstStyle/>
          <a:p>
            <a:fld id="{1F646F3F-274D-499B-ABBE-824EB4ABDC3D}" type="slidenum">
              <a:rPr lang="en-US" smtClean="0"/>
              <a:t>‹#›</a:t>
            </a:fld>
            <a:endParaRPr lang="en-US"/>
          </a:p>
        </p:txBody>
      </p:sp>
    </p:spTree>
    <p:extLst>
      <p:ext uri="{BB962C8B-B14F-4D97-AF65-F5344CB8AC3E}">
        <p14:creationId xmlns:p14="http://schemas.microsoft.com/office/powerpoint/2010/main" val="61503872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14CB826-D9AA-4689-B8C0-38D999F0D065}"/>
              </a:ext>
            </a:extLst>
          </p:cNvPr>
          <p:cNvSpPr>
            <a:spLocks noGrp="1"/>
          </p:cNvSpPr>
          <p:nvPr>
            <p:ph type="title" orient="vert"/>
          </p:nvPr>
        </p:nvSpPr>
        <p:spPr>
          <a:xfrm>
            <a:off x="8724900" y="557784"/>
            <a:ext cx="2854452" cy="5643420"/>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A61F1CDD-16FB-45E0-9887-24374C567647}"/>
              </a:ext>
            </a:extLst>
          </p:cNvPr>
          <p:cNvSpPr>
            <a:spLocks noGrp="1"/>
          </p:cNvSpPr>
          <p:nvPr>
            <p:ph type="body" orient="vert" idx="1"/>
          </p:nvPr>
        </p:nvSpPr>
        <p:spPr>
          <a:xfrm>
            <a:off x="612648" y="557784"/>
            <a:ext cx="7734300" cy="564342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56846397-BBD2-4426-B1F5-FD6EA3CDC866}"/>
              </a:ext>
            </a:extLst>
          </p:cNvPr>
          <p:cNvSpPr>
            <a:spLocks noGrp="1"/>
          </p:cNvSpPr>
          <p:nvPr>
            <p:ph type="dt" sz="half" idx="10"/>
          </p:nvPr>
        </p:nvSpPr>
        <p:spPr/>
        <p:txBody>
          <a:bodyPr/>
          <a:lstStyle/>
          <a:p>
            <a:fld id="{5BD83879-648C-49A9-81A2-0EF5946532D0}" type="datetime1">
              <a:rPr lang="en-US" smtClean="0"/>
              <a:t>5/21/2026</a:t>
            </a:fld>
            <a:endParaRPr lang="en-US"/>
          </a:p>
        </p:txBody>
      </p:sp>
      <p:sp>
        <p:nvSpPr>
          <p:cNvPr id="5" name="Footer Placeholder 4">
            <a:extLst>
              <a:ext uri="{FF2B5EF4-FFF2-40B4-BE49-F238E27FC236}">
                <a16:creationId xmlns:a16="http://schemas.microsoft.com/office/drawing/2014/main" id="{FDAB91E4-73D0-4ACD-8F54-00EE6FB1D61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EB28C61-59FE-44D6-A7D6-AAD292232778}"/>
              </a:ext>
            </a:extLst>
          </p:cNvPr>
          <p:cNvSpPr>
            <a:spLocks noGrp="1"/>
          </p:cNvSpPr>
          <p:nvPr>
            <p:ph type="sldNum" sz="quarter" idx="12"/>
          </p:nvPr>
        </p:nvSpPr>
        <p:spPr/>
        <p:txBody>
          <a:bodyPr/>
          <a:lstStyle/>
          <a:p>
            <a:fld id="{1F646F3F-274D-499B-ABBE-824EB4ABDC3D}" type="slidenum">
              <a:rPr lang="en-US" smtClean="0"/>
              <a:t>‹#›</a:t>
            </a:fld>
            <a:endParaRPr lang="en-US"/>
          </a:p>
        </p:txBody>
      </p:sp>
    </p:spTree>
    <p:extLst>
      <p:ext uri="{BB962C8B-B14F-4D97-AF65-F5344CB8AC3E}">
        <p14:creationId xmlns:p14="http://schemas.microsoft.com/office/powerpoint/2010/main" val="283933082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E99AB4-11EA-2EF7-BC14-507C46EC59B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5588630-C0D8-AEE4-087A-7978085F951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15BE9C63-3578-9AEB-2C69-9D5615724EE8}"/>
              </a:ext>
            </a:extLst>
          </p:cNvPr>
          <p:cNvSpPr>
            <a:spLocks noGrp="1"/>
          </p:cNvSpPr>
          <p:nvPr>
            <p:ph type="dt" sz="half" idx="10"/>
          </p:nvPr>
        </p:nvSpPr>
        <p:spPr/>
        <p:txBody>
          <a:bodyPr/>
          <a:lstStyle/>
          <a:p>
            <a:fld id="{EB3EE0DE-B61D-4686-9A74-FCC262FC058F}" type="datetimeFigureOut">
              <a:rPr lang="en-US" smtClean="0"/>
              <a:t>5/21/2026</a:t>
            </a:fld>
            <a:endParaRPr lang="en-US"/>
          </a:p>
        </p:txBody>
      </p:sp>
      <p:sp>
        <p:nvSpPr>
          <p:cNvPr id="5" name="Footer Placeholder 4">
            <a:extLst>
              <a:ext uri="{FF2B5EF4-FFF2-40B4-BE49-F238E27FC236}">
                <a16:creationId xmlns:a16="http://schemas.microsoft.com/office/drawing/2014/main" id="{ED0B5168-E5B3-6681-7CA5-E079E853A19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ACA7FD8-9950-4CAD-9019-8D386561B813}"/>
              </a:ext>
            </a:extLst>
          </p:cNvPr>
          <p:cNvSpPr>
            <a:spLocks noGrp="1"/>
          </p:cNvSpPr>
          <p:nvPr>
            <p:ph type="sldNum" sz="quarter" idx="12"/>
          </p:nvPr>
        </p:nvSpPr>
        <p:spPr/>
        <p:txBody>
          <a:bodyPr/>
          <a:lstStyle/>
          <a:p>
            <a:fld id="{B8249CB4-7204-49F1-8046-C8D8E4B91AF4}" type="slidenum">
              <a:rPr lang="en-US" smtClean="0"/>
              <a:t>‹#›</a:t>
            </a:fld>
            <a:endParaRPr lang="en-US"/>
          </a:p>
        </p:txBody>
      </p:sp>
    </p:spTree>
    <p:extLst>
      <p:ext uri="{BB962C8B-B14F-4D97-AF65-F5344CB8AC3E}">
        <p14:creationId xmlns:p14="http://schemas.microsoft.com/office/powerpoint/2010/main" val="289978808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CAEC78-6D01-F976-75AF-2786B3F71DF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C110C50-97BA-57AC-5060-A17B946BA5E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751A090-0F31-90DC-961A-4917794A07D9}"/>
              </a:ext>
            </a:extLst>
          </p:cNvPr>
          <p:cNvSpPr>
            <a:spLocks noGrp="1"/>
          </p:cNvSpPr>
          <p:nvPr>
            <p:ph type="dt" sz="half" idx="10"/>
          </p:nvPr>
        </p:nvSpPr>
        <p:spPr/>
        <p:txBody>
          <a:bodyPr/>
          <a:lstStyle/>
          <a:p>
            <a:fld id="{EB3EE0DE-B61D-4686-9A74-FCC262FC058F}" type="datetimeFigureOut">
              <a:rPr lang="en-US" smtClean="0"/>
              <a:t>5/21/2026</a:t>
            </a:fld>
            <a:endParaRPr lang="en-US"/>
          </a:p>
        </p:txBody>
      </p:sp>
      <p:sp>
        <p:nvSpPr>
          <p:cNvPr id="5" name="Footer Placeholder 4">
            <a:extLst>
              <a:ext uri="{FF2B5EF4-FFF2-40B4-BE49-F238E27FC236}">
                <a16:creationId xmlns:a16="http://schemas.microsoft.com/office/drawing/2014/main" id="{3B3883ED-827E-130A-B811-71A0D11BA88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03997D5-3AF8-2009-71D3-459940A1E688}"/>
              </a:ext>
            </a:extLst>
          </p:cNvPr>
          <p:cNvSpPr>
            <a:spLocks noGrp="1"/>
          </p:cNvSpPr>
          <p:nvPr>
            <p:ph type="sldNum" sz="quarter" idx="12"/>
          </p:nvPr>
        </p:nvSpPr>
        <p:spPr/>
        <p:txBody>
          <a:bodyPr/>
          <a:lstStyle/>
          <a:p>
            <a:fld id="{B8249CB4-7204-49F1-8046-C8D8E4B91AF4}" type="slidenum">
              <a:rPr lang="en-US" smtClean="0"/>
              <a:t>‹#›</a:t>
            </a:fld>
            <a:endParaRPr lang="en-US"/>
          </a:p>
        </p:txBody>
      </p:sp>
    </p:spTree>
    <p:extLst>
      <p:ext uri="{BB962C8B-B14F-4D97-AF65-F5344CB8AC3E}">
        <p14:creationId xmlns:p14="http://schemas.microsoft.com/office/powerpoint/2010/main" val="139941303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C7F00D-439A-DA30-583D-C2AEF335BB8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3EC418D-7580-D94D-FBE6-773096A19CE2}"/>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48870EE-E8A5-CC00-AD89-98DE42083788}"/>
              </a:ext>
            </a:extLst>
          </p:cNvPr>
          <p:cNvSpPr>
            <a:spLocks noGrp="1"/>
          </p:cNvSpPr>
          <p:nvPr>
            <p:ph type="dt" sz="half" idx="10"/>
          </p:nvPr>
        </p:nvSpPr>
        <p:spPr/>
        <p:txBody>
          <a:bodyPr/>
          <a:lstStyle/>
          <a:p>
            <a:fld id="{EB3EE0DE-B61D-4686-9A74-FCC262FC058F}" type="datetimeFigureOut">
              <a:rPr lang="en-US" smtClean="0"/>
              <a:t>5/21/2026</a:t>
            </a:fld>
            <a:endParaRPr lang="en-US"/>
          </a:p>
        </p:txBody>
      </p:sp>
      <p:sp>
        <p:nvSpPr>
          <p:cNvPr id="5" name="Footer Placeholder 4">
            <a:extLst>
              <a:ext uri="{FF2B5EF4-FFF2-40B4-BE49-F238E27FC236}">
                <a16:creationId xmlns:a16="http://schemas.microsoft.com/office/drawing/2014/main" id="{B416D923-CA09-600B-CE05-88F28F85758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44529CA-E8A3-C211-A61D-7B663A6E1268}"/>
              </a:ext>
            </a:extLst>
          </p:cNvPr>
          <p:cNvSpPr>
            <a:spLocks noGrp="1"/>
          </p:cNvSpPr>
          <p:nvPr>
            <p:ph type="sldNum" sz="quarter" idx="12"/>
          </p:nvPr>
        </p:nvSpPr>
        <p:spPr/>
        <p:txBody>
          <a:bodyPr/>
          <a:lstStyle/>
          <a:p>
            <a:fld id="{B8249CB4-7204-49F1-8046-C8D8E4B91AF4}" type="slidenum">
              <a:rPr lang="en-US" smtClean="0"/>
              <a:t>‹#›</a:t>
            </a:fld>
            <a:endParaRPr lang="en-US"/>
          </a:p>
        </p:txBody>
      </p:sp>
    </p:spTree>
    <p:extLst>
      <p:ext uri="{BB962C8B-B14F-4D97-AF65-F5344CB8AC3E}">
        <p14:creationId xmlns:p14="http://schemas.microsoft.com/office/powerpoint/2010/main" val="11368061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82DA97-7F3A-1250-744C-F00E25FB7BC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187F9CA-9966-0AF0-7CD5-A4CD31A14BC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C2CBC39-49D5-7A62-9DF1-14788587426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8CFEE09-0F71-7EA3-D140-B77CFB32664B}"/>
              </a:ext>
            </a:extLst>
          </p:cNvPr>
          <p:cNvSpPr>
            <a:spLocks noGrp="1"/>
          </p:cNvSpPr>
          <p:nvPr>
            <p:ph type="dt" sz="half" idx="10"/>
          </p:nvPr>
        </p:nvSpPr>
        <p:spPr/>
        <p:txBody>
          <a:bodyPr/>
          <a:lstStyle/>
          <a:p>
            <a:fld id="{EB3EE0DE-B61D-4686-9A74-FCC262FC058F}" type="datetimeFigureOut">
              <a:rPr lang="en-US" smtClean="0"/>
              <a:t>5/21/2026</a:t>
            </a:fld>
            <a:endParaRPr lang="en-US"/>
          </a:p>
        </p:txBody>
      </p:sp>
      <p:sp>
        <p:nvSpPr>
          <p:cNvPr id="6" name="Footer Placeholder 5">
            <a:extLst>
              <a:ext uri="{FF2B5EF4-FFF2-40B4-BE49-F238E27FC236}">
                <a16:creationId xmlns:a16="http://schemas.microsoft.com/office/drawing/2014/main" id="{0D232475-568A-55FB-B3BB-2175D769F7F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F4D0006-E1E7-AF46-29C7-68CC991971B1}"/>
              </a:ext>
            </a:extLst>
          </p:cNvPr>
          <p:cNvSpPr>
            <a:spLocks noGrp="1"/>
          </p:cNvSpPr>
          <p:nvPr>
            <p:ph type="sldNum" sz="quarter" idx="12"/>
          </p:nvPr>
        </p:nvSpPr>
        <p:spPr/>
        <p:txBody>
          <a:bodyPr/>
          <a:lstStyle/>
          <a:p>
            <a:fld id="{B8249CB4-7204-49F1-8046-C8D8E4B91AF4}" type="slidenum">
              <a:rPr lang="en-US" smtClean="0"/>
              <a:t>‹#›</a:t>
            </a:fld>
            <a:endParaRPr lang="en-US"/>
          </a:p>
        </p:txBody>
      </p:sp>
    </p:spTree>
    <p:extLst>
      <p:ext uri="{BB962C8B-B14F-4D97-AF65-F5344CB8AC3E}">
        <p14:creationId xmlns:p14="http://schemas.microsoft.com/office/powerpoint/2010/main" val="264252864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A44B4D-4E9A-4D9A-D121-FD38B5E5776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0877BFC-26B2-0918-F607-C55AB9DBB92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979D848-1E5C-FC85-0C0B-FB406F56B58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39EAFE5-17AF-79AD-497D-B6DB3A2F972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3C42679-F77F-244A-E03F-5785ACA1C39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1F92E52-A5EA-C530-D590-18C695007DD8}"/>
              </a:ext>
            </a:extLst>
          </p:cNvPr>
          <p:cNvSpPr>
            <a:spLocks noGrp="1"/>
          </p:cNvSpPr>
          <p:nvPr>
            <p:ph type="dt" sz="half" idx="10"/>
          </p:nvPr>
        </p:nvSpPr>
        <p:spPr/>
        <p:txBody>
          <a:bodyPr/>
          <a:lstStyle/>
          <a:p>
            <a:fld id="{EB3EE0DE-B61D-4686-9A74-FCC262FC058F}" type="datetimeFigureOut">
              <a:rPr lang="en-US" smtClean="0"/>
              <a:t>5/21/2026</a:t>
            </a:fld>
            <a:endParaRPr lang="en-US"/>
          </a:p>
        </p:txBody>
      </p:sp>
      <p:sp>
        <p:nvSpPr>
          <p:cNvPr id="8" name="Footer Placeholder 7">
            <a:extLst>
              <a:ext uri="{FF2B5EF4-FFF2-40B4-BE49-F238E27FC236}">
                <a16:creationId xmlns:a16="http://schemas.microsoft.com/office/drawing/2014/main" id="{33AA7980-FE1E-A18C-6B20-EF7CC135EE7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640694A-9871-9732-CBE8-CA1FB098AA3C}"/>
              </a:ext>
            </a:extLst>
          </p:cNvPr>
          <p:cNvSpPr>
            <a:spLocks noGrp="1"/>
          </p:cNvSpPr>
          <p:nvPr>
            <p:ph type="sldNum" sz="quarter" idx="12"/>
          </p:nvPr>
        </p:nvSpPr>
        <p:spPr/>
        <p:txBody>
          <a:bodyPr/>
          <a:lstStyle/>
          <a:p>
            <a:fld id="{B8249CB4-7204-49F1-8046-C8D8E4B91AF4}" type="slidenum">
              <a:rPr lang="en-US" smtClean="0"/>
              <a:t>‹#›</a:t>
            </a:fld>
            <a:endParaRPr lang="en-US"/>
          </a:p>
        </p:txBody>
      </p:sp>
    </p:spTree>
    <p:extLst>
      <p:ext uri="{BB962C8B-B14F-4D97-AF65-F5344CB8AC3E}">
        <p14:creationId xmlns:p14="http://schemas.microsoft.com/office/powerpoint/2010/main" val="238067025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BA3B70-553C-AB81-1D48-06CC62D0017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E646B08-F184-E1D1-33AE-FC26C35219BA}"/>
              </a:ext>
            </a:extLst>
          </p:cNvPr>
          <p:cNvSpPr>
            <a:spLocks noGrp="1"/>
          </p:cNvSpPr>
          <p:nvPr>
            <p:ph type="dt" sz="half" idx="10"/>
          </p:nvPr>
        </p:nvSpPr>
        <p:spPr/>
        <p:txBody>
          <a:bodyPr/>
          <a:lstStyle/>
          <a:p>
            <a:fld id="{EB3EE0DE-B61D-4686-9A74-FCC262FC058F}" type="datetimeFigureOut">
              <a:rPr lang="en-US" smtClean="0"/>
              <a:t>5/21/2026</a:t>
            </a:fld>
            <a:endParaRPr lang="en-US"/>
          </a:p>
        </p:txBody>
      </p:sp>
      <p:sp>
        <p:nvSpPr>
          <p:cNvPr id="4" name="Footer Placeholder 3">
            <a:extLst>
              <a:ext uri="{FF2B5EF4-FFF2-40B4-BE49-F238E27FC236}">
                <a16:creationId xmlns:a16="http://schemas.microsoft.com/office/drawing/2014/main" id="{B0DDE5D2-8908-C76D-AD5B-529DDA37184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8552196-621A-06BC-F7B5-201C37DFFDDA}"/>
              </a:ext>
            </a:extLst>
          </p:cNvPr>
          <p:cNvSpPr>
            <a:spLocks noGrp="1"/>
          </p:cNvSpPr>
          <p:nvPr>
            <p:ph type="sldNum" sz="quarter" idx="12"/>
          </p:nvPr>
        </p:nvSpPr>
        <p:spPr/>
        <p:txBody>
          <a:bodyPr/>
          <a:lstStyle/>
          <a:p>
            <a:fld id="{B8249CB4-7204-49F1-8046-C8D8E4B91AF4}" type="slidenum">
              <a:rPr lang="en-US" smtClean="0"/>
              <a:t>‹#›</a:t>
            </a:fld>
            <a:endParaRPr lang="en-US"/>
          </a:p>
        </p:txBody>
      </p:sp>
    </p:spTree>
    <p:extLst>
      <p:ext uri="{BB962C8B-B14F-4D97-AF65-F5344CB8AC3E}">
        <p14:creationId xmlns:p14="http://schemas.microsoft.com/office/powerpoint/2010/main" val="165966092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55B011E-E20E-5E48-052A-27272F44D6AF}"/>
              </a:ext>
            </a:extLst>
          </p:cNvPr>
          <p:cNvSpPr>
            <a:spLocks noGrp="1"/>
          </p:cNvSpPr>
          <p:nvPr>
            <p:ph type="dt" sz="half" idx="10"/>
          </p:nvPr>
        </p:nvSpPr>
        <p:spPr/>
        <p:txBody>
          <a:bodyPr/>
          <a:lstStyle/>
          <a:p>
            <a:fld id="{EB3EE0DE-B61D-4686-9A74-FCC262FC058F}" type="datetimeFigureOut">
              <a:rPr lang="en-US" smtClean="0"/>
              <a:t>5/21/2026</a:t>
            </a:fld>
            <a:endParaRPr lang="en-US"/>
          </a:p>
        </p:txBody>
      </p:sp>
      <p:sp>
        <p:nvSpPr>
          <p:cNvPr id="3" name="Footer Placeholder 2">
            <a:extLst>
              <a:ext uri="{FF2B5EF4-FFF2-40B4-BE49-F238E27FC236}">
                <a16:creationId xmlns:a16="http://schemas.microsoft.com/office/drawing/2014/main" id="{7B9B6582-88D1-5B0A-0A01-4A856951E3ED}"/>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DE38B72-B7C6-1BFE-5B6F-8D83621BA30E}"/>
              </a:ext>
            </a:extLst>
          </p:cNvPr>
          <p:cNvSpPr>
            <a:spLocks noGrp="1"/>
          </p:cNvSpPr>
          <p:nvPr>
            <p:ph type="sldNum" sz="quarter" idx="12"/>
          </p:nvPr>
        </p:nvSpPr>
        <p:spPr/>
        <p:txBody>
          <a:bodyPr/>
          <a:lstStyle/>
          <a:p>
            <a:fld id="{B8249CB4-7204-49F1-8046-C8D8E4B91AF4}" type="slidenum">
              <a:rPr lang="en-US" smtClean="0"/>
              <a:t>‹#›</a:t>
            </a:fld>
            <a:endParaRPr lang="en-US"/>
          </a:p>
        </p:txBody>
      </p:sp>
    </p:spTree>
    <p:extLst>
      <p:ext uri="{BB962C8B-B14F-4D97-AF65-F5344CB8AC3E}">
        <p14:creationId xmlns:p14="http://schemas.microsoft.com/office/powerpoint/2010/main" val="155250847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397AC5-D649-8D17-2865-33378B2FD14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462FCA4-352B-C661-1DA9-DF3D7642747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D99FE1A-944A-4D36-4E77-AA7E6B1FDD9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D058D2D-B503-1342-0F97-D9039BC9836B}"/>
              </a:ext>
            </a:extLst>
          </p:cNvPr>
          <p:cNvSpPr>
            <a:spLocks noGrp="1"/>
          </p:cNvSpPr>
          <p:nvPr>
            <p:ph type="dt" sz="half" idx="10"/>
          </p:nvPr>
        </p:nvSpPr>
        <p:spPr/>
        <p:txBody>
          <a:bodyPr/>
          <a:lstStyle/>
          <a:p>
            <a:fld id="{EB3EE0DE-B61D-4686-9A74-FCC262FC058F}" type="datetimeFigureOut">
              <a:rPr lang="en-US" smtClean="0"/>
              <a:t>5/21/2026</a:t>
            </a:fld>
            <a:endParaRPr lang="en-US"/>
          </a:p>
        </p:txBody>
      </p:sp>
      <p:sp>
        <p:nvSpPr>
          <p:cNvPr id="6" name="Footer Placeholder 5">
            <a:extLst>
              <a:ext uri="{FF2B5EF4-FFF2-40B4-BE49-F238E27FC236}">
                <a16:creationId xmlns:a16="http://schemas.microsoft.com/office/drawing/2014/main" id="{A8E1F6FA-D070-32C8-152C-E030745041F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183C283-FACF-EF67-7694-94BEDEABF365}"/>
              </a:ext>
            </a:extLst>
          </p:cNvPr>
          <p:cNvSpPr>
            <a:spLocks noGrp="1"/>
          </p:cNvSpPr>
          <p:nvPr>
            <p:ph type="sldNum" sz="quarter" idx="12"/>
          </p:nvPr>
        </p:nvSpPr>
        <p:spPr/>
        <p:txBody>
          <a:bodyPr/>
          <a:lstStyle/>
          <a:p>
            <a:fld id="{B8249CB4-7204-49F1-8046-C8D8E4B91AF4}" type="slidenum">
              <a:rPr lang="en-US" smtClean="0"/>
              <a:t>‹#›</a:t>
            </a:fld>
            <a:endParaRPr lang="en-US"/>
          </a:p>
        </p:txBody>
      </p:sp>
    </p:spTree>
    <p:extLst>
      <p:ext uri="{BB962C8B-B14F-4D97-AF65-F5344CB8AC3E}">
        <p14:creationId xmlns:p14="http://schemas.microsoft.com/office/powerpoint/2010/main" val="165450314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5DF25D-EBC7-FF5D-89CD-C5146C7467F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AE2F8D9-CAF0-A34F-0743-A98CA21915E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023D48B-940C-9496-68E6-9AFDFE93526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40D9992-8E3C-36CB-47C8-4AE5730447F4}"/>
              </a:ext>
            </a:extLst>
          </p:cNvPr>
          <p:cNvSpPr>
            <a:spLocks noGrp="1"/>
          </p:cNvSpPr>
          <p:nvPr>
            <p:ph type="dt" sz="half" idx="10"/>
          </p:nvPr>
        </p:nvSpPr>
        <p:spPr/>
        <p:txBody>
          <a:bodyPr/>
          <a:lstStyle/>
          <a:p>
            <a:fld id="{EB3EE0DE-B61D-4686-9A74-FCC262FC058F}" type="datetimeFigureOut">
              <a:rPr lang="en-US" smtClean="0"/>
              <a:t>5/21/2026</a:t>
            </a:fld>
            <a:endParaRPr lang="en-US"/>
          </a:p>
        </p:txBody>
      </p:sp>
      <p:sp>
        <p:nvSpPr>
          <p:cNvPr id="6" name="Footer Placeholder 5">
            <a:extLst>
              <a:ext uri="{FF2B5EF4-FFF2-40B4-BE49-F238E27FC236}">
                <a16:creationId xmlns:a16="http://schemas.microsoft.com/office/drawing/2014/main" id="{1F9B3792-B134-0A45-A836-AB354C8DE72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24140A1-D5FB-3B98-0CA5-D9B9C96D3356}"/>
              </a:ext>
            </a:extLst>
          </p:cNvPr>
          <p:cNvSpPr>
            <a:spLocks noGrp="1"/>
          </p:cNvSpPr>
          <p:nvPr>
            <p:ph type="sldNum" sz="quarter" idx="12"/>
          </p:nvPr>
        </p:nvSpPr>
        <p:spPr/>
        <p:txBody>
          <a:bodyPr/>
          <a:lstStyle/>
          <a:p>
            <a:fld id="{B8249CB4-7204-49F1-8046-C8D8E4B91AF4}" type="slidenum">
              <a:rPr lang="en-US" smtClean="0"/>
              <a:t>‹#›</a:t>
            </a:fld>
            <a:endParaRPr lang="en-US"/>
          </a:p>
        </p:txBody>
      </p:sp>
    </p:spTree>
    <p:extLst>
      <p:ext uri="{BB962C8B-B14F-4D97-AF65-F5344CB8AC3E}">
        <p14:creationId xmlns:p14="http://schemas.microsoft.com/office/powerpoint/2010/main" val="88804590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7092B3-8445-7B21-B5F7-626E2FB1609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C76A29A-FA86-AA35-F273-0912ED33270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79E7A0D-47D1-466A-1DB7-10E1C8A03547}"/>
              </a:ext>
            </a:extLst>
          </p:cNvPr>
          <p:cNvSpPr>
            <a:spLocks noGrp="1"/>
          </p:cNvSpPr>
          <p:nvPr>
            <p:ph type="dt" sz="half" idx="10"/>
          </p:nvPr>
        </p:nvSpPr>
        <p:spPr/>
        <p:txBody>
          <a:bodyPr/>
          <a:lstStyle/>
          <a:p>
            <a:fld id="{EB3EE0DE-B61D-4686-9A74-FCC262FC058F}" type="datetimeFigureOut">
              <a:rPr lang="en-US" smtClean="0"/>
              <a:t>5/21/2026</a:t>
            </a:fld>
            <a:endParaRPr lang="en-US"/>
          </a:p>
        </p:txBody>
      </p:sp>
      <p:sp>
        <p:nvSpPr>
          <p:cNvPr id="5" name="Footer Placeholder 4">
            <a:extLst>
              <a:ext uri="{FF2B5EF4-FFF2-40B4-BE49-F238E27FC236}">
                <a16:creationId xmlns:a16="http://schemas.microsoft.com/office/drawing/2014/main" id="{AC30DC77-DBB0-7C37-9194-B7CF519DAA1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115E0EA-DFBD-3E2D-5CC0-F9E30129A586}"/>
              </a:ext>
            </a:extLst>
          </p:cNvPr>
          <p:cNvSpPr>
            <a:spLocks noGrp="1"/>
          </p:cNvSpPr>
          <p:nvPr>
            <p:ph type="sldNum" sz="quarter" idx="12"/>
          </p:nvPr>
        </p:nvSpPr>
        <p:spPr/>
        <p:txBody>
          <a:bodyPr/>
          <a:lstStyle/>
          <a:p>
            <a:fld id="{B8249CB4-7204-49F1-8046-C8D8E4B91AF4}" type="slidenum">
              <a:rPr lang="en-US" smtClean="0"/>
              <a:t>‹#›</a:t>
            </a:fld>
            <a:endParaRPr lang="en-US"/>
          </a:p>
        </p:txBody>
      </p:sp>
    </p:spTree>
    <p:extLst>
      <p:ext uri="{BB962C8B-B14F-4D97-AF65-F5344CB8AC3E}">
        <p14:creationId xmlns:p14="http://schemas.microsoft.com/office/powerpoint/2010/main" val="66076686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B068504-E91F-C91A-7D39-A7DB3A116C94}"/>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375A876-6F27-9173-9EA7-A9542C96D52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83ABD25-BB8F-6077-0A17-F3402E5CFC4D}"/>
              </a:ext>
            </a:extLst>
          </p:cNvPr>
          <p:cNvSpPr>
            <a:spLocks noGrp="1"/>
          </p:cNvSpPr>
          <p:nvPr>
            <p:ph type="dt" sz="half" idx="10"/>
          </p:nvPr>
        </p:nvSpPr>
        <p:spPr/>
        <p:txBody>
          <a:bodyPr/>
          <a:lstStyle/>
          <a:p>
            <a:fld id="{EB3EE0DE-B61D-4686-9A74-FCC262FC058F}" type="datetimeFigureOut">
              <a:rPr lang="en-US" smtClean="0"/>
              <a:t>5/21/2026</a:t>
            </a:fld>
            <a:endParaRPr lang="en-US"/>
          </a:p>
        </p:txBody>
      </p:sp>
      <p:sp>
        <p:nvSpPr>
          <p:cNvPr id="5" name="Footer Placeholder 4">
            <a:extLst>
              <a:ext uri="{FF2B5EF4-FFF2-40B4-BE49-F238E27FC236}">
                <a16:creationId xmlns:a16="http://schemas.microsoft.com/office/drawing/2014/main" id="{F5A87650-6590-E14F-7714-13BD4AA1310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A922D6A-7093-F4F2-E47B-D3DAFE087CEB}"/>
              </a:ext>
            </a:extLst>
          </p:cNvPr>
          <p:cNvSpPr>
            <a:spLocks noGrp="1"/>
          </p:cNvSpPr>
          <p:nvPr>
            <p:ph type="sldNum" sz="quarter" idx="12"/>
          </p:nvPr>
        </p:nvSpPr>
        <p:spPr/>
        <p:txBody>
          <a:bodyPr/>
          <a:lstStyle/>
          <a:p>
            <a:fld id="{B8249CB4-7204-49F1-8046-C8D8E4B91AF4}" type="slidenum">
              <a:rPr lang="en-US" smtClean="0"/>
              <a:t>‹#›</a:t>
            </a:fld>
            <a:endParaRPr lang="en-US"/>
          </a:p>
        </p:txBody>
      </p:sp>
    </p:spTree>
    <p:extLst>
      <p:ext uri="{BB962C8B-B14F-4D97-AF65-F5344CB8AC3E}">
        <p14:creationId xmlns:p14="http://schemas.microsoft.com/office/powerpoint/2010/main" val="39111949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C6B57DE-890A-B15C-D9D6-9EFDA0B2E02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2B52497-3662-E231-0F10-F238F162C65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BF77EC4-1CBB-927B-06B6-C53FED0A655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B19F6F75-7FFB-4234-9357-80A879543817}" type="datetimeFigureOut">
              <a:rPr lang="en-US" smtClean="0"/>
              <a:t>5/21/2026</a:t>
            </a:fld>
            <a:endParaRPr lang="en-US"/>
          </a:p>
        </p:txBody>
      </p:sp>
      <p:sp>
        <p:nvSpPr>
          <p:cNvPr id="5" name="Footer Placeholder 4">
            <a:extLst>
              <a:ext uri="{FF2B5EF4-FFF2-40B4-BE49-F238E27FC236}">
                <a16:creationId xmlns:a16="http://schemas.microsoft.com/office/drawing/2014/main" id="{7416C3EF-C98A-B652-13D6-796A5A2333D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FB26EAE2-9A5D-6A54-A032-6423AAAA5A7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EB3FFB1D-99DB-4C19-913A-9419B2342F4B}" type="slidenum">
              <a:rPr lang="en-US" smtClean="0"/>
              <a:t>‹#›</a:t>
            </a:fld>
            <a:endParaRPr lang="en-US"/>
          </a:p>
        </p:txBody>
      </p:sp>
    </p:spTree>
    <p:extLst>
      <p:ext uri="{BB962C8B-B14F-4D97-AF65-F5344CB8AC3E}">
        <p14:creationId xmlns:p14="http://schemas.microsoft.com/office/powerpoint/2010/main" val="116425426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42E603F-28B7-4831-BF23-65FBAB13D5FB}"/>
              </a:ext>
            </a:extLst>
          </p:cNvPr>
          <p:cNvSpPr/>
          <p:nvPr/>
        </p:nvSpPr>
        <p:spPr>
          <a:xfrm>
            <a:off x="0" y="0"/>
            <a:ext cx="12192001" cy="6858000"/>
          </a:xfrm>
          <a:prstGeom prst="rect">
            <a:avLst/>
          </a:prstGeom>
          <a:solidFill>
            <a:srgbClr val="AEAEAE">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Freeform: Shape 7">
            <a:extLst>
              <a:ext uri="{FF2B5EF4-FFF2-40B4-BE49-F238E27FC236}">
                <a16:creationId xmlns:a16="http://schemas.microsoft.com/office/drawing/2014/main" id="{4D39700F-2B10-4402-A7DD-06EE2245880D}"/>
              </a:ext>
              <a:ext uri="{C183D7F6-B498-43B3-948B-1728B52AA6E4}">
                <adec:decorative xmlns:adec="http://schemas.microsoft.com/office/drawing/2017/decorative" val="1"/>
              </a:ext>
            </a:extLst>
          </p:cNvPr>
          <p:cNvSpPr/>
          <p:nvPr/>
        </p:nvSpPr>
        <p:spPr>
          <a:xfrm>
            <a:off x="-1" y="232968"/>
            <a:ext cx="9560477" cy="6625032"/>
          </a:xfrm>
          <a:custGeom>
            <a:avLst/>
            <a:gdLst>
              <a:gd name="connsiteX0" fmla="*/ 8831314 w 9263816"/>
              <a:gd name="connsiteY0" fmla="*/ 5943878 h 6858000"/>
              <a:gd name="connsiteX1" fmla="*/ 9179783 w 9263816"/>
              <a:gd name="connsiteY1" fmla="*/ 6086141 h 6858000"/>
              <a:gd name="connsiteX2" fmla="*/ 9260887 w 9263816"/>
              <a:gd name="connsiteY2" fmla="*/ 6279156 h 6858000"/>
              <a:gd name="connsiteX3" fmla="*/ 8925621 w 9263816"/>
              <a:gd name="connsiteY3" fmla="*/ 6708712 h 6858000"/>
              <a:gd name="connsiteX4" fmla="*/ 8496050 w 9263816"/>
              <a:gd name="connsiteY4" fmla="*/ 6373449 h 6858000"/>
              <a:gd name="connsiteX5" fmla="*/ 8831314 w 9263816"/>
              <a:gd name="connsiteY5" fmla="*/ 5943878 h 6858000"/>
              <a:gd name="connsiteX6" fmla="*/ 7397485 w 9263816"/>
              <a:gd name="connsiteY6" fmla="*/ 5931706 h 6858000"/>
              <a:gd name="connsiteX7" fmla="*/ 7917779 w 9263816"/>
              <a:gd name="connsiteY7" fmla="*/ 6191864 h 6858000"/>
              <a:gd name="connsiteX8" fmla="*/ 8013467 w 9263816"/>
              <a:gd name="connsiteY8" fmla="*/ 6375784 h 6858000"/>
              <a:gd name="connsiteX9" fmla="*/ 8021879 w 9263816"/>
              <a:gd name="connsiteY9" fmla="*/ 6753751 h 6858000"/>
              <a:gd name="connsiteX10" fmla="*/ 7981316 w 9263816"/>
              <a:gd name="connsiteY10" fmla="*/ 6858000 h 6858000"/>
              <a:gd name="connsiteX11" fmla="*/ 6819486 w 9263816"/>
              <a:gd name="connsiteY11" fmla="*/ 6858000 h 6858000"/>
              <a:gd name="connsiteX12" fmla="*/ 6785199 w 9263816"/>
              <a:gd name="connsiteY12" fmla="*/ 6781101 h 6858000"/>
              <a:gd name="connsiteX13" fmla="*/ 7196747 w 9263816"/>
              <a:gd name="connsiteY13" fmla="*/ 5964309 h 6858000"/>
              <a:gd name="connsiteX14" fmla="*/ 7397485 w 9263816"/>
              <a:gd name="connsiteY14" fmla="*/ 5931706 h 6858000"/>
              <a:gd name="connsiteX15" fmla="*/ 1505570 w 9263816"/>
              <a:gd name="connsiteY15" fmla="*/ 227178 h 6858000"/>
              <a:gd name="connsiteX16" fmla="*/ 2026489 w 9263816"/>
              <a:gd name="connsiteY16" fmla="*/ 392370 h 6858000"/>
              <a:gd name="connsiteX17" fmla="*/ 2444553 w 9263816"/>
              <a:gd name="connsiteY17" fmla="*/ 1654853 h 6858000"/>
              <a:gd name="connsiteX18" fmla="*/ 3183153 w 9263816"/>
              <a:gd name="connsiteY18" fmla="*/ 2116208 h 6858000"/>
              <a:gd name="connsiteX19" fmla="*/ 4288384 w 9263816"/>
              <a:gd name="connsiteY19" fmla="*/ 1291908 h 6858000"/>
              <a:gd name="connsiteX20" fmla="*/ 5472602 w 9263816"/>
              <a:gd name="connsiteY20" fmla="*/ 1697818 h 6858000"/>
              <a:gd name="connsiteX21" fmla="*/ 5844697 w 9263816"/>
              <a:gd name="connsiteY21" fmla="*/ 3444791 h 6858000"/>
              <a:gd name="connsiteX22" fmla="*/ 6715674 w 9263816"/>
              <a:gd name="connsiteY22" fmla="*/ 4065208 h 6858000"/>
              <a:gd name="connsiteX23" fmla="*/ 8130429 w 9263816"/>
              <a:gd name="connsiteY23" fmla="*/ 4101787 h 6858000"/>
              <a:gd name="connsiteX24" fmla="*/ 8624630 w 9263816"/>
              <a:gd name="connsiteY24" fmla="*/ 4686202 h 6858000"/>
              <a:gd name="connsiteX25" fmla="*/ 8623843 w 9263816"/>
              <a:gd name="connsiteY25" fmla="*/ 4685749 h 6858000"/>
              <a:gd name="connsiteX26" fmla="*/ 8646859 w 9263816"/>
              <a:gd name="connsiteY26" fmla="*/ 4835156 h 6858000"/>
              <a:gd name="connsiteX27" fmla="*/ 8079403 w 9263816"/>
              <a:gd name="connsiteY27" fmla="*/ 5661624 h 6858000"/>
              <a:gd name="connsiteX28" fmla="*/ 6833105 w 9263816"/>
              <a:gd name="connsiteY28" fmla="*/ 5397208 h 6858000"/>
              <a:gd name="connsiteX29" fmla="*/ 5900832 w 9263816"/>
              <a:gd name="connsiteY29" fmla="*/ 5944462 h 6858000"/>
              <a:gd name="connsiteX30" fmla="*/ 6067212 w 9263816"/>
              <a:gd name="connsiteY30" fmla="*/ 6811916 h 6858000"/>
              <a:gd name="connsiteX31" fmla="*/ 6089565 w 9263816"/>
              <a:gd name="connsiteY31" fmla="*/ 6858000 h 6858000"/>
              <a:gd name="connsiteX32" fmla="*/ 0 w 9263816"/>
              <a:gd name="connsiteY32" fmla="*/ 6858000 h 6858000"/>
              <a:gd name="connsiteX33" fmla="*/ 0 w 9263816"/>
              <a:gd name="connsiteY33" fmla="*/ 2181377 h 6858000"/>
              <a:gd name="connsiteX34" fmla="*/ 73069 w 9263816"/>
              <a:gd name="connsiteY34" fmla="*/ 2215839 h 6858000"/>
              <a:gd name="connsiteX35" fmla="*/ 335445 w 9263816"/>
              <a:gd name="connsiteY35" fmla="*/ 2237140 h 6858000"/>
              <a:gd name="connsiteX36" fmla="*/ 752878 w 9263816"/>
              <a:gd name="connsiteY36" fmla="*/ 1445285 h 6858000"/>
              <a:gd name="connsiteX37" fmla="*/ 1202551 w 9263816"/>
              <a:gd name="connsiteY37" fmla="*/ 314229 h 6858000"/>
              <a:gd name="connsiteX38" fmla="*/ 1505570 w 9263816"/>
              <a:gd name="connsiteY38" fmla="*/ 227178 h 6858000"/>
              <a:gd name="connsiteX39" fmla="*/ 3142509 w 9263816"/>
              <a:gd name="connsiteY39" fmla="*/ 68854 h 6858000"/>
              <a:gd name="connsiteX40" fmla="*/ 3490978 w 9263816"/>
              <a:gd name="connsiteY40" fmla="*/ 211117 h 6858000"/>
              <a:gd name="connsiteX41" fmla="*/ 3572083 w 9263816"/>
              <a:gd name="connsiteY41" fmla="*/ 404131 h 6858000"/>
              <a:gd name="connsiteX42" fmla="*/ 3236814 w 9263816"/>
              <a:gd name="connsiteY42" fmla="*/ 833688 h 6858000"/>
              <a:gd name="connsiteX43" fmla="*/ 2807245 w 9263816"/>
              <a:gd name="connsiteY43" fmla="*/ 498425 h 6858000"/>
              <a:gd name="connsiteX44" fmla="*/ 3142509 w 9263816"/>
              <a:gd name="connsiteY44" fmla="*/ 68854 h 6858000"/>
              <a:gd name="connsiteX45" fmla="*/ 0 w 9263816"/>
              <a:gd name="connsiteY45" fmla="*/ 0 h 6858000"/>
              <a:gd name="connsiteX46" fmla="*/ 39858 w 9263816"/>
              <a:gd name="connsiteY46" fmla="*/ 0 h 6858000"/>
              <a:gd name="connsiteX47" fmla="*/ 65022 w 9263816"/>
              <a:gd name="connsiteY47" fmla="*/ 5834 h 6858000"/>
              <a:gd name="connsiteX48" fmla="*/ 389258 w 9263816"/>
              <a:gd name="connsiteY48" fmla="*/ 235630 h 6858000"/>
              <a:gd name="connsiteX49" fmla="*/ 485484 w 9263816"/>
              <a:gd name="connsiteY49" fmla="*/ 420070 h 6858000"/>
              <a:gd name="connsiteX50" fmla="*/ 74229 w 9263816"/>
              <a:gd name="connsiteY50" fmla="*/ 1237955 h 6858000"/>
              <a:gd name="connsiteX51" fmla="*/ 0 w 9263816"/>
              <a:gd name="connsiteY51" fmla="*/ 125447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9263816" h="6858000">
                <a:moveTo>
                  <a:pt x="8831314" y="5943878"/>
                </a:moveTo>
                <a:cubicBezTo>
                  <a:pt x="8964281" y="5927490"/>
                  <a:pt x="9096260" y="5981362"/>
                  <a:pt x="9179783" y="6086141"/>
                </a:cubicBezTo>
                <a:cubicBezTo>
                  <a:pt x="9224074" y="6141769"/>
                  <a:pt x="9252211" y="6208560"/>
                  <a:pt x="9260887" y="6279156"/>
                </a:cubicBezTo>
                <a:cubicBezTo>
                  <a:pt x="9286897" y="6490362"/>
                  <a:pt x="9136845" y="6682672"/>
                  <a:pt x="8925621" y="6708712"/>
                </a:cubicBezTo>
                <a:cubicBezTo>
                  <a:pt x="8714398" y="6734766"/>
                  <a:pt x="8522062" y="6584655"/>
                  <a:pt x="8496050" y="6373449"/>
                </a:cubicBezTo>
                <a:cubicBezTo>
                  <a:pt x="8470038" y="6162229"/>
                  <a:pt x="8620090" y="5969920"/>
                  <a:pt x="8831314" y="5943878"/>
                </a:cubicBezTo>
                <a:close/>
                <a:moveTo>
                  <a:pt x="7397485" y="5931706"/>
                </a:moveTo>
                <a:cubicBezTo>
                  <a:pt x="7598431" y="5931157"/>
                  <a:pt x="7792965" y="6024548"/>
                  <a:pt x="7917779" y="6191864"/>
                </a:cubicBezTo>
                <a:cubicBezTo>
                  <a:pt x="7959204" y="6247714"/>
                  <a:pt x="7991530" y="6309792"/>
                  <a:pt x="8013467" y="6375784"/>
                </a:cubicBezTo>
                <a:cubicBezTo>
                  <a:pt x="8055425" y="6502973"/>
                  <a:pt x="8055748" y="6633888"/>
                  <a:pt x="8021879" y="6753751"/>
                </a:cubicBezTo>
                <a:lnTo>
                  <a:pt x="7981316" y="6858000"/>
                </a:lnTo>
                <a:lnTo>
                  <a:pt x="6819486" y="6858000"/>
                </a:lnTo>
                <a:lnTo>
                  <a:pt x="6785199" y="6781101"/>
                </a:lnTo>
                <a:cubicBezTo>
                  <a:pt x="6673307" y="6441922"/>
                  <a:pt x="6857485" y="6076251"/>
                  <a:pt x="7196747" y="5964309"/>
                </a:cubicBezTo>
                <a:cubicBezTo>
                  <a:pt x="7262809" y="5942509"/>
                  <a:pt x="7330503" y="5931889"/>
                  <a:pt x="7397485" y="5931706"/>
                </a:cubicBezTo>
                <a:close/>
                <a:moveTo>
                  <a:pt x="1505570" y="227178"/>
                </a:moveTo>
                <a:cubicBezTo>
                  <a:pt x="1691018" y="218628"/>
                  <a:pt x="1889853" y="275403"/>
                  <a:pt x="2026489" y="392370"/>
                </a:cubicBezTo>
                <a:cubicBezTo>
                  <a:pt x="2369898" y="685965"/>
                  <a:pt x="2078266" y="1147857"/>
                  <a:pt x="2444553" y="1654853"/>
                </a:cubicBezTo>
                <a:cubicBezTo>
                  <a:pt x="2492906" y="1721679"/>
                  <a:pt x="2800482" y="2144546"/>
                  <a:pt x="3183153" y="2116208"/>
                </a:cubicBezTo>
                <a:cubicBezTo>
                  <a:pt x="3673561" y="2080541"/>
                  <a:pt x="3723222" y="1441614"/>
                  <a:pt x="4288384" y="1291908"/>
                </a:cubicBezTo>
                <a:cubicBezTo>
                  <a:pt x="4689065" y="1185875"/>
                  <a:pt x="5207943" y="1366633"/>
                  <a:pt x="5472602" y="1697818"/>
                </a:cubicBezTo>
                <a:cubicBezTo>
                  <a:pt x="5891294" y="2221754"/>
                  <a:pt x="5408012" y="2790179"/>
                  <a:pt x="5844697" y="3444791"/>
                </a:cubicBezTo>
                <a:cubicBezTo>
                  <a:pt x="6149900" y="3902467"/>
                  <a:pt x="6672672" y="4053594"/>
                  <a:pt x="6715674" y="4065208"/>
                </a:cubicBezTo>
                <a:cubicBezTo>
                  <a:pt x="7326423" y="4232519"/>
                  <a:pt x="7677158" y="3817020"/>
                  <a:pt x="8130429" y="4101787"/>
                </a:cubicBezTo>
                <a:cubicBezTo>
                  <a:pt x="8226340" y="4161985"/>
                  <a:pt x="8536372" y="4356819"/>
                  <a:pt x="8624630" y="4686202"/>
                </a:cubicBezTo>
                <a:lnTo>
                  <a:pt x="8623843" y="4685749"/>
                </a:lnTo>
                <a:cubicBezTo>
                  <a:pt x="8636924" y="4734567"/>
                  <a:pt x="8644635" y="4784678"/>
                  <a:pt x="8646859" y="4835156"/>
                </a:cubicBezTo>
                <a:cubicBezTo>
                  <a:pt x="8662596" y="5196604"/>
                  <a:pt x="8398383" y="5562326"/>
                  <a:pt x="8079403" y="5661624"/>
                </a:cubicBezTo>
                <a:cubicBezTo>
                  <a:pt x="7649807" y="5795217"/>
                  <a:pt x="7430996" y="5350293"/>
                  <a:pt x="6833105" y="5397208"/>
                </a:cubicBezTo>
                <a:cubicBezTo>
                  <a:pt x="6519033" y="5421527"/>
                  <a:pt x="6056658" y="5595550"/>
                  <a:pt x="5900832" y="5944462"/>
                </a:cubicBezTo>
                <a:cubicBezTo>
                  <a:pt x="5770548" y="6236600"/>
                  <a:pt x="5916359" y="6515160"/>
                  <a:pt x="6067212" y="6811916"/>
                </a:cubicBezTo>
                <a:lnTo>
                  <a:pt x="6089565" y="6858000"/>
                </a:lnTo>
                <a:lnTo>
                  <a:pt x="0" y="6858000"/>
                </a:lnTo>
                <a:lnTo>
                  <a:pt x="0" y="2181377"/>
                </a:lnTo>
                <a:lnTo>
                  <a:pt x="73069" y="2215839"/>
                </a:lnTo>
                <a:cubicBezTo>
                  <a:pt x="165116" y="2251829"/>
                  <a:pt x="254486" y="2263171"/>
                  <a:pt x="335445" y="2237140"/>
                </a:cubicBezTo>
                <a:cubicBezTo>
                  <a:pt x="594718" y="2153707"/>
                  <a:pt x="688441" y="1733807"/>
                  <a:pt x="752878" y="1445285"/>
                </a:cubicBezTo>
                <a:cubicBezTo>
                  <a:pt x="925059" y="674068"/>
                  <a:pt x="975076" y="456292"/>
                  <a:pt x="1202551" y="314229"/>
                </a:cubicBezTo>
                <a:cubicBezTo>
                  <a:pt x="1287853" y="260956"/>
                  <a:pt x="1394302" y="232308"/>
                  <a:pt x="1505570" y="227178"/>
                </a:cubicBezTo>
                <a:close/>
                <a:moveTo>
                  <a:pt x="3142509" y="68854"/>
                </a:moveTo>
                <a:cubicBezTo>
                  <a:pt x="3275474" y="52467"/>
                  <a:pt x="3407455" y="106339"/>
                  <a:pt x="3490978" y="211117"/>
                </a:cubicBezTo>
                <a:cubicBezTo>
                  <a:pt x="3535271" y="266744"/>
                  <a:pt x="3563404" y="333535"/>
                  <a:pt x="3572083" y="404131"/>
                </a:cubicBezTo>
                <a:cubicBezTo>
                  <a:pt x="3598092" y="615337"/>
                  <a:pt x="3448040" y="807648"/>
                  <a:pt x="3236814" y="833688"/>
                </a:cubicBezTo>
                <a:cubicBezTo>
                  <a:pt x="3025594" y="859741"/>
                  <a:pt x="2833255" y="709631"/>
                  <a:pt x="2807245" y="498425"/>
                </a:cubicBezTo>
                <a:cubicBezTo>
                  <a:pt x="2781232" y="287207"/>
                  <a:pt x="2931283" y="94896"/>
                  <a:pt x="3142509" y="68854"/>
                </a:cubicBezTo>
                <a:close/>
                <a:moveTo>
                  <a:pt x="0" y="0"/>
                </a:moveTo>
                <a:lnTo>
                  <a:pt x="39858" y="0"/>
                </a:lnTo>
                <a:lnTo>
                  <a:pt x="65022" y="5834"/>
                </a:lnTo>
                <a:cubicBezTo>
                  <a:pt x="191545" y="45606"/>
                  <a:pt x="305874" y="124173"/>
                  <a:pt x="389258" y="235630"/>
                </a:cubicBezTo>
                <a:cubicBezTo>
                  <a:pt x="430983" y="291600"/>
                  <a:pt x="463360" y="353876"/>
                  <a:pt x="485484" y="420070"/>
                </a:cubicBezTo>
                <a:cubicBezTo>
                  <a:pt x="597711" y="759508"/>
                  <a:pt x="413661" y="1125662"/>
                  <a:pt x="74229" y="1237955"/>
                </a:cubicBezTo>
                <a:lnTo>
                  <a:pt x="0" y="1254477"/>
                </a:lnTo>
                <a:close/>
              </a:path>
            </a:pathLst>
          </a:custGeom>
          <a:solidFill>
            <a:schemeClr val="bg1"/>
          </a:solidFill>
          <a:ln w="1270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Placeholder 1">
            <a:extLst>
              <a:ext uri="{FF2B5EF4-FFF2-40B4-BE49-F238E27FC236}">
                <a16:creationId xmlns:a16="http://schemas.microsoft.com/office/drawing/2014/main" id="{B760C036-BBCE-4F9E-AD56-DD36D4407B25}"/>
              </a:ext>
            </a:extLst>
          </p:cNvPr>
          <p:cNvSpPr>
            <a:spLocks noGrp="1"/>
          </p:cNvSpPr>
          <p:nvPr>
            <p:ph type="title"/>
          </p:nvPr>
        </p:nvSpPr>
        <p:spPr>
          <a:xfrm>
            <a:off x="609600" y="557784"/>
            <a:ext cx="10972800" cy="1325563"/>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E3A5D7EC-1E6A-473F-B5A4-18CDFB6CF95A}"/>
              </a:ext>
            </a:extLst>
          </p:cNvPr>
          <p:cNvSpPr>
            <a:spLocks noGrp="1"/>
          </p:cNvSpPr>
          <p:nvPr>
            <p:ph type="body" idx="1"/>
          </p:nvPr>
        </p:nvSpPr>
        <p:spPr>
          <a:xfrm>
            <a:off x="609600" y="2106204"/>
            <a:ext cx="10972800" cy="403653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9F9981C7-34D5-49A4-949D-715FD4BD8FE0}"/>
              </a:ext>
            </a:extLst>
          </p:cNvPr>
          <p:cNvSpPr>
            <a:spLocks noGrp="1"/>
          </p:cNvSpPr>
          <p:nvPr>
            <p:ph type="dt" sz="half" idx="2"/>
          </p:nvPr>
        </p:nvSpPr>
        <p:spPr>
          <a:xfrm>
            <a:off x="609600" y="6356350"/>
            <a:ext cx="2743200" cy="365125"/>
          </a:xfrm>
          <a:prstGeom prst="rect">
            <a:avLst/>
          </a:prstGeom>
        </p:spPr>
        <p:txBody>
          <a:bodyPr vert="horz" lIns="91440" tIns="45720" rIns="91440" bIns="45720" rtlCol="0" anchor="ctr"/>
          <a:lstStyle>
            <a:lvl1pPr algn="l">
              <a:defRPr lang="en-US" sz="800" kern="1200" cap="all" spc="200" smtClean="0">
                <a:solidFill>
                  <a:schemeClr val="tx1"/>
                </a:solidFill>
                <a:latin typeface="+mn-lt"/>
                <a:ea typeface="+mn-ea"/>
                <a:cs typeface="Segoe UI Semilight" panose="020B0402040204020203" pitchFamily="34" charset="0"/>
              </a:defRPr>
            </a:lvl1pPr>
          </a:lstStyle>
          <a:p>
            <a:fld id="{F481A142-DA77-4A5F-AD1F-14E6C18F0F5F}" type="datetime1">
              <a:rPr lang="en-US" smtClean="0"/>
              <a:t>5/21/2026</a:t>
            </a:fld>
            <a:endParaRPr lang="en-US" dirty="0"/>
          </a:p>
        </p:txBody>
      </p:sp>
      <p:sp>
        <p:nvSpPr>
          <p:cNvPr id="5" name="Footer Placeholder 4">
            <a:extLst>
              <a:ext uri="{FF2B5EF4-FFF2-40B4-BE49-F238E27FC236}">
                <a16:creationId xmlns:a16="http://schemas.microsoft.com/office/drawing/2014/main" id="{FA85CE6E-733D-4C60-B40B-C7C10CB5AFB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lang="en-US" sz="800" kern="1200" cap="all" spc="200" dirty="0">
                <a:solidFill>
                  <a:schemeClr val="tx1"/>
                </a:solidFill>
                <a:latin typeface="+mn-lt"/>
                <a:ea typeface="+mn-ea"/>
                <a:cs typeface="Segoe UI Semilight" panose="020B0402040204020203" pitchFamily="34" charset="0"/>
              </a:defRPr>
            </a:lvl1pPr>
          </a:lstStyle>
          <a:p>
            <a:endParaRPr lang="en-US" dirty="0"/>
          </a:p>
        </p:txBody>
      </p:sp>
      <p:sp>
        <p:nvSpPr>
          <p:cNvPr id="6" name="Slide Number Placeholder 5">
            <a:extLst>
              <a:ext uri="{FF2B5EF4-FFF2-40B4-BE49-F238E27FC236}">
                <a16:creationId xmlns:a16="http://schemas.microsoft.com/office/drawing/2014/main" id="{92D80D8B-7909-4114-8EBA-C3086DC62B08}"/>
              </a:ext>
            </a:extLst>
          </p:cNvPr>
          <p:cNvSpPr>
            <a:spLocks noGrp="1"/>
          </p:cNvSpPr>
          <p:nvPr>
            <p:ph type="sldNum" sz="quarter" idx="4"/>
          </p:nvPr>
        </p:nvSpPr>
        <p:spPr>
          <a:xfrm>
            <a:off x="10134600" y="6356350"/>
            <a:ext cx="1447800" cy="365125"/>
          </a:xfrm>
          <a:prstGeom prst="rect">
            <a:avLst/>
          </a:prstGeom>
        </p:spPr>
        <p:txBody>
          <a:bodyPr vert="horz" lIns="91440" tIns="45720" rIns="91440" bIns="45720" rtlCol="0" anchor="ctr"/>
          <a:lstStyle>
            <a:lvl1pPr algn="r">
              <a:defRPr lang="en-US" sz="800" kern="1200" cap="all" spc="200" smtClean="0">
                <a:solidFill>
                  <a:schemeClr val="tx1"/>
                </a:solidFill>
                <a:latin typeface="+mn-lt"/>
                <a:ea typeface="+mn-ea"/>
                <a:cs typeface="Segoe UI Semilight" panose="020B0402040204020203" pitchFamily="34" charset="0"/>
              </a:defRPr>
            </a:lvl1pPr>
          </a:lstStyle>
          <a:p>
            <a:fld id="{1F646F3F-274D-499B-ABBE-824EB4ABDC3D}" type="slidenum">
              <a:rPr lang="en-US" smtClean="0"/>
              <a:pPr/>
              <a:t>‹#›</a:t>
            </a:fld>
            <a:endParaRPr lang="en-US"/>
          </a:p>
        </p:txBody>
      </p:sp>
    </p:spTree>
    <p:extLst>
      <p:ext uri="{BB962C8B-B14F-4D97-AF65-F5344CB8AC3E}">
        <p14:creationId xmlns:p14="http://schemas.microsoft.com/office/powerpoint/2010/main" val="318234273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lvl1pPr algn="l" defTabSz="914400" rtl="0" eaLnBrk="1" latinLnBrk="0" hangingPunct="1">
        <a:lnSpc>
          <a:spcPct val="100000"/>
        </a:lnSpc>
        <a:spcBef>
          <a:spcPct val="0"/>
        </a:spcBef>
        <a:buNone/>
        <a:defRPr sz="4400" kern="1200">
          <a:solidFill>
            <a:schemeClr val="tx1"/>
          </a:solidFill>
          <a:latin typeface="+mj-lt"/>
          <a:ea typeface="+mj-ea"/>
          <a:cs typeface="+mj-cs"/>
        </a:defRPr>
      </a:lvl1pPr>
    </p:titleStyle>
    <p:bodyStyle>
      <a:lvl1pPr marL="0" indent="0" algn="l" defTabSz="914400" rtl="0" eaLnBrk="1" latinLnBrk="0" hangingPunct="1">
        <a:lnSpc>
          <a:spcPct val="110000"/>
        </a:lnSpc>
        <a:spcBef>
          <a:spcPts val="1000"/>
        </a:spcBef>
        <a:buClr>
          <a:schemeClr val="accent5"/>
        </a:buClr>
        <a:buFont typeface="Avenir Next LT Pro" panose="020B0504020202020204" pitchFamily="34" charset="0"/>
        <a:buNone/>
        <a:defRPr sz="2000" kern="1200">
          <a:solidFill>
            <a:schemeClr val="tx1"/>
          </a:solidFill>
          <a:latin typeface="+mn-lt"/>
          <a:ea typeface="+mn-ea"/>
          <a:cs typeface="+mn-cs"/>
        </a:defRPr>
      </a:lvl1pPr>
      <a:lvl2pPr marL="228600" indent="0" algn="l" defTabSz="914400" rtl="0" eaLnBrk="1" latinLnBrk="0" hangingPunct="1">
        <a:lnSpc>
          <a:spcPct val="110000"/>
        </a:lnSpc>
        <a:spcBef>
          <a:spcPts val="500"/>
        </a:spcBef>
        <a:buClr>
          <a:schemeClr val="accent5"/>
        </a:buClr>
        <a:buFont typeface="Avenir Next LT Pro" panose="020B0504020202020204" pitchFamily="34" charset="0"/>
        <a:buNone/>
        <a:defRPr sz="1800" kern="1200">
          <a:solidFill>
            <a:schemeClr val="tx1"/>
          </a:solidFill>
          <a:latin typeface="+mn-lt"/>
          <a:ea typeface="+mn-ea"/>
          <a:cs typeface="+mn-cs"/>
        </a:defRPr>
      </a:lvl2pPr>
      <a:lvl3pPr marL="457200" indent="0" algn="l" defTabSz="914400" rtl="0" eaLnBrk="1" latinLnBrk="0" hangingPunct="1">
        <a:lnSpc>
          <a:spcPct val="110000"/>
        </a:lnSpc>
        <a:spcBef>
          <a:spcPts val="500"/>
        </a:spcBef>
        <a:buClr>
          <a:schemeClr val="accent5"/>
        </a:buClr>
        <a:buFont typeface="Avenir Next LT Pro" panose="020B0504020202020204" pitchFamily="34" charset="0"/>
        <a:buNone/>
        <a:defRPr sz="1600" kern="1200">
          <a:solidFill>
            <a:schemeClr val="tx1"/>
          </a:solidFill>
          <a:latin typeface="+mn-lt"/>
          <a:ea typeface="+mn-ea"/>
          <a:cs typeface="+mn-cs"/>
        </a:defRPr>
      </a:lvl3pPr>
      <a:lvl4pPr marL="685800" indent="0" algn="l" defTabSz="914400" rtl="0" eaLnBrk="1" latinLnBrk="0" hangingPunct="1">
        <a:lnSpc>
          <a:spcPct val="110000"/>
        </a:lnSpc>
        <a:spcBef>
          <a:spcPts val="500"/>
        </a:spcBef>
        <a:buClr>
          <a:schemeClr val="accent5"/>
        </a:buClr>
        <a:buFont typeface="Avenir Next LT Pro" panose="020B0504020202020204" pitchFamily="34" charset="0"/>
        <a:buNone/>
        <a:defRPr sz="1400" kern="1200">
          <a:solidFill>
            <a:schemeClr val="tx1"/>
          </a:solidFill>
          <a:latin typeface="+mn-lt"/>
          <a:ea typeface="+mn-ea"/>
          <a:cs typeface="+mn-cs"/>
        </a:defRPr>
      </a:lvl4pPr>
      <a:lvl5pPr marL="914400" indent="0" algn="l" defTabSz="914400" rtl="0" eaLnBrk="1" latinLnBrk="0" hangingPunct="1">
        <a:lnSpc>
          <a:spcPct val="110000"/>
        </a:lnSpc>
        <a:spcBef>
          <a:spcPts val="500"/>
        </a:spcBef>
        <a:buClr>
          <a:schemeClr val="accent5"/>
        </a:buClr>
        <a:buFont typeface="Avenir Next LT Pro" panose="020B05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66A7266-29F9-C67F-9B5D-85F143562A0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E5BF55C-8A3D-15F8-E369-1B8FB7FC967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ABE2DBE-121C-FFC5-8A7D-AEA1A7A1094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EB3EE0DE-B61D-4686-9A74-FCC262FC058F}" type="datetimeFigureOut">
              <a:rPr lang="en-US" smtClean="0"/>
              <a:t>5/21/2026</a:t>
            </a:fld>
            <a:endParaRPr lang="en-US"/>
          </a:p>
        </p:txBody>
      </p:sp>
      <p:sp>
        <p:nvSpPr>
          <p:cNvPr id="5" name="Footer Placeholder 4">
            <a:extLst>
              <a:ext uri="{FF2B5EF4-FFF2-40B4-BE49-F238E27FC236}">
                <a16:creationId xmlns:a16="http://schemas.microsoft.com/office/drawing/2014/main" id="{241F88F5-DB59-EB14-6029-50C1AB501CE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FD15CB06-34EC-7429-4553-93446FD4650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B8249CB4-7204-49F1-8046-C8D8E4B91AF4}" type="slidenum">
              <a:rPr lang="en-US" smtClean="0"/>
              <a:t>‹#›</a:t>
            </a:fld>
            <a:endParaRPr lang="en-US"/>
          </a:p>
        </p:txBody>
      </p:sp>
    </p:spTree>
    <p:extLst>
      <p:ext uri="{BB962C8B-B14F-4D97-AF65-F5344CB8AC3E}">
        <p14:creationId xmlns:p14="http://schemas.microsoft.com/office/powerpoint/2010/main" val="2943235499"/>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29.xml"/><Relationship Id="rId5" Type="http://schemas.openxmlformats.org/officeDocument/2006/relationships/image" Target="../media/image5.svg"/><Relationship Id="rId4" Type="http://schemas.openxmlformats.org/officeDocument/2006/relationships/image" Target="../media/image4.svg"/></Relationships>
</file>

<file path=ppt/slides/_rels/slide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6.png"/><Relationship Id="rId1" Type="http://schemas.openxmlformats.org/officeDocument/2006/relationships/slideLayout" Target="../slideLayouts/slideLayout29.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9.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9.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9.xml"/><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9.xml"/><Relationship Id="rId4" Type="http://schemas.openxmlformats.org/officeDocument/2006/relationships/image" Target="../media/image9.jpeg"/></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29.xml"/><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29.xml"/><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29.xml"/><Relationship Id="rId4" Type="http://schemas.openxmlformats.org/officeDocument/2006/relationships/image" Target="../media/image12.png"/></Relationships>
</file>

<file path=ppt/slides/_rels/slide11.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image" Target="../media/image5.svg"/><Relationship Id="rId4" Type="http://schemas.openxmlformats.org/officeDocument/2006/relationships/image" Target="../media/image4.svg"/></Relationships>
</file>

<file path=ppt/slides/_rels/slide1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6.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038" name="Rectangle 1037">
            <a:extLst>
              <a:ext uri="{FF2B5EF4-FFF2-40B4-BE49-F238E27FC236}">
                <a16:creationId xmlns:a16="http://schemas.microsoft.com/office/drawing/2014/main" id="{06E15305-164C-44CD-9E0F-420C2DC1B3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sp>
        <p:nvSpPr>
          <p:cNvPr id="1040" name="Rectangle 1039">
            <a:extLst>
              <a:ext uri="{FF2B5EF4-FFF2-40B4-BE49-F238E27FC236}">
                <a16:creationId xmlns:a16="http://schemas.microsoft.com/office/drawing/2014/main" id="{C49B6340-9D54-4548-B87C-24BA7EA53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solidFill>
            <a:srgbClr val="AEAEAE">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Picture 2" descr="A Black and white photograph of a one-room shack constructed out of aluminum, wood, and 7-up boxes. The landscape is dry, rocky and barren with other small shack houses in the background. There is a woman in the doorway of the house in the foreground with a small child pushing the door open. ">
            <a:extLst>
              <a:ext uri="{FF2B5EF4-FFF2-40B4-BE49-F238E27FC236}">
                <a16:creationId xmlns:a16="http://schemas.microsoft.com/office/drawing/2014/main" id="{6F823385-E85B-AC56-8A35-FE91E61C367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r="13315" b="-1"/>
          <a:stretch>
            <a:fillRect/>
          </a:stretch>
        </p:blipFill>
        <p:spPr bwMode="auto">
          <a:xfrm>
            <a:off x="-50042" y="-39158"/>
            <a:ext cx="7918858" cy="6897158"/>
          </a:xfrm>
          <a:prstGeom prst="rect">
            <a:avLst/>
          </a:prstGeom>
          <a:noFill/>
          <a:extLst>
            <a:ext uri="{909E8E84-426E-40DD-AFC4-6F175D3DCCD1}">
              <a14:hiddenFill xmlns:a14="http://schemas.microsoft.com/office/drawing/2010/main">
                <a:solidFill>
                  <a:srgbClr val="FFFFFF"/>
                </a:solidFill>
              </a14:hiddenFill>
            </a:ext>
          </a:extLst>
        </p:spPr>
      </p:pic>
      <p:sp useBgFill="1">
        <p:nvSpPr>
          <p:cNvPr id="1042" name="Freeform: Shape 1041">
            <a:extLst>
              <a:ext uri="{FF2B5EF4-FFF2-40B4-BE49-F238E27FC236}">
                <a16:creationId xmlns:a16="http://schemas.microsoft.com/office/drawing/2014/main" id="{F1D5403D-09EC-41DB-B916-A09C0E5AEC2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599031" y="-39157"/>
            <a:ext cx="5592970" cy="6897158"/>
          </a:xfrm>
          <a:custGeom>
            <a:avLst/>
            <a:gdLst>
              <a:gd name="connsiteX0" fmla="*/ 4912746 w 5592970"/>
              <a:gd name="connsiteY0" fmla="*/ 2355321 h 6897159"/>
              <a:gd name="connsiteX1" fmla="*/ 4714738 w 5592970"/>
              <a:gd name="connsiteY1" fmla="*/ 2553329 h 6897159"/>
              <a:gd name="connsiteX2" fmla="*/ 4912746 w 5592970"/>
              <a:gd name="connsiteY2" fmla="*/ 2751337 h 6897159"/>
              <a:gd name="connsiteX3" fmla="*/ 5110754 w 5592970"/>
              <a:gd name="connsiteY3" fmla="*/ 2553329 h 6897159"/>
              <a:gd name="connsiteX4" fmla="*/ 4912746 w 5592970"/>
              <a:gd name="connsiteY4" fmla="*/ 2355321 h 6897159"/>
              <a:gd name="connsiteX5" fmla="*/ 4769785 w 5592970"/>
              <a:gd name="connsiteY5" fmla="*/ 1301525 h 6897159"/>
              <a:gd name="connsiteX6" fmla="*/ 4358192 w 5592970"/>
              <a:gd name="connsiteY6" fmla="*/ 1713118 h 6897159"/>
              <a:gd name="connsiteX7" fmla="*/ 4769785 w 5592970"/>
              <a:gd name="connsiteY7" fmla="*/ 2124711 h 6897159"/>
              <a:gd name="connsiteX8" fmla="*/ 5181378 w 5592970"/>
              <a:gd name="connsiteY8" fmla="*/ 1713118 h 6897159"/>
              <a:gd name="connsiteX9" fmla="*/ 4769785 w 5592970"/>
              <a:gd name="connsiteY9" fmla="*/ 1301525 h 6897159"/>
              <a:gd name="connsiteX10" fmla="*/ 1485712 w 5592970"/>
              <a:gd name="connsiteY10" fmla="*/ 0 h 6897159"/>
              <a:gd name="connsiteX11" fmla="*/ 1911850 w 5592970"/>
              <a:gd name="connsiteY11" fmla="*/ 0 h 6897159"/>
              <a:gd name="connsiteX12" fmla="*/ 4693359 w 5592970"/>
              <a:gd name="connsiteY12" fmla="*/ 0 h 6897159"/>
              <a:gd name="connsiteX13" fmla="*/ 4687196 w 5592970"/>
              <a:gd name="connsiteY13" fmla="*/ 186052 h 6897159"/>
              <a:gd name="connsiteX14" fmla="*/ 4689492 w 5592970"/>
              <a:gd name="connsiteY14" fmla="*/ 422393 h 6897159"/>
              <a:gd name="connsiteX15" fmla="*/ 5029277 w 5592970"/>
              <a:gd name="connsiteY15" fmla="*/ 1074198 h 6897159"/>
              <a:gd name="connsiteX16" fmla="*/ 5368989 w 5592970"/>
              <a:gd name="connsiteY16" fmla="*/ 2604190 h 6897159"/>
              <a:gd name="connsiteX17" fmla="*/ 5030698 w 5592970"/>
              <a:gd name="connsiteY17" fmla="*/ 3182337 h 6897159"/>
              <a:gd name="connsiteX18" fmla="*/ 4910556 w 5592970"/>
              <a:gd name="connsiteY18" fmla="*/ 4667756 h 6897159"/>
              <a:gd name="connsiteX19" fmla="*/ 5374561 w 5592970"/>
              <a:gd name="connsiteY19" fmla="*/ 5703238 h 6897159"/>
              <a:gd name="connsiteX20" fmla="*/ 5591170 w 5592970"/>
              <a:gd name="connsiteY20" fmla="*/ 6745970 h 6897159"/>
              <a:gd name="connsiteX21" fmla="*/ 5592970 w 5592970"/>
              <a:gd name="connsiteY21" fmla="*/ 6897158 h 6897159"/>
              <a:gd name="connsiteX22" fmla="*/ 2734191 w 5592970"/>
              <a:gd name="connsiteY22" fmla="*/ 6897158 h 6897159"/>
              <a:gd name="connsiteX23" fmla="*/ 2734191 w 5592970"/>
              <a:gd name="connsiteY23" fmla="*/ 6897159 h 6897159"/>
              <a:gd name="connsiteX24" fmla="*/ 0 w 5592970"/>
              <a:gd name="connsiteY24" fmla="*/ 6897159 h 6897159"/>
              <a:gd name="connsiteX25" fmla="*/ 0 w 5592970"/>
              <a:gd name="connsiteY25" fmla="*/ 1 h 6897159"/>
              <a:gd name="connsiteX26" fmla="*/ 1485712 w 5592970"/>
              <a:gd name="connsiteY26" fmla="*/ 1 h 68971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592970" h="6897159">
                <a:moveTo>
                  <a:pt x="4912746" y="2355321"/>
                </a:moveTo>
                <a:cubicBezTo>
                  <a:pt x="4803389" y="2355321"/>
                  <a:pt x="4714738" y="2443972"/>
                  <a:pt x="4714738" y="2553329"/>
                </a:cubicBezTo>
                <a:cubicBezTo>
                  <a:pt x="4714738" y="2662686"/>
                  <a:pt x="4803389" y="2751337"/>
                  <a:pt x="4912746" y="2751337"/>
                </a:cubicBezTo>
                <a:cubicBezTo>
                  <a:pt x="5022103" y="2751337"/>
                  <a:pt x="5110754" y="2662686"/>
                  <a:pt x="5110754" y="2553329"/>
                </a:cubicBezTo>
                <a:cubicBezTo>
                  <a:pt x="5110754" y="2443972"/>
                  <a:pt x="5022103" y="2355321"/>
                  <a:pt x="4912746" y="2355321"/>
                </a:cubicBezTo>
                <a:close/>
                <a:moveTo>
                  <a:pt x="4769785" y="1301525"/>
                </a:moveTo>
                <a:cubicBezTo>
                  <a:pt x="4542468" y="1301525"/>
                  <a:pt x="4358192" y="1485801"/>
                  <a:pt x="4358192" y="1713118"/>
                </a:cubicBezTo>
                <a:cubicBezTo>
                  <a:pt x="4358192" y="1940435"/>
                  <a:pt x="4542468" y="2124711"/>
                  <a:pt x="4769785" y="2124711"/>
                </a:cubicBezTo>
                <a:cubicBezTo>
                  <a:pt x="4997102" y="2124711"/>
                  <a:pt x="5181378" y="1940435"/>
                  <a:pt x="5181378" y="1713118"/>
                </a:cubicBezTo>
                <a:cubicBezTo>
                  <a:pt x="5181378" y="1485801"/>
                  <a:pt x="4997102" y="1301525"/>
                  <a:pt x="4769785" y="1301525"/>
                </a:cubicBezTo>
                <a:close/>
                <a:moveTo>
                  <a:pt x="1485712" y="0"/>
                </a:moveTo>
                <a:lnTo>
                  <a:pt x="1911850" y="0"/>
                </a:lnTo>
                <a:lnTo>
                  <a:pt x="4693359" y="0"/>
                </a:lnTo>
                <a:lnTo>
                  <a:pt x="4687196" y="186052"/>
                </a:lnTo>
                <a:cubicBezTo>
                  <a:pt x="4686166" y="265025"/>
                  <a:pt x="4686829" y="343862"/>
                  <a:pt x="4689492" y="422393"/>
                </a:cubicBezTo>
                <a:cubicBezTo>
                  <a:pt x="4699496" y="713539"/>
                  <a:pt x="4872938" y="896626"/>
                  <a:pt x="5029277" y="1074198"/>
                </a:cubicBezTo>
                <a:cubicBezTo>
                  <a:pt x="5418992" y="1516672"/>
                  <a:pt x="5551614" y="2043761"/>
                  <a:pt x="5368989" y="2604190"/>
                </a:cubicBezTo>
                <a:cubicBezTo>
                  <a:pt x="5298163" y="2821542"/>
                  <a:pt x="5160452" y="3010355"/>
                  <a:pt x="5030698" y="3182337"/>
                </a:cubicBezTo>
                <a:cubicBezTo>
                  <a:pt x="4682698" y="3643429"/>
                  <a:pt x="4696957" y="4178177"/>
                  <a:pt x="4910556" y="4667756"/>
                </a:cubicBezTo>
                <a:cubicBezTo>
                  <a:pt x="5062728" y="5015306"/>
                  <a:pt x="5245193" y="5341884"/>
                  <a:pt x="5374561" y="5703238"/>
                </a:cubicBezTo>
                <a:cubicBezTo>
                  <a:pt x="5500512" y="6053410"/>
                  <a:pt x="5575240" y="6402760"/>
                  <a:pt x="5591170" y="6745970"/>
                </a:cubicBezTo>
                <a:lnTo>
                  <a:pt x="5592970" y="6897158"/>
                </a:lnTo>
                <a:lnTo>
                  <a:pt x="2734191" y="6897158"/>
                </a:lnTo>
                <a:lnTo>
                  <a:pt x="2734191" y="6897159"/>
                </a:lnTo>
                <a:lnTo>
                  <a:pt x="0" y="6897159"/>
                </a:lnTo>
                <a:lnTo>
                  <a:pt x="0" y="1"/>
                </a:lnTo>
                <a:lnTo>
                  <a:pt x="1485712" y="1"/>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67C0AF97-B1C7-ACDC-AA84-18DD3E14F324}"/>
              </a:ext>
            </a:extLst>
          </p:cNvPr>
          <p:cNvSpPr>
            <a:spLocks noGrp="1"/>
          </p:cNvSpPr>
          <p:nvPr>
            <p:ph type="ctrTitle"/>
          </p:nvPr>
        </p:nvSpPr>
        <p:spPr>
          <a:xfrm>
            <a:off x="7703821" y="857250"/>
            <a:ext cx="4145824" cy="2652713"/>
          </a:xfrm>
        </p:spPr>
        <p:txBody>
          <a:bodyPr>
            <a:normAutofit/>
          </a:bodyPr>
          <a:lstStyle/>
          <a:p>
            <a:pPr algn="r">
              <a:lnSpc>
                <a:spcPct val="90000"/>
              </a:lnSpc>
            </a:pPr>
            <a:r>
              <a:rPr lang="en-US" sz="6000" b="1" dirty="0">
                <a:solidFill>
                  <a:schemeClr val="tx1">
                    <a:lumMod val="75000"/>
                    <a:lumOff val="25000"/>
                  </a:schemeClr>
                </a:solidFill>
                <a:latin typeface="Gotham book"/>
              </a:rPr>
              <a:t>Unit 12: </a:t>
            </a:r>
            <a:br>
              <a:rPr lang="en-US" sz="6000" b="1" dirty="0">
                <a:latin typeface="Gotham book"/>
              </a:rPr>
            </a:br>
            <a:r>
              <a:rPr lang="en-US" sz="6000" b="1" dirty="0">
                <a:solidFill>
                  <a:srgbClr val="0070C0"/>
                </a:solidFill>
                <a:latin typeface="Gotham book"/>
              </a:rPr>
              <a:t>The Great Depression</a:t>
            </a:r>
          </a:p>
        </p:txBody>
      </p:sp>
      <p:sp>
        <p:nvSpPr>
          <p:cNvPr id="3" name="Subtitle 2">
            <a:extLst>
              <a:ext uri="{FF2B5EF4-FFF2-40B4-BE49-F238E27FC236}">
                <a16:creationId xmlns:a16="http://schemas.microsoft.com/office/drawing/2014/main" id="{DE5E7D88-B411-0667-9CA2-7DAF8B9F01D0}"/>
              </a:ext>
            </a:extLst>
          </p:cNvPr>
          <p:cNvSpPr>
            <a:spLocks noGrp="1"/>
          </p:cNvSpPr>
          <p:nvPr>
            <p:ph type="subTitle" idx="1"/>
          </p:nvPr>
        </p:nvSpPr>
        <p:spPr>
          <a:xfrm>
            <a:off x="7959478" y="3602038"/>
            <a:ext cx="3622922" cy="1655762"/>
          </a:xfrm>
        </p:spPr>
        <p:txBody>
          <a:bodyPr>
            <a:normAutofit/>
          </a:bodyPr>
          <a:lstStyle/>
          <a:p>
            <a:pPr algn="r"/>
            <a:r>
              <a:rPr lang="en-US" sz="3200" b="1" dirty="0">
                <a:solidFill>
                  <a:schemeClr val="bg2">
                    <a:lumMod val="25000"/>
                  </a:schemeClr>
                </a:solidFill>
                <a:latin typeface="Gotham book"/>
              </a:rPr>
              <a:t>Lesson 3: </a:t>
            </a:r>
          </a:p>
          <a:p>
            <a:pPr algn="r"/>
            <a:r>
              <a:rPr lang="en-US" sz="3200" b="1" dirty="0">
                <a:solidFill>
                  <a:srgbClr val="0070C0"/>
                </a:solidFill>
                <a:latin typeface="Gotham book"/>
              </a:rPr>
              <a:t>Vocabulary</a:t>
            </a:r>
          </a:p>
        </p:txBody>
      </p:sp>
      <p:sp>
        <p:nvSpPr>
          <p:cNvPr id="5" name="TextBox 4">
            <a:extLst>
              <a:ext uri="{FF2B5EF4-FFF2-40B4-BE49-F238E27FC236}">
                <a16:creationId xmlns:a16="http://schemas.microsoft.com/office/drawing/2014/main" id="{8EF69B0E-2D1F-132E-03D8-8A3ABAA15516}"/>
              </a:ext>
            </a:extLst>
          </p:cNvPr>
          <p:cNvSpPr txBox="1"/>
          <p:nvPr/>
        </p:nvSpPr>
        <p:spPr>
          <a:xfrm>
            <a:off x="6764308" y="6073170"/>
            <a:ext cx="5085337" cy="784830"/>
          </a:xfrm>
          <a:prstGeom prst="rect">
            <a:avLst/>
          </a:prstGeom>
          <a:noFill/>
        </p:spPr>
        <p:txBody>
          <a:bodyPr wrap="square" rtlCol="0">
            <a:spAutoFit/>
          </a:bodyPr>
          <a:lstStyle/>
          <a:p>
            <a:pPr marL="0" marR="0" lvl="0" indent="0" algn="l" defTabSz="914400" rtl="0" eaLnBrk="1" fontAlgn="auto" latinLnBrk="0" hangingPunct="1">
              <a:spcBef>
                <a:spcPts val="0"/>
              </a:spcBef>
              <a:spcAft>
                <a:spcPts val="600"/>
              </a:spcAft>
              <a:buClrTx/>
              <a:buSzTx/>
              <a:buFontTx/>
              <a:buNone/>
              <a:tabLst/>
              <a:defRPr/>
            </a:pPr>
            <a:r>
              <a:rPr lang="en-US" sz="2000" dirty="0">
                <a:solidFill>
                  <a:srgbClr val="262626"/>
                </a:solidFill>
                <a:latin typeface="Gotham book"/>
              </a:rPr>
              <a:t>A Texas farmhouse, 1938. </a:t>
            </a:r>
          </a:p>
          <a:p>
            <a:pPr marL="0" marR="0" lvl="0" indent="0" algn="l" defTabSz="914400" rtl="0" eaLnBrk="1" fontAlgn="auto" latinLnBrk="0" hangingPunct="1">
              <a:spcBef>
                <a:spcPts val="0"/>
              </a:spcBef>
              <a:spcAft>
                <a:spcPts val="600"/>
              </a:spcAft>
              <a:buClrTx/>
              <a:buSzTx/>
              <a:buFontTx/>
              <a:buNone/>
              <a:tabLst/>
              <a:defRPr/>
            </a:pPr>
            <a:r>
              <a:rPr lang="en-US" sz="2000" i="1" dirty="0">
                <a:solidFill>
                  <a:srgbClr val="262626"/>
                </a:solidFill>
                <a:latin typeface="Gotham book"/>
              </a:rPr>
              <a:t>The Portal to Texas History</a:t>
            </a:r>
            <a:endParaRPr kumimoji="0" lang="en-US" sz="2000" b="0" i="0" u="none" strike="noStrike" kern="1200" cap="none" spc="0" normalizeH="0" baseline="0" noProof="0" dirty="0">
              <a:ln>
                <a:noFill/>
              </a:ln>
              <a:solidFill>
                <a:srgbClr val="262626"/>
              </a:solidFill>
              <a:effectLst/>
              <a:uLnTx/>
              <a:uFillTx/>
              <a:latin typeface="Gotham book"/>
              <a:ea typeface="+mn-ea"/>
              <a:cs typeface="+mn-cs"/>
            </a:endParaRPr>
          </a:p>
        </p:txBody>
      </p:sp>
    </p:spTree>
    <p:extLst>
      <p:ext uri="{BB962C8B-B14F-4D97-AF65-F5344CB8AC3E}">
        <p14:creationId xmlns:p14="http://schemas.microsoft.com/office/powerpoint/2010/main" val="39130847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par>
                                <p:cTn id="8" presetID="10" presetClass="entr" presetSubtype="0" fill="hold" grpId="0" nodeType="withEffect">
                                  <p:stCondLst>
                                    <p:cond delay="1500"/>
                                  </p:stCondLst>
                                  <p:iterate>
                                    <p:tmPct val="10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7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1500"/>
                                  </p:stCondLst>
                                  <p:iterate>
                                    <p:tmPct val="10000"/>
                                  </p:iterate>
                                  <p:childTnLst>
                                    <p:set>
                                      <p:cBhvr>
                                        <p:cTn id="14" dur="1" fill="hold">
                                          <p:stCondLst>
                                            <p:cond delay="0"/>
                                          </p:stCondLst>
                                        </p:cTn>
                                        <p:tgtEl>
                                          <p:spTgt spid="3">
                                            <p:txEl>
                                              <p:pRg st="1" end="1"/>
                                            </p:txEl>
                                          </p:spTgt>
                                        </p:tgtEl>
                                        <p:attrNameLst>
                                          <p:attrName>style.visibility</p:attrName>
                                        </p:attrNameLst>
                                      </p:cBhvr>
                                      <p:to>
                                        <p:strVal val="visible"/>
                                      </p:to>
                                    </p:set>
                                    <p:animEffect transition="in" filter="fade">
                                      <p:cBhvr>
                                        <p:cTn id="15" dur="7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5">
            <a:extLst>
              <a:ext uri="{FF2B5EF4-FFF2-40B4-BE49-F238E27FC236}">
                <a16:creationId xmlns:a16="http://schemas.microsoft.com/office/drawing/2014/main" id="{36B42A4E-4727-C868-B633-69B1B7D7E12C}"/>
              </a:ext>
            </a:extLst>
          </p:cNvPr>
          <p:cNvSpPr txBox="1">
            <a:spLocks noGrp="1"/>
          </p:cNvSpPr>
          <p:nvPr>
            <p:ph type="title" idx="4294967295"/>
          </p:nvPr>
        </p:nvSpPr>
        <p:spPr>
          <a:xfrm>
            <a:off x="1767522" y="13062"/>
            <a:ext cx="10249705" cy="1336767"/>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500" b="1" i="0" u="none" strike="noStrike" kern="1200" cap="none" spc="0" normalizeH="0" baseline="0" noProof="0" dirty="0">
                <a:ln>
                  <a:noFill/>
                </a:ln>
                <a:solidFill>
                  <a:schemeClr val="tx1"/>
                </a:solidFill>
                <a:effectLst/>
                <a:uLnTx/>
                <a:uFillTx/>
                <a:latin typeface="Gotham Medium"/>
                <a:ea typeface="+mj-ea"/>
                <a:cs typeface="+mj-cs"/>
              </a:rPr>
              <a:t>Warm-up: </a:t>
            </a:r>
            <a:br>
              <a:rPr kumimoji="0" lang="en-US" sz="4500" b="0" i="0" u="none" strike="noStrike" kern="1200" cap="none" spc="0" normalizeH="0" baseline="0" noProof="0" dirty="0">
                <a:ln>
                  <a:noFill/>
                </a:ln>
                <a:solidFill>
                  <a:schemeClr val="tx1"/>
                </a:solidFill>
                <a:effectLst/>
                <a:uLnTx/>
                <a:uFillTx/>
                <a:latin typeface="Gotham Medium"/>
                <a:ea typeface="+mj-ea"/>
                <a:cs typeface="+mj-cs"/>
              </a:rPr>
            </a:br>
            <a:r>
              <a:rPr kumimoji="0" lang="en-US" sz="4000" b="0" i="0" u="none" strike="noStrike" kern="1200" cap="none" spc="0" normalizeH="0" baseline="0" noProof="0" dirty="0">
                <a:ln>
                  <a:noFill/>
                </a:ln>
                <a:solidFill>
                  <a:schemeClr val="tx1"/>
                </a:solidFill>
                <a:effectLst/>
                <a:uLnTx/>
                <a:uFillTx/>
                <a:latin typeface="Gotham Medium"/>
                <a:ea typeface="+mj-ea"/>
                <a:cs typeface="+mj-cs"/>
              </a:rPr>
              <a:t>Follow the directions to complete your warm-up</a:t>
            </a:r>
            <a:endParaRPr kumimoji="0" lang="en-US" sz="4400" b="0" i="0" u="none" strike="noStrike" kern="1200" cap="none" spc="0" normalizeH="0" baseline="0" noProof="0" dirty="0">
              <a:ln>
                <a:noFill/>
              </a:ln>
              <a:solidFill>
                <a:schemeClr val="tx1"/>
              </a:solidFill>
              <a:effectLst/>
              <a:uLnTx/>
              <a:uFillTx/>
              <a:latin typeface="Gotham Medium"/>
              <a:ea typeface="+mj-ea"/>
              <a:cs typeface="+mj-cs"/>
            </a:endParaRPr>
          </a:p>
        </p:txBody>
      </p:sp>
      <p:pic>
        <p:nvPicPr>
          <p:cNvPr id="4" name="Graphic 3">
            <a:extLst>
              <a:ext uri="{FF2B5EF4-FFF2-40B4-BE49-F238E27FC236}">
                <a16:creationId xmlns:a16="http://schemas.microsoft.com/office/drawing/2014/main" id="{8845905D-6021-9805-4D81-9B4341893854}"/>
              </a:ext>
              <a:ext uri="{C183D7F6-B498-43B3-948B-1728B52AA6E4}">
                <adec:decorative xmlns:adec="http://schemas.microsoft.com/office/drawing/2017/decorative" val="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767522" y="1689309"/>
            <a:ext cx="1071092" cy="1071092"/>
          </a:xfrm>
          <a:prstGeom prst="rect">
            <a:avLst/>
          </a:prstGeom>
        </p:spPr>
      </p:pic>
      <p:pic>
        <p:nvPicPr>
          <p:cNvPr id="5" name="Graphic 4">
            <a:extLst>
              <a:ext uri="{FF2B5EF4-FFF2-40B4-BE49-F238E27FC236}">
                <a16:creationId xmlns:a16="http://schemas.microsoft.com/office/drawing/2014/main" id="{D1E10BE0-0CDD-02ED-52D7-EE09733BF4F7}"/>
              </a:ext>
              <a:ext uri="{C183D7F6-B498-43B3-948B-1728B52AA6E4}">
                <adec:decorative xmlns:adec="http://schemas.microsoft.com/office/drawing/2017/decorative" val="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767522" y="3922362"/>
            <a:ext cx="925793" cy="925793"/>
          </a:xfrm>
          <a:prstGeom prst="rect">
            <a:avLst/>
          </a:prstGeom>
        </p:spPr>
      </p:pic>
      <p:pic>
        <p:nvPicPr>
          <p:cNvPr id="6" name="Graphic 5">
            <a:extLst>
              <a:ext uri="{FF2B5EF4-FFF2-40B4-BE49-F238E27FC236}">
                <a16:creationId xmlns:a16="http://schemas.microsoft.com/office/drawing/2014/main" id="{FC31A83F-3E23-EFCD-4194-0781D607F5CC}"/>
              </a:ext>
              <a:ext uri="{C183D7F6-B498-43B3-948B-1728B52AA6E4}">
                <adec:decorative xmlns:adec="http://schemas.microsoft.com/office/drawing/2017/decorative" val="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767522" y="5373303"/>
            <a:ext cx="842453" cy="842453"/>
          </a:xfrm>
          <a:prstGeom prst="rect">
            <a:avLst/>
          </a:prstGeom>
        </p:spPr>
      </p:pic>
      <p:sp>
        <p:nvSpPr>
          <p:cNvPr id="9" name="TextBox 8">
            <a:extLst>
              <a:ext uri="{FF2B5EF4-FFF2-40B4-BE49-F238E27FC236}">
                <a16:creationId xmlns:a16="http://schemas.microsoft.com/office/drawing/2014/main" id="{749F99F9-916D-0ACA-7BD6-647AC0951D12}"/>
              </a:ext>
            </a:extLst>
          </p:cNvPr>
          <p:cNvSpPr txBox="1"/>
          <p:nvPr/>
        </p:nvSpPr>
        <p:spPr>
          <a:xfrm>
            <a:off x="3222171" y="1513114"/>
            <a:ext cx="4669972" cy="4524315"/>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600" b="0" i="0" u="none" strike="noStrike" kern="1200" cap="none" spc="0" normalizeH="0" baseline="0" noProof="0" dirty="0">
                <a:ln>
                  <a:noFill/>
                </a:ln>
                <a:solidFill>
                  <a:srgbClr val="FF0000"/>
                </a:solidFill>
                <a:effectLst/>
                <a:uLnTx/>
                <a:uFillTx/>
                <a:latin typeface="Gotham book"/>
                <a:ea typeface="+mn-ea"/>
                <a:cs typeface="+mn-cs"/>
              </a:rPr>
              <a:t>Assess your prior knowledge of the four vocabulary terms on your warm-up.</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600" b="0" i="0" u="none" strike="noStrike" kern="1200" cap="none" spc="0" normalizeH="0" baseline="0" noProof="0" dirty="0">
                <a:ln>
                  <a:noFill/>
                </a:ln>
                <a:solidFill>
                  <a:srgbClr val="00B050"/>
                </a:solidFill>
                <a:effectLst/>
                <a:uLnTx/>
                <a:uFillTx/>
                <a:latin typeface="Gotham book"/>
                <a:ea typeface="+mn-ea"/>
                <a:cs typeface="+mn-cs"/>
              </a:rPr>
              <a:t>Write your level of understanding for each term.</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600" b="0" i="0" u="none" strike="noStrike" kern="1200" cap="none" spc="0" normalizeH="0" baseline="0" noProof="0" dirty="0">
                <a:ln>
                  <a:noFill/>
                </a:ln>
                <a:solidFill>
                  <a:srgbClr val="7030A0"/>
                </a:solidFill>
                <a:effectLst/>
                <a:uLnTx/>
                <a:uFillTx/>
                <a:latin typeface="Gotham book"/>
                <a:ea typeface="+mn-ea"/>
                <a:cs typeface="+mn-cs"/>
              </a:rPr>
              <a:t>Share with a partner.</a:t>
            </a:r>
          </a:p>
        </p:txBody>
      </p:sp>
    </p:spTree>
    <p:extLst>
      <p:ext uri="{BB962C8B-B14F-4D97-AF65-F5344CB8AC3E}">
        <p14:creationId xmlns:p14="http://schemas.microsoft.com/office/powerpoint/2010/main" val="38406770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5">
            <a:extLst>
              <a:ext uri="{FF2B5EF4-FFF2-40B4-BE49-F238E27FC236}">
                <a16:creationId xmlns:a16="http://schemas.microsoft.com/office/drawing/2014/main" id="{04C55181-3134-E6B1-C1CF-DF870231187A}"/>
              </a:ext>
            </a:extLst>
          </p:cNvPr>
          <p:cNvSpPr txBox="1">
            <a:spLocks noGrp="1"/>
          </p:cNvSpPr>
          <p:nvPr>
            <p:ph type="title" idx="4294967295"/>
          </p:nvPr>
        </p:nvSpPr>
        <p:spPr>
          <a:xfrm>
            <a:off x="1717287" y="13062"/>
            <a:ext cx="10132674" cy="1042851"/>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5400" b="1" i="0" u="none" strike="noStrike" kern="1200" cap="none" spc="0" normalizeH="0" baseline="0" noProof="0" dirty="0">
                <a:ln>
                  <a:noFill/>
                </a:ln>
                <a:solidFill>
                  <a:schemeClr val="tx1"/>
                </a:solidFill>
                <a:effectLst/>
                <a:uLnTx/>
                <a:uFillTx/>
                <a:latin typeface="Gotham Medium"/>
                <a:ea typeface="+mj-ea"/>
                <a:cs typeface="+mj-cs"/>
              </a:rPr>
              <a:t>Share with the class</a:t>
            </a:r>
            <a:endParaRPr kumimoji="0" lang="en-US" sz="5400" b="0" i="0" u="none" strike="noStrike" kern="1200" cap="none" spc="0" normalizeH="0" baseline="0" noProof="0" dirty="0">
              <a:ln>
                <a:noFill/>
              </a:ln>
              <a:solidFill>
                <a:schemeClr val="tx1"/>
              </a:solidFill>
              <a:effectLst/>
              <a:uLnTx/>
              <a:uFillTx/>
              <a:latin typeface="Gotham Medium"/>
              <a:ea typeface="+mj-ea"/>
              <a:cs typeface="+mj-cs"/>
            </a:endParaRPr>
          </a:p>
        </p:txBody>
      </p:sp>
      <p:sp>
        <p:nvSpPr>
          <p:cNvPr id="3" name="Speech Bubble: Rectangle with Corners Rounded 2">
            <a:extLst>
              <a:ext uri="{FF2B5EF4-FFF2-40B4-BE49-F238E27FC236}">
                <a16:creationId xmlns:a16="http://schemas.microsoft.com/office/drawing/2014/main" id="{09526335-7570-50B3-B09A-2D2C5481D8F9}"/>
              </a:ext>
            </a:extLst>
          </p:cNvPr>
          <p:cNvSpPr/>
          <p:nvPr/>
        </p:nvSpPr>
        <p:spPr>
          <a:xfrm>
            <a:off x="4739812" y="1490146"/>
            <a:ext cx="6483360" cy="3832968"/>
          </a:xfrm>
          <a:prstGeom prst="wedgeRoundRectCallout">
            <a:avLst>
              <a:gd name="adj1" fmla="val -66338"/>
              <a:gd name="adj2" fmla="val 37419"/>
              <a:gd name="adj3" fmla="val 16667"/>
            </a:avLst>
          </a:prstGeom>
          <a:solidFill>
            <a:srgbClr val="0073C2"/>
          </a:solidFill>
          <a:effectLst>
            <a:outerShdw blurRad="50800" dist="50800" dir="7920000" algn="ctr" rotWithShape="0">
              <a:srgbClr val="000000">
                <a:alpha val="43137"/>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white"/>
                </a:solidFill>
                <a:effectLst/>
                <a:uLnTx/>
                <a:uFillTx/>
                <a:latin typeface="Gotham book"/>
                <a:ea typeface="+mn-ea"/>
                <a:cs typeface="+mn-cs"/>
              </a:rPr>
              <a:t>One vocabulary term we will learn in this unit is ______.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white"/>
              </a:solidFill>
              <a:effectLst/>
              <a:uLnTx/>
              <a:uFillTx/>
              <a:latin typeface="Gotham book"/>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1" u="none" strike="noStrike" kern="1200" cap="none" spc="0" normalizeH="0" baseline="0" noProof="0" dirty="0">
                <a:ln>
                  <a:noFill/>
                </a:ln>
                <a:solidFill>
                  <a:srgbClr val="E8E8E8"/>
                </a:solidFill>
                <a:effectLst/>
                <a:uLnTx/>
                <a:uFillTx/>
                <a:latin typeface="Gotham book"/>
                <a:ea typeface="+mn-ea"/>
                <a:cs typeface="+mn-cs"/>
              </a:rPr>
              <a:t>(Read your chosen response for this term)</a:t>
            </a:r>
          </a:p>
        </p:txBody>
      </p:sp>
      <p:pic>
        <p:nvPicPr>
          <p:cNvPr id="4" name="Graphic 3">
            <a:extLst>
              <a:ext uri="{FF2B5EF4-FFF2-40B4-BE49-F238E27FC236}">
                <a16:creationId xmlns:a16="http://schemas.microsoft.com/office/drawing/2014/main" id="{3B44F705-0556-B2EC-9C3F-44913A23861F}"/>
              </a:ext>
              <a:ext uri="{C183D7F6-B498-43B3-948B-1728B52AA6E4}">
                <adec:decorative xmlns:adec="http://schemas.microsoft.com/office/drawing/2017/decorative" val="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901416" y="3058287"/>
            <a:ext cx="1268449" cy="1268449"/>
          </a:xfrm>
          <a:prstGeom prst="rect">
            <a:avLst/>
          </a:prstGeom>
        </p:spPr>
      </p:pic>
    </p:spTree>
    <p:extLst>
      <p:ext uri="{BB962C8B-B14F-4D97-AF65-F5344CB8AC3E}">
        <p14:creationId xmlns:p14="http://schemas.microsoft.com/office/powerpoint/2010/main" val="24843085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5">
            <a:extLst>
              <a:ext uri="{FF2B5EF4-FFF2-40B4-BE49-F238E27FC236}">
                <a16:creationId xmlns:a16="http://schemas.microsoft.com/office/drawing/2014/main" id="{0A3BEE04-4757-C2F5-C482-47D8F8A292CD}"/>
              </a:ext>
            </a:extLst>
          </p:cNvPr>
          <p:cNvSpPr txBox="1">
            <a:spLocks noGrp="1"/>
          </p:cNvSpPr>
          <p:nvPr>
            <p:ph type="title" idx="4294967295"/>
          </p:nvPr>
        </p:nvSpPr>
        <p:spPr>
          <a:xfrm>
            <a:off x="2069294" y="13062"/>
            <a:ext cx="8240486" cy="1380310"/>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8000" b="0" i="0" u="none" strike="noStrike" kern="1200" cap="none" spc="0" normalizeH="0" baseline="0" noProof="0" dirty="0">
                <a:ln>
                  <a:noFill/>
                </a:ln>
                <a:solidFill>
                  <a:schemeClr val="bg1"/>
                </a:solidFill>
                <a:effectLst/>
                <a:uLnTx/>
                <a:uFillTx/>
                <a:latin typeface="Gotham Medium"/>
                <a:ea typeface="+mj-ea"/>
                <a:cs typeface="+mj-cs"/>
              </a:rPr>
              <a:t>Essential Question</a:t>
            </a:r>
          </a:p>
        </p:txBody>
      </p:sp>
      <p:sp>
        <p:nvSpPr>
          <p:cNvPr id="3" name="TextBox 2">
            <a:extLst>
              <a:ext uri="{FF2B5EF4-FFF2-40B4-BE49-F238E27FC236}">
                <a16:creationId xmlns:a16="http://schemas.microsoft.com/office/drawing/2014/main" id="{C6972DD2-9631-36AD-15F5-1E1A9FB07975}"/>
              </a:ext>
            </a:extLst>
          </p:cNvPr>
          <p:cNvSpPr txBox="1"/>
          <p:nvPr/>
        </p:nvSpPr>
        <p:spPr>
          <a:xfrm>
            <a:off x="760937" y="2209798"/>
            <a:ext cx="10865004" cy="3307957"/>
          </a:xfrm>
          <a:prstGeom prst="rect">
            <a:avLst/>
          </a:prstGeom>
          <a:noFill/>
        </p:spPr>
        <p:txBody>
          <a:bodyPr wrap="square" rtlCol="0">
            <a:spAutoFit/>
          </a:bodyPr>
          <a:lstStyle/>
          <a:p>
            <a:pPr marL="0" marR="0" lvl="0" indent="0" algn="ctr" defTabSz="914400" rtl="0" eaLnBrk="1" fontAlgn="auto" latinLnBrk="0" hangingPunct="1">
              <a:lnSpc>
                <a:spcPct val="110000"/>
              </a:lnSpc>
              <a:spcBef>
                <a:spcPts val="0"/>
              </a:spcBef>
              <a:spcAft>
                <a:spcPts val="600"/>
              </a:spcAft>
              <a:buClrTx/>
              <a:buSzTx/>
              <a:buFontTx/>
              <a:buNone/>
              <a:tabLst/>
              <a:defRPr/>
            </a:pPr>
            <a:r>
              <a:rPr kumimoji="0" lang="en-US" sz="4800" b="0" i="0" u="none" strike="noStrike" kern="1200" cap="none" spc="0" normalizeH="0" baseline="0" noProof="0" dirty="0">
                <a:ln>
                  <a:noFill/>
                </a:ln>
                <a:solidFill>
                  <a:srgbClr val="0070C0"/>
                </a:solidFill>
                <a:effectLst/>
                <a:uLnTx/>
                <a:uFillTx/>
                <a:latin typeface="Gotham Book"/>
                <a:ea typeface="Times New Roman" panose="02020603050405020304" pitchFamily="18" charset="0"/>
                <a:cs typeface="Times New Roman" panose="02020603050405020304" pitchFamily="18" charset="0"/>
              </a:rPr>
              <a:t>What are the key terms we need to know to understand this unit on the Great Depression, and what is the meaning of these terms in the context of our unit?</a:t>
            </a:r>
            <a:endParaRPr kumimoji="0" lang="en-US" sz="4800" b="0" i="0" u="none" strike="noStrike" kern="1200" cap="none" spc="0" normalizeH="0" baseline="0" noProof="0" dirty="0">
              <a:ln>
                <a:noFill/>
              </a:ln>
              <a:solidFill>
                <a:srgbClr val="0070C0"/>
              </a:solidFill>
              <a:effectLst/>
              <a:uLnTx/>
              <a:uFillTx/>
              <a:latin typeface="Aptos" panose="020B000402020202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029131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5">
            <a:extLst>
              <a:ext uri="{FF2B5EF4-FFF2-40B4-BE49-F238E27FC236}">
                <a16:creationId xmlns:a16="http://schemas.microsoft.com/office/drawing/2014/main" id="{C6A6384D-8638-DF6D-AE9F-F5B475FA0ACB}"/>
              </a:ext>
            </a:extLst>
          </p:cNvPr>
          <p:cNvSpPr txBox="1">
            <a:spLocks noGrp="1"/>
          </p:cNvSpPr>
          <p:nvPr>
            <p:ph type="title" idx="4294967295"/>
          </p:nvPr>
        </p:nvSpPr>
        <p:spPr>
          <a:xfrm>
            <a:off x="1935478" y="13061"/>
            <a:ext cx="8493035" cy="1490424"/>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8800" b="0" i="0" u="none" strike="noStrike" kern="1200" cap="none" spc="0" normalizeH="0" baseline="0" noProof="0" dirty="0">
                <a:ln>
                  <a:noFill/>
                </a:ln>
                <a:solidFill>
                  <a:schemeClr val="bg1"/>
                </a:solidFill>
                <a:effectLst/>
                <a:uLnTx/>
                <a:uFillTx/>
                <a:latin typeface="Gotham Medium"/>
                <a:ea typeface="+mj-ea"/>
                <a:cs typeface="+mj-cs"/>
              </a:rPr>
              <a:t>In today’s lesson…</a:t>
            </a:r>
          </a:p>
        </p:txBody>
      </p:sp>
      <p:sp>
        <p:nvSpPr>
          <p:cNvPr id="3" name="TextBox 2">
            <a:extLst>
              <a:ext uri="{FF2B5EF4-FFF2-40B4-BE49-F238E27FC236}">
                <a16:creationId xmlns:a16="http://schemas.microsoft.com/office/drawing/2014/main" id="{546FC1A7-A711-E44B-2B9F-92E44778AF23}"/>
              </a:ext>
            </a:extLst>
          </p:cNvPr>
          <p:cNvSpPr txBox="1"/>
          <p:nvPr/>
        </p:nvSpPr>
        <p:spPr>
          <a:xfrm>
            <a:off x="478971" y="1785257"/>
            <a:ext cx="10961915" cy="4203202"/>
          </a:xfrm>
          <a:prstGeom prst="rect">
            <a:avLst/>
          </a:prstGeom>
          <a:noFill/>
        </p:spPr>
        <p:txBody>
          <a:bodyPr wrap="square" rtlCol="0">
            <a:spAutoFit/>
          </a:bodyPr>
          <a:lstStyle/>
          <a:p>
            <a:pPr marL="742950" marR="0" lvl="0" indent="-742950" algn="l" defTabSz="914400" rtl="0" eaLnBrk="1" fontAlgn="auto" latinLnBrk="0" hangingPunct="1">
              <a:lnSpc>
                <a:spcPct val="110000"/>
              </a:lnSpc>
              <a:spcBef>
                <a:spcPts val="0"/>
              </a:spcBef>
              <a:spcAft>
                <a:spcPts val="600"/>
              </a:spcAft>
              <a:buClrTx/>
              <a:buSzTx/>
              <a:buFont typeface="+mj-lt"/>
              <a:buAutoNum type="arabicPeriod"/>
              <a:tabLst>
                <a:tab pos="457200" algn="l"/>
              </a:tabLst>
              <a:defRPr/>
            </a:pPr>
            <a:r>
              <a:rPr kumimoji="0" lang="en-US" sz="4000" b="1" i="1" u="sng" strike="noStrike" kern="1200" cap="none" spc="0" normalizeH="0" baseline="0" noProof="0" dirty="0">
                <a:ln>
                  <a:noFill/>
                </a:ln>
                <a:solidFill>
                  <a:srgbClr val="4EA72E">
                    <a:lumMod val="75000"/>
                  </a:srgbClr>
                </a:solidFill>
                <a:effectLst/>
                <a:uLnTx/>
                <a:uFillTx/>
                <a:latin typeface="Gotham Book"/>
                <a:ea typeface="Times New Roman" panose="02020603050405020304" pitchFamily="18" charset="0"/>
                <a:cs typeface="Times New Roman" panose="02020603050405020304" pitchFamily="18" charset="0"/>
              </a:rPr>
              <a:t>We will</a:t>
            </a:r>
            <a:r>
              <a:rPr kumimoji="0" lang="en-US" sz="4000" b="0" i="0" u="none" strike="noStrike" kern="1200" cap="none" spc="0" normalizeH="0" baseline="0" noProof="0" dirty="0">
                <a:ln>
                  <a:noFill/>
                </a:ln>
                <a:solidFill>
                  <a:srgbClr val="4EA72E">
                    <a:lumMod val="75000"/>
                  </a:srgbClr>
                </a:solidFill>
                <a:effectLst/>
                <a:uLnTx/>
                <a:uFillTx/>
                <a:latin typeface="Gotham Book"/>
                <a:ea typeface="Times New Roman" panose="02020603050405020304" pitchFamily="18" charset="0"/>
                <a:cs typeface="Times New Roman" panose="02020603050405020304" pitchFamily="18" charset="0"/>
              </a:rPr>
              <a:t> identify, define, and exemplify the key terms of the Great Depression era.</a:t>
            </a:r>
            <a:endParaRPr kumimoji="0" lang="en-US" sz="2800" b="0" i="0" u="none" strike="noStrike" kern="1200" cap="none" spc="0" normalizeH="0" baseline="0" noProof="0" dirty="0">
              <a:ln>
                <a:noFill/>
              </a:ln>
              <a:solidFill>
                <a:srgbClr val="4EA72E">
                  <a:lumMod val="75000"/>
                </a:srgbClr>
              </a:solidFill>
              <a:effectLst/>
              <a:uLnTx/>
              <a:uFillTx/>
              <a:latin typeface="Aptos" panose="020B0004020202020204" pitchFamily="34" charset="0"/>
              <a:ea typeface="Times New Roman" panose="02020603050405020304" pitchFamily="18" charset="0"/>
              <a:cs typeface="Times New Roman" panose="02020603050405020304" pitchFamily="18" charset="0"/>
            </a:endParaRPr>
          </a:p>
          <a:p>
            <a:pPr marL="742950" marR="0" lvl="0" indent="-742950" algn="l" defTabSz="914400" rtl="0" eaLnBrk="1" fontAlgn="auto" latinLnBrk="0" hangingPunct="1">
              <a:lnSpc>
                <a:spcPct val="110000"/>
              </a:lnSpc>
              <a:spcBef>
                <a:spcPts val="0"/>
              </a:spcBef>
              <a:spcAft>
                <a:spcPts val="600"/>
              </a:spcAft>
              <a:buClrTx/>
              <a:buSzTx/>
              <a:buFont typeface="+mj-lt"/>
              <a:buAutoNum type="arabicPeriod"/>
              <a:tabLst>
                <a:tab pos="457200" algn="l"/>
              </a:tabLst>
              <a:defRPr/>
            </a:pPr>
            <a:r>
              <a:rPr kumimoji="0" lang="en-US" sz="4000" b="1" i="1" u="sng" strike="noStrike" kern="1200" cap="none" spc="0" normalizeH="0" baseline="0" noProof="0" dirty="0">
                <a:ln>
                  <a:noFill/>
                </a:ln>
                <a:solidFill>
                  <a:srgbClr val="0F9ED5">
                    <a:lumMod val="75000"/>
                  </a:srgbClr>
                </a:solidFill>
                <a:effectLst/>
                <a:uLnTx/>
                <a:uFillTx/>
                <a:latin typeface="Gotham Book"/>
                <a:ea typeface="Times New Roman" panose="02020603050405020304" pitchFamily="18" charset="0"/>
                <a:cs typeface="Times New Roman" panose="02020603050405020304" pitchFamily="18" charset="0"/>
              </a:rPr>
              <a:t>I will</a:t>
            </a:r>
            <a:r>
              <a:rPr kumimoji="0" lang="en-US" sz="4000" b="1" i="1" u="none" strike="noStrike" kern="1200" cap="none" spc="0" normalizeH="0" baseline="0" noProof="0" dirty="0">
                <a:ln>
                  <a:noFill/>
                </a:ln>
                <a:solidFill>
                  <a:srgbClr val="0F9ED5">
                    <a:lumMod val="75000"/>
                  </a:srgbClr>
                </a:solidFill>
                <a:effectLst/>
                <a:uLnTx/>
                <a:uFillTx/>
                <a:latin typeface="Gotham Book"/>
                <a:ea typeface="Times New Roman" panose="02020603050405020304" pitchFamily="18" charset="0"/>
                <a:cs typeface="Times New Roman" panose="02020603050405020304" pitchFamily="18" charset="0"/>
              </a:rPr>
              <a:t> </a:t>
            </a:r>
            <a:r>
              <a:rPr kumimoji="0" lang="en-US" sz="4000" b="0" i="0" u="none" strike="noStrike" kern="1200" cap="none" spc="0" normalizeH="0" baseline="0" noProof="0" dirty="0">
                <a:ln>
                  <a:noFill/>
                </a:ln>
                <a:solidFill>
                  <a:srgbClr val="0F9ED5">
                    <a:lumMod val="75000"/>
                  </a:srgbClr>
                </a:solidFill>
                <a:effectLst/>
                <a:uLnTx/>
                <a:uFillTx/>
                <a:latin typeface="Gotham Book"/>
                <a:ea typeface="Times New Roman" panose="02020603050405020304" pitchFamily="18" charset="0"/>
                <a:cs typeface="Times New Roman" panose="02020603050405020304" pitchFamily="18" charset="0"/>
              </a:rPr>
              <a:t>use the information and context of several short passages to identify and record the definition of each term and provide examples of the term in the context of our unit.</a:t>
            </a:r>
            <a:endParaRPr kumimoji="0" lang="en-US" sz="2800" b="0" i="0" u="none" strike="noStrike" kern="1200" cap="none" spc="0" normalizeH="0" baseline="0" noProof="0" dirty="0">
              <a:ln>
                <a:noFill/>
              </a:ln>
              <a:solidFill>
                <a:srgbClr val="0F9ED5">
                  <a:lumMod val="75000"/>
                </a:srgbClr>
              </a:solidFill>
              <a:effectLst/>
              <a:uLnTx/>
              <a:uFillTx/>
              <a:latin typeface="Aptos" panose="020B000402020202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808308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5">
            <a:extLst>
              <a:ext uri="{FF2B5EF4-FFF2-40B4-BE49-F238E27FC236}">
                <a16:creationId xmlns:a16="http://schemas.microsoft.com/office/drawing/2014/main" id="{0A3BEE04-4757-C2F5-C482-47D8F8A292CD}"/>
              </a:ext>
            </a:extLst>
          </p:cNvPr>
          <p:cNvSpPr txBox="1">
            <a:spLocks noGrp="1"/>
          </p:cNvSpPr>
          <p:nvPr>
            <p:ph type="title" idx="4294967295"/>
          </p:nvPr>
        </p:nvSpPr>
        <p:spPr>
          <a:xfrm>
            <a:off x="1632856" y="-84907"/>
            <a:ext cx="9209314" cy="1380310"/>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fontScale="9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lang="en-US" sz="8000" dirty="0">
                <a:solidFill>
                  <a:schemeClr val="bg1"/>
                </a:solidFill>
                <a:latin typeface="Gotham Medium"/>
              </a:rPr>
              <a:t>Economic Depression</a:t>
            </a:r>
            <a:r>
              <a:rPr kumimoji="0" lang="en-US" sz="8000" b="0" i="0" u="none" strike="noStrike" kern="1200" cap="none" spc="0" normalizeH="0" baseline="0" noProof="0" dirty="0">
                <a:ln>
                  <a:noFill/>
                </a:ln>
                <a:solidFill>
                  <a:schemeClr val="bg1"/>
                </a:solidFill>
                <a:effectLst/>
                <a:uLnTx/>
                <a:uFillTx/>
                <a:latin typeface="Gotham Medium"/>
                <a:ea typeface="+mj-ea"/>
                <a:cs typeface="+mj-cs"/>
              </a:rPr>
              <a:t> </a:t>
            </a:r>
            <a:r>
              <a:rPr kumimoji="0" lang="en-US" sz="4800" b="0" i="1" u="none" strike="noStrike" kern="1200" cap="none" spc="0" normalizeH="0" baseline="0" noProof="0" dirty="0">
                <a:ln>
                  <a:noFill/>
                </a:ln>
                <a:solidFill>
                  <a:schemeClr val="bg1"/>
                </a:solidFill>
                <a:effectLst/>
                <a:uLnTx/>
                <a:uFillTx/>
                <a:latin typeface="Gotham Medium"/>
                <a:ea typeface="+mj-ea"/>
                <a:cs typeface="+mj-cs"/>
              </a:rPr>
              <a:t>(n)</a:t>
            </a:r>
            <a:endParaRPr kumimoji="0" lang="en-US" sz="8000" b="0" i="1" u="none" strike="noStrike" kern="1200" cap="none" spc="0" normalizeH="0" baseline="0" noProof="0" dirty="0">
              <a:ln>
                <a:noFill/>
              </a:ln>
              <a:solidFill>
                <a:schemeClr val="bg1"/>
              </a:solidFill>
              <a:effectLst/>
              <a:uLnTx/>
              <a:uFillTx/>
              <a:latin typeface="Gotham Medium"/>
              <a:ea typeface="+mj-ea"/>
              <a:cs typeface="+mj-cs"/>
            </a:endParaRPr>
          </a:p>
        </p:txBody>
      </p:sp>
      <p:sp>
        <p:nvSpPr>
          <p:cNvPr id="3" name="TextBox 2">
            <a:extLst>
              <a:ext uri="{FF2B5EF4-FFF2-40B4-BE49-F238E27FC236}">
                <a16:creationId xmlns:a16="http://schemas.microsoft.com/office/drawing/2014/main" id="{C6972DD2-9631-36AD-15F5-1E1A9FB07975}"/>
              </a:ext>
            </a:extLst>
          </p:cNvPr>
          <p:cNvSpPr txBox="1"/>
          <p:nvPr/>
        </p:nvSpPr>
        <p:spPr>
          <a:xfrm>
            <a:off x="0" y="1491343"/>
            <a:ext cx="6574971" cy="541686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lang="en-US" sz="2300" dirty="0">
                <a:solidFill>
                  <a:schemeClr val="accent5"/>
                </a:solidFill>
                <a:latin typeface="Gotham book"/>
                <a:ea typeface="Times New Roman" panose="02020603050405020304" pitchFamily="18" charset="0"/>
                <a:cs typeface="Times New Roman" panose="02020603050405020304" pitchFamily="18" charset="0"/>
              </a:rPr>
              <a:t>An </a:t>
            </a:r>
            <a:r>
              <a:rPr lang="en-US" sz="2300" b="1" dirty="0">
                <a:solidFill>
                  <a:schemeClr val="accent5"/>
                </a:solidFill>
                <a:latin typeface="Gotham book"/>
                <a:ea typeface="Times New Roman" panose="02020603050405020304" pitchFamily="18" charset="0"/>
                <a:cs typeface="Times New Roman" panose="02020603050405020304" pitchFamily="18" charset="0"/>
              </a:rPr>
              <a:t>economic depression </a:t>
            </a:r>
            <a:r>
              <a:rPr lang="en-US" sz="2300" dirty="0">
                <a:solidFill>
                  <a:schemeClr val="accent5"/>
                </a:solidFill>
                <a:latin typeface="Gotham book"/>
                <a:ea typeface="Times New Roman" panose="02020603050405020304" pitchFamily="18" charset="0"/>
                <a:cs typeface="Times New Roman" panose="02020603050405020304" pitchFamily="18" charset="0"/>
              </a:rPr>
              <a:t>is a long-term period of severe decline in the economy. </a:t>
            </a:r>
            <a:r>
              <a:rPr lang="en-US" sz="2300" b="1" dirty="0">
                <a:solidFill>
                  <a:schemeClr val="accent5"/>
                </a:solidFill>
                <a:latin typeface="Gotham book"/>
                <a:ea typeface="Times New Roman" panose="02020603050405020304" pitchFamily="18" charset="0"/>
                <a:cs typeface="Times New Roman" panose="02020603050405020304" pitchFamily="18" charset="0"/>
              </a:rPr>
              <a:t>Economic depressions</a:t>
            </a:r>
            <a:r>
              <a:rPr lang="en-US" sz="2300" dirty="0">
                <a:solidFill>
                  <a:schemeClr val="accent5"/>
                </a:solidFill>
                <a:latin typeface="Gotham book"/>
                <a:ea typeface="Times New Roman" panose="02020603050405020304" pitchFamily="18" charset="0"/>
                <a:cs typeface="Times New Roman" panose="02020603050405020304" pitchFamily="18" charset="0"/>
              </a:rPr>
              <a:t> typically</a:t>
            </a:r>
            <a:r>
              <a:rPr lang="en-US" sz="2300" b="1" dirty="0">
                <a:solidFill>
                  <a:schemeClr val="accent5"/>
                </a:solidFill>
                <a:latin typeface="Gotham book"/>
                <a:ea typeface="Times New Roman" panose="02020603050405020304" pitchFamily="18" charset="0"/>
                <a:cs typeface="Times New Roman" panose="02020603050405020304" pitchFamily="18" charset="0"/>
              </a:rPr>
              <a:t> </a:t>
            </a:r>
            <a:r>
              <a:rPr lang="en-US" sz="2300" dirty="0">
                <a:solidFill>
                  <a:schemeClr val="accent5"/>
                </a:solidFill>
                <a:latin typeface="Gotham book"/>
                <a:ea typeface="Times New Roman" panose="02020603050405020304" pitchFamily="18" charset="0"/>
                <a:cs typeface="Times New Roman" panose="02020603050405020304" pitchFamily="18" charset="0"/>
              </a:rPr>
              <a:t>lead to a decline in sales, bank and business failures, and high rates of people losing their jobs. </a:t>
            </a:r>
          </a:p>
          <a:p>
            <a:pPr marL="0" marR="0" lvl="0" indent="0" algn="l" defTabSz="914400" rtl="0" eaLnBrk="1" fontAlgn="auto" latinLnBrk="0" hangingPunct="1">
              <a:lnSpc>
                <a:spcPct val="100000"/>
              </a:lnSpc>
              <a:spcBef>
                <a:spcPts val="0"/>
              </a:spcBef>
              <a:spcAft>
                <a:spcPts val="600"/>
              </a:spcAft>
              <a:buClrTx/>
              <a:buSzTx/>
              <a:buFontTx/>
              <a:buNone/>
              <a:tabLst/>
              <a:defRPr/>
            </a:pPr>
            <a:endParaRPr lang="en-US" sz="300" dirty="0">
              <a:solidFill>
                <a:srgbClr val="C00000"/>
              </a:solidFill>
              <a:latin typeface="Gotham book"/>
              <a:ea typeface="Times New Roman" panose="02020603050405020304" pitchFamily="18"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600"/>
              </a:spcAft>
              <a:buClrTx/>
              <a:buSzTx/>
              <a:buFontTx/>
              <a:buNone/>
              <a:tabLst/>
              <a:defRPr/>
            </a:pPr>
            <a:r>
              <a:rPr lang="en-US" sz="2300" dirty="0">
                <a:solidFill>
                  <a:srgbClr val="0070C0"/>
                </a:solidFill>
                <a:latin typeface="Gotham book"/>
                <a:ea typeface="Times New Roman" panose="02020603050405020304" pitchFamily="18" charset="0"/>
                <a:cs typeface="Times New Roman" panose="02020603050405020304" pitchFamily="18" charset="0"/>
              </a:rPr>
              <a:t>During the 1930s, the U.S. experienced the worst </a:t>
            </a:r>
            <a:r>
              <a:rPr lang="en-US" sz="2300" b="1" dirty="0">
                <a:solidFill>
                  <a:srgbClr val="0070C0"/>
                </a:solidFill>
                <a:latin typeface="Gotham book"/>
                <a:ea typeface="Times New Roman" panose="02020603050405020304" pitchFamily="18" charset="0"/>
                <a:cs typeface="Times New Roman" panose="02020603050405020304" pitchFamily="18" charset="0"/>
              </a:rPr>
              <a:t>economic depression </a:t>
            </a:r>
            <a:r>
              <a:rPr lang="en-US" sz="2300" dirty="0">
                <a:solidFill>
                  <a:srgbClr val="0070C0"/>
                </a:solidFill>
                <a:latin typeface="Gotham book"/>
                <a:ea typeface="Times New Roman" panose="02020603050405020304" pitchFamily="18" charset="0"/>
                <a:cs typeface="Times New Roman" panose="02020603050405020304" pitchFamily="18" charset="0"/>
              </a:rPr>
              <a:t>in the nation’s history, known as the </a:t>
            </a:r>
            <a:r>
              <a:rPr lang="en-US" sz="2300" b="1" dirty="0">
                <a:solidFill>
                  <a:srgbClr val="0070C0"/>
                </a:solidFill>
                <a:latin typeface="Gotham book"/>
                <a:ea typeface="Times New Roman" panose="02020603050405020304" pitchFamily="18" charset="0"/>
                <a:cs typeface="Times New Roman" panose="02020603050405020304" pitchFamily="18" charset="0"/>
              </a:rPr>
              <a:t>Great Depression</a:t>
            </a:r>
            <a:r>
              <a:rPr lang="en-US" sz="2300" dirty="0">
                <a:solidFill>
                  <a:srgbClr val="0070C0"/>
                </a:solidFill>
                <a:latin typeface="Gotham book"/>
                <a:ea typeface="Times New Roman" panose="02020603050405020304" pitchFamily="18" charset="0"/>
                <a:cs typeface="Times New Roman" panose="02020603050405020304" pitchFamily="18" charset="0"/>
              </a:rPr>
              <a:t>. Banks failed and businesses closed causing many to lose their savings, homes, and jobs. At the height of the </a:t>
            </a:r>
            <a:r>
              <a:rPr lang="en-US" sz="2300" b="1" dirty="0">
                <a:solidFill>
                  <a:srgbClr val="0070C0"/>
                </a:solidFill>
                <a:latin typeface="Gotham book"/>
                <a:ea typeface="Times New Roman" panose="02020603050405020304" pitchFamily="18" charset="0"/>
                <a:cs typeface="Times New Roman" panose="02020603050405020304" pitchFamily="18" charset="0"/>
              </a:rPr>
              <a:t>depression</a:t>
            </a:r>
            <a:r>
              <a:rPr lang="en-US" sz="2300" dirty="0">
                <a:solidFill>
                  <a:srgbClr val="0070C0"/>
                </a:solidFill>
                <a:latin typeface="Gotham book"/>
                <a:ea typeface="Times New Roman" panose="02020603050405020304" pitchFamily="18" charset="0"/>
                <a:cs typeface="Times New Roman" panose="02020603050405020304" pitchFamily="18" charset="0"/>
              </a:rPr>
              <a:t> in 1933, 25% of Americans were out of work – that is 1 in 4 people! </a:t>
            </a:r>
          </a:p>
          <a:p>
            <a:pPr marL="0" marR="0" lvl="0" indent="0" algn="l" defTabSz="914400" rtl="0" eaLnBrk="1" fontAlgn="auto" latinLnBrk="0" hangingPunct="1">
              <a:lnSpc>
                <a:spcPct val="100000"/>
              </a:lnSpc>
              <a:spcBef>
                <a:spcPts val="0"/>
              </a:spcBef>
              <a:spcAft>
                <a:spcPts val="600"/>
              </a:spcAft>
              <a:buClrTx/>
              <a:buSzTx/>
              <a:buFontTx/>
              <a:buNone/>
              <a:tabLst/>
              <a:defRPr/>
            </a:pPr>
            <a:endParaRPr lang="en-US" sz="100" dirty="0">
              <a:solidFill>
                <a:srgbClr val="C00000"/>
              </a:solidFill>
              <a:latin typeface="Gotham book"/>
              <a:ea typeface="Times New Roman" panose="02020603050405020304" pitchFamily="18"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600"/>
              </a:spcAft>
              <a:buClrTx/>
              <a:buSzTx/>
              <a:buFontTx/>
              <a:buNone/>
              <a:tabLst/>
              <a:defRPr/>
            </a:pPr>
            <a:r>
              <a:rPr lang="en-US" sz="2300" dirty="0">
                <a:solidFill>
                  <a:srgbClr val="C00000"/>
                </a:solidFill>
                <a:latin typeface="Gotham book"/>
                <a:ea typeface="Times New Roman" panose="02020603050405020304" pitchFamily="18" charset="0"/>
                <a:cs typeface="Times New Roman" panose="02020603050405020304" pitchFamily="18" charset="0"/>
              </a:rPr>
              <a:t>This unit explores how the </a:t>
            </a:r>
            <a:r>
              <a:rPr lang="en-US" sz="2300" b="1" dirty="0">
                <a:solidFill>
                  <a:srgbClr val="C00000"/>
                </a:solidFill>
                <a:latin typeface="Gotham book"/>
                <a:ea typeface="Times New Roman" panose="02020603050405020304" pitchFamily="18" charset="0"/>
                <a:cs typeface="Times New Roman" panose="02020603050405020304" pitchFamily="18" charset="0"/>
              </a:rPr>
              <a:t>depression</a:t>
            </a:r>
            <a:r>
              <a:rPr lang="en-US" sz="2300" dirty="0">
                <a:solidFill>
                  <a:srgbClr val="C00000"/>
                </a:solidFill>
                <a:latin typeface="Gotham book"/>
                <a:ea typeface="Times New Roman" panose="02020603050405020304" pitchFamily="18" charset="0"/>
                <a:cs typeface="Times New Roman" panose="02020603050405020304" pitchFamily="18" charset="0"/>
              </a:rPr>
              <a:t> affected Texans, and how the government worked to address the challenges millions faced.</a:t>
            </a:r>
          </a:p>
        </p:txBody>
      </p:sp>
      <p:sp>
        <p:nvSpPr>
          <p:cNvPr id="4" name="TextBox 3">
            <a:extLst>
              <a:ext uri="{FF2B5EF4-FFF2-40B4-BE49-F238E27FC236}">
                <a16:creationId xmlns:a16="http://schemas.microsoft.com/office/drawing/2014/main" id="{DA6DD566-7A47-1C5C-50B8-79E7E1039B5F}"/>
              </a:ext>
            </a:extLst>
          </p:cNvPr>
          <p:cNvSpPr txBox="1"/>
          <p:nvPr/>
        </p:nvSpPr>
        <p:spPr>
          <a:xfrm>
            <a:off x="6814458" y="5519053"/>
            <a:ext cx="5039023" cy="707886"/>
          </a:xfrm>
          <a:prstGeom prst="rect">
            <a:avLst/>
          </a:prstGeom>
          <a:noFill/>
        </p:spPr>
        <p:txBody>
          <a:bodyPr wrap="square" rtlCol="0">
            <a:spAutoFit/>
          </a:bodyPr>
          <a:lstStyle/>
          <a:p>
            <a:pPr algn="ctr"/>
            <a:r>
              <a:rPr lang="en-US" sz="2000" dirty="0">
                <a:latin typeface="Gotham book"/>
              </a:rPr>
              <a:t>A family during the Great Depression</a:t>
            </a:r>
          </a:p>
          <a:p>
            <a:pPr algn="ctr"/>
            <a:r>
              <a:rPr lang="en-US" sz="2000" i="1" dirty="0">
                <a:latin typeface="Gotham book"/>
              </a:rPr>
              <a:t>The Library of Congress</a:t>
            </a:r>
          </a:p>
        </p:txBody>
      </p:sp>
      <p:pic>
        <p:nvPicPr>
          <p:cNvPr id="1026" name="Picture 2" descr="A black and white photograph of a man, woman and small child in a make-shift shack. The shack is run-down and put together with random items. The man appears to be washing his hair in a little oval tin cannister.">
            <a:extLst>
              <a:ext uri="{FF2B5EF4-FFF2-40B4-BE49-F238E27FC236}">
                <a16:creationId xmlns:a16="http://schemas.microsoft.com/office/drawing/2014/main" id="{1145E44A-1262-788F-9136-AA754D9AC498}"/>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5219" b="1507"/>
          <a:stretch>
            <a:fillRect/>
          </a:stretch>
        </p:blipFill>
        <p:spPr bwMode="auto">
          <a:xfrm>
            <a:off x="6574971" y="1338947"/>
            <a:ext cx="5540830" cy="4157246"/>
          </a:xfrm>
          <a:prstGeom prst="rect">
            <a:avLst/>
          </a:prstGeom>
          <a:noFill/>
          <a:effectLst>
            <a:outerShdw blurRad="50800" dist="50800" dir="7920000" algn="ctr" rotWithShape="0">
              <a:srgbClr val="000000">
                <a:alpha val="43137"/>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133851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B936123D-80D8-16F4-DE99-856690C7D46E}"/>
            </a:ext>
          </a:extLst>
        </p:cNvPr>
        <p:cNvGrpSpPr/>
        <p:nvPr/>
      </p:nvGrpSpPr>
      <p:grpSpPr>
        <a:xfrm>
          <a:off x="0" y="0"/>
          <a:ext cx="0" cy="0"/>
          <a:chOff x="0" y="0"/>
          <a:chExt cx="0" cy="0"/>
        </a:xfrm>
      </p:grpSpPr>
      <p:sp>
        <p:nvSpPr>
          <p:cNvPr id="2" name="Title 5">
            <a:extLst>
              <a:ext uri="{FF2B5EF4-FFF2-40B4-BE49-F238E27FC236}">
                <a16:creationId xmlns:a16="http://schemas.microsoft.com/office/drawing/2014/main" id="{E4FF1C0E-CD18-6395-4DB7-6C53C3BA8EF8}"/>
              </a:ext>
            </a:extLst>
          </p:cNvPr>
          <p:cNvSpPr txBox="1">
            <a:spLocks noGrp="1"/>
          </p:cNvSpPr>
          <p:nvPr>
            <p:ph type="title" idx="4294967295"/>
          </p:nvPr>
        </p:nvSpPr>
        <p:spPr>
          <a:xfrm>
            <a:off x="2069294" y="-161109"/>
            <a:ext cx="8240486" cy="1380310"/>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8000" b="0" i="0" u="none" strike="noStrike" kern="1200" cap="none" spc="0" normalizeH="0" baseline="0" noProof="0" dirty="0">
                <a:ln>
                  <a:noFill/>
                </a:ln>
                <a:solidFill>
                  <a:schemeClr val="bg1"/>
                </a:solidFill>
                <a:effectLst/>
                <a:uLnTx/>
                <a:uFillTx/>
                <a:latin typeface="Gotham Medium"/>
                <a:ea typeface="+mj-ea"/>
                <a:cs typeface="+mj-cs"/>
              </a:rPr>
              <a:t>Stock Market </a:t>
            </a:r>
            <a:r>
              <a:rPr kumimoji="0" lang="en-US" sz="4800" b="0" i="1" u="none" strike="noStrike" kern="1200" cap="none" spc="0" normalizeH="0" baseline="0" noProof="0" dirty="0">
                <a:ln>
                  <a:noFill/>
                </a:ln>
                <a:solidFill>
                  <a:schemeClr val="bg1"/>
                </a:solidFill>
                <a:effectLst/>
                <a:uLnTx/>
                <a:uFillTx/>
                <a:latin typeface="Gotham Medium"/>
                <a:ea typeface="+mj-ea"/>
                <a:cs typeface="+mj-cs"/>
              </a:rPr>
              <a:t>(n)</a:t>
            </a:r>
            <a:endParaRPr kumimoji="0" lang="en-US" sz="8000" b="0" i="1" u="none" strike="noStrike" kern="1200" cap="none" spc="0" normalizeH="0" baseline="0" noProof="0" dirty="0">
              <a:ln>
                <a:noFill/>
              </a:ln>
              <a:solidFill>
                <a:schemeClr val="bg1"/>
              </a:solidFill>
              <a:effectLst/>
              <a:uLnTx/>
              <a:uFillTx/>
              <a:latin typeface="Gotham Medium"/>
              <a:ea typeface="+mj-ea"/>
              <a:cs typeface="+mj-cs"/>
            </a:endParaRPr>
          </a:p>
        </p:txBody>
      </p:sp>
      <p:sp>
        <p:nvSpPr>
          <p:cNvPr id="3" name="TextBox 2">
            <a:extLst>
              <a:ext uri="{FF2B5EF4-FFF2-40B4-BE49-F238E27FC236}">
                <a16:creationId xmlns:a16="http://schemas.microsoft.com/office/drawing/2014/main" id="{690F086C-45C4-5819-800C-1B0073A3492C}"/>
              </a:ext>
            </a:extLst>
          </p:cNvPr>
          <p:cNvSpPr txBox="1"/>
          <p:nvPr/>
        </p:nvSpPr>
        <p:spPr>
          <a:xfrm>
            <a:off x="107795" y="1589314"/>
            <a:ext cx="6031393" cy="513986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2400" b="0" i="0" u="none" strike="noStrike" kern="1200" cap="none" spc="0" normalizeH="0" baseline="0" noProof="0" dirty="0">
                <a:ln>
                  <a:noFill/>
                </a:ln>
                <a:solidFill>
                  <a:schemeClr val="tx2">
                    <a:lumMod val="75000"/>
                    <a:lumOff val="25000"/>
                  </a:schemeClr>
                </a:solidFill>
                <a:effectLst/>
                <a:uLnTx/>
                <a:uFillTx/>
                <a:latin typeface="Gotham book"/>
                <a:ea typeface="Times New Roman" panose="02020603050405020304" pitchFamily="18" charset="0"/>
                <a:cs typeface="Times New Roman" panose="02020603050405020304" pitchFamily="18" charset="0"/>
              </a:rPr>
              <a:t>The </a:t>
            </a:r>
            <a:r>
              <a:rPr kumimoji="0" lang="en-US" sz="2400" b="1" i="0" u="none" strike="noStrike" kern="1200" cap="none" spc="0" normalizeH="0" baseline="0" noProof="0" dirty="0">
                <a:ln>
                  <a:noFill/>
                </a:ln>
                <a:solidFill>
                  <a:schemeClr val="tx2">
                    <a:lumMod val="75000"/>
                    <a:lumOff val="25000"/>
                  </a:schemeClr>
                </a:solidFill>
                <a:effectLst/>
                <a:uLnTx/>
                <a:uFillTx/>
                <a:latin typeface="Gotham book"/>
                <a:ea typeface="Times New Roman" panose="02020603050405020304" pitchFamily="18" charset="0"/>
                <a:cs typeface="Times New Roman" panose="02020603050405020304" pitchFamily="18" charset="0"/>
              </a:rPr>
              <a:t>stock market </a:t>
            </a:r>
            <a:r>
              <a:rPr kumimoji="0" lang="en-US" sz="2400" b="0" i="0" u="none" strike="noStrike" kern="1200" cap="none" spc="0" normalizeH="0" baseline="0" noProof="0" dirty="0">
                <a:ln>
                  <a:noFill/>
                </a:ln>
                <a:solidFill>
                  <a:schemeClr val="tx2">
                    <a:lumMod val="75000"/>
                    <a:lumOff val="25000"/>
                  </a:schemeClr>
                </a:solidFill>
                <a:effectLst/>
                <a:uLnTx/>
                <a:uFillTx/>
                <a:latin typeface="Gotham book"/>
                <a:ea typeface="Times New Roman" panose="02020603050405020304" pitchFamily="18" charset="0"/>
                <a:cs typeface="Times New Roman" panose="02020603050405020304" pitchFamily="18" charset="0"/>
              </a:rPr>
              <a:t>is a financial system that allows people to buy </a:t>
            </a:r>
            <a:r>
              <a:rPr kumimoji="0" lang="en-US" sz="2400" b="1" i="0" u="none" strike="noStrike" kern="1200" cap="none" spc="0" normalizeH="0" baseline="0" noProof="0" dirty="0">
                <a:ln>
                  <a:noFill/>
                </a:ln>
                <a:solidFill>
                  <a:schemeClr val="tx2">
                    <a:lumMod val="75000"/>
                    <a:lumOff val="25000"/>
                  </a:schemeClr>
                </a:solidFill>
                <a:effectLst/>
                <a:uLnTx/>
                <a:uFillTx/>
                <a:latin typeface="Gotham book"/>
                <a:ea typeface="Times New Roman" panose="02020603050405020304" pitchFamily="18" charset="0"/>
                <a:cs typeface="Times New Roman" panose="02020603050405020304" pitchFamily="18" charset="0"/>
              </a:rPr>
              <a:t>stocks</a:t>
            </a:r>
            <a:r>
              <a:rPr kumimoji="0" lang="en-US" sz="2400" b="0" i="0" u="none" strike="noStrike" kern="1200" cap="none" spc="0" normalizeH="0" baseline="0" noProof="0" dirty="0">
                <a:ln>
                  <a:noFill/>
                </a:ln>
                <a:solidFill>
                  <a:schemeClr val="tx2">
                    <a:lumMod val="75000"/>
                    <a:lumOff val="25000"/>
                  </a:schemeClr>
                </a:solidFill>
                <a:effectLst/>
                <a:uLnTx/>
                <a:uFillTx/>
                <a:latin typeface="Gotham book"/>
                <a:ea typeface="Times New Roman" panose="02020603050405020304" pitchFamily="18" charset="0"/>
                <a:cs typeface="Times New Roman" panose="02020603050405020304" pitchFamily="18" charset="0"/>
              </a:rPr>
              <a:t>, or shares in different companies. </a:t>
            </a:r>
            <a:r>
              <a:rPr lang="en-US" sz="2400" dirty="0">
                <a:solidFill>
                  <a:srgbClr val="C00000"/>
                </a:solidFill>
                <a:latin typeface="Gotham book"/>
                <a:ea typeface="Times New Roman" panose="02020603050405020304" pitchFamily="18" charset="0"/>
                <a:cs typeface="Times New Roman" panose="02020603050405020304" pitchFamily="18" charset="0"/>
              </a:rPr>
              <a:t>For example, people can buy </a:t>
            </a:r>
            <a:r>
              <a:rPr lang="en-US" sz="2400" b="1" dirty="0">
                <a:solidFill>
                  <a:srgbClr val="C00000"/>
                </a:solidFill>
                <a:latin typeface="Gotham book"/>
                <a:ea typeface="Times New Roman" panose="02020603050405020304" pitchFamily="18" charset="0"/>
                <a:cs typeface="Times New Roman" panose="02020603050405020304" pitchFamily="18" charset="0"/>
              </a:rPr>
              <a:t>stock</a:t>
            </a:r>
            <a:r>
              <a:rPr lang="en-US" sz="2400" dirty="0">
                <a:solidFill>
                  <a:srgbClr val="C00000"/>
                </a:solidFill>
                <a:latin typeface="Gotham book"/>
                <a:ea typeface="Times New Roman" panose="02020603050405020304" pitchFamily="18" charset="0"/>
                <a:cs typeface="Times New Roman" panose="02020603050405020304" pitchFamily="18" charset="0"/>
              </a:rPr>
              <a:t> in a video game company. If the company does well, the value of the </a:t>
            </a:r>
            <a:r>
              <a:rPr lang="en-US" sz="2400" b="1" dirty="0">
                <a:solidFill>
                  <a:srgbClr val="C00000"/>
                </a:solidFill>
                <a:latin typeface="Gotham book"/>
                <a:ea typeface="Times New Roman" panose="02020603050405020304" pitchFamily="18" charset="0"/>
                <a:cs typeface="Times New Roman" panose="02020603050405020304" pitchFamily="18" charset="0"/>
              </a:rPr>
              <a:t>stock</a:t>
            </a:r>
            <a:r>
              <a:rPr lang="en-US" sz="2400" dirty="0">
                <a:solidFill>
                  <a:srgbClr val="C00000"/>
                </a:solidFill>
                <a:latin typeface="Gotham book"/>
                <a:ea typeface="Times New Roman" panose="02020603050405020304" pitchFamily="18" charset="0"/>
                <a:cs typeface="Times New Roman" panose="02020603050405020304" pitchFamily="18" charset="0"/>
              </a:rPr>
              <a:t> increases. People can sell their </a:t>
            </a:r>
            <a:r>
              <a:rPr lang="en-US" sz="2400" b="1" dirty="0">
                <a:solidFill>
                  <a:srgbClr val="C00000"/>
                </a:solidFill>
                <a:latin typeface="Gotham book"/>
                <a:ea typeface="Times New Roman" panose="02020603050405020304" pitchFamily="18" charset="0"/>
                <a:cs typeface="Times New Roman" panose="02020603050405020304" pitchFamily="18" charset="0"/>
              </a:rPr>
              <a:t>stocks</a:t>
            </a:r>
            <a:r>
              <a:rPr lang="en-US" sz="2400" dirty="0">
                <a:solidFill>
                  <a:srgbClr val="C00000"/>
                </a:solidFill>
                <a:latin typeface="Gotham book"/>
                <a:ea typeface="Times New Roman" panose="02020603050405020304" pitchFamily="18" charset="0"/>
                <a:cs typeface="Times New Roman" panose="02020603050405020304" pitchFamily="18" charset="0"/>
              </a:rPr>
              <a:t> for more than they bought them, earning a profit. </a:t>
            </a:r>
          </a:p>
          <a:p>
            <a:pPr marL="0" marR="0" lvl="0" indent="0" algn="l" defTabSz="914400" rtl="0" eaLnBrk="1" fontAlgn="auto" latinLnBrk="0" hangingPunct="1">
              <a:lnSpc>
                <a:spcPct val="100000"/>
              </a:lnSpc>
              <a:spcBef>
                <a:spcPts val="0"/>
              </a:spcBef>
              <a:spcAft>
                <a:spcPts val="600"/>
              </a:spcAft>
              <a:buClrTx/>
              <a:buSzTx/>
              <a:buFontTx/>
              <a:buNone/>
              <a:tabLst/>
              <a:defRPr/>
            </a:pPr>
            <a:endParaRPr kumimoji="0" lang="en-US" sz="600" b="0" i="0" u="none" strike="noStrike" kern="1200" cap="none" spc="0" normalizeH="0" baseline="0" noProof="0" dirty="0">
              <a:ln>
                <a:noFill/>
              </a:ln>
              <a:solidFill>
                <a:srgbClr val="C00000"/>
              </a:solidFill>
              <a:effectLst/>
              <a:uLnTx/>
              <a:uFillTx/>
              <a:latin typeface="Gotham book"/>
              <a:ea typeface="Times New Roman" panose="02020603050405020304" pitchFamily="18"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2400" b="0" i="0" u="none" strike="noStrike" kern="1200" cap="none" spc="0" normalizeH="0" baseline="0" noProof="0" dirty="0">
                <a:ln>
                  <a:noFill/>
                </a:ln>
                <a:solidFill>
                  <a:schemeClr val="accent5">
                    <a:lumMod val="75000"/>
                  </a:schemeClr>
                </a:solidFill>
                <a:effectLst/>
                <a:uLnTx/>
                <a:uFillTx/>
                <a:latin typeface="Gotham book"/>
                <a:ea typeface="Times New Roman" panose="02020603050405020304" pitchFamily="18" charset="0"/>
                <a:cs typeface="Times New Roman" panose="02020603050405020304" pitchFamily="18" charset="0"/>
              </a:rPr>
              <a:t>Today</a:t>
            </a:r>
            <a:r>
              <a:rPr lang="en-US" sz="2400" dirty="0">
                <a:solidFill>
                  <a:schemeClr val="accent5">
                    <a:lumMod val="75000"/>
                  </a:schemeClr>
                </a:solidFill>
                <a:latin typeface="Gotham book"/>
                <a:ea typeface="Times New Roman" panose="02020603050405020304" pitchFamily="18" charset="0"/>
                <a:cs typeface="Times New Roman" panose="02020603050405020304" pitchFamily="18" charset="0"/>
              </a:rPr>
              <a:t>, about 62% of Americans take part in the </a:t>
            </a:r>
            <a:r>
              <a:rPr lang="en-US" sz="2400" b="1" dirty="0">
                <a:solidFill>
                  <a:schemeClr val="accent5">
                    <a:lumMod val="75000"/>
                  </a:schemeClr>
                </a:solidFill>
                <a:latin typeface="Gotham book"/>
                <a:ea typeface="Times New Roman" panose="02020603050405020304" pitchFamily="18" charset="0"/>
                <a:cs typeface="Times New Roman" panose="02020603050405020304" pitchFamily="18" charset="0"/>
              </a:rPr>
              <a:t>stock market</a:t>
            </a:r>
            <a:r>
              <a:rPr lang="en-US" sz="2400" dirty="0">
                <a:solidFill>
                  <a:schemeClr val="accent5">
                    <a:lumMod val="75000"/>
                  </a:schemeClr>
                </a:solidFill>
                <a:latin typeface="Gotham book"/>
                <a:ea typeface="Times New Roman" panose="02020603050405020304" pitchFamily="18" charset="0"/>
                <a:cs typeface="Times New Roman" panose="02020603050405020304" pitchFamily="18" charset="0"/>
              </a:rPr>
              <a:t>. In the 1930s, barely 10% of the population held </a:t>
            </a:r>
            <a:r>
              <a:rPr lang="en-US" sz="2400" b="1" dirty="0">
                <a:solidFill>
                  <a:schemeClr val="accent5">
                    <a:lumMod val="75000"/>
                  </a:schemeClr>
                </a:solidFill>
                <a:latin typeface="Gotham book"/>
                <a:ea typeface="Times New Roman" panose="02020603050405020304" pitchFamily="18" charset="0"/>
                <a:cs typeface="Times New Roman" panose="02020603050405020304" pitchFamily="18" charset="0"/>
              </a:rPr>
              <a:t>stocks</a:t>
            </a:r>
            <a:r>
              <a:rPr lang="en-US" sz="2400" dirty="0">
                <a:solidFill>
                  <a:schemeClr val="accent5">
                    <a:lumMod val="75000"/>
                  </a:schemeClr>
                </a:solidFill>
                <a:latin typeface="Gotham book"/>
                <a:ea typeface="Times New Roman" panose="02020603050405020304" pitchFamily="18" charset="0"/>
                <a:cs typeface="Times New Roman" panose="02020603050405020304" pitchFamily="18" charset="0"/>
              </a:rPr>
              <a:t>, while many, including Texans, did not know what the </a:t>
            </a:r>
            <a:r>
              <a:rPr lang="en-US" sz="2400" b="1" dirty="0">
                <a:solidFill>
                  <a:schemeClr val="accent5">
                    <a:lumMod val="75000"/>
                  </a:schemeClr>
                </a:solidFill>
                <a:latin typeface="Gotham book"/>
                <a:ea typeface="Times New Roman" panose="02020603050405020304" pitchFamily="18" charset="0"/>
                <a:cs typeface="Times New Roman" panose="02020603050405020304" pitchFamily="18" charset="0"/>
              </a:rPr>
              <a:t>stock market </a:t>
            </a:r>
            <a:r>
              <a:rPr lang="en-US" sz="2400" dirty="0">
                <a:solidFill>
                  <a:schemeClr val="accent5">
                    <a:lumMod val="75000"/>
                  </a:schemeClr>
                </a:solidFill>
                <a:latin typeface="Gotham book"/>
                <a:ea typeface="Times New Roman" panose="02020603050405020304" pitchFamily="18" charset="0"/>
                <a:cs typeface="Times New Roman" panose="02020603050405020304" pitchFamily="18" charset="0"/>
              </a:rPr>
              <a:t>was! Even so, the </a:t>
            </a:r>
            <a:r>
              <a:rPr lang="en-US" sz="2400" b="1" dirty="0">
                <a:solidFill>
                  <a:schemeClr val="accent5">
                    <a:lumMod val="75000"/>
                  </a:schemeClr>
                </a:solidFill>
                <a:latin typeface="Gotham book"/>
                <a:ea typeface="Times New Roman" panose="02020603050405020304" pitchFamily="18" charset="0"/>
                <a:cs typeface="Times New Roman" panose="02020603050405020304" pitchFamily="18" charset="0"/>
              </a:rPr>
              <a:t>stock market </a:t>
            </a:r>
            <a:r>
              <a:rPr lang="en-US" sz="2400" dirty="0">
                <a:solidFill>
                  <a:schemeClr val="accent5">
                    <a:lumMod val="75000"/>
                  </a:schemeClr>
                </a:solidFill>
                <a:latin typeface="Gotham book"/>
                <a:ea typeface="Times New Roman" panose="02020603050405020304" pitchFamily="18" charset="0"/>
                <a:cs typeface="Times New Roman" panose="02020603050405020304" pitchFamily="18" charset="0"/>
              </a:rPr>
              <a:t>would play a critical role in the challenges of this era.</a:t>
            </a:r>
            <a:endParaRPr kumimoji="0" lang="en-US" sz="2400" b="0" i="0" u="none" strike="noStrike" kern="1200" cap="none" spc="0" normalizeH="0" baseline="0" noProof="0" dirty="0">
              <a:ln>
                <a:noFill/>
              </a:ln>
              <a:solidFill>
                <a:schemeClr val="accent5">
                  <a:lumMod val="75000"/>
                </a:schemeClr>
              </a:solidFill>
              <a:effectLst/>
              <a:uLnTx/>
              <a:uFillTx/>
              <a:latin typeface="Gotham book"/>
              <a:ea typeface="Times New Roman" panose="02020603050405020304" pitchFamily="18" charset="0"/>
              <a:cs typeface="Times New Roman" panose="02020603050405020304" pitchFamily="18" charset="0"/>
            </a:endParaRPr>
          </a:p>
        </p:txBody>
      </p:sp>
      <p:pic>
        <p:nvPicPr>
          <p:cNvPr id="2050" name="Picture 2" descr="A photograph of the stock exchange room from a distance. There are high windows and a very high ceiling. Hundreds of men fill the space. A white flag with a cross is hanging in the right hand side of the image. ">
            <a:extLst>
              <a:ext uri="{FF2B5EF4-FFF2-40B4-BE49-F238E27FC236}">
                <a16:creationId xmlns:a16="http://schemas.microsoft.com/office/drawing/2014/main" id="{9D4750E4-B365-7BFE-A30B-46CAA79A62C3}"/>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4108" t="3694" r="2321" b="4877"/>
          <a:stretch>
            <a:fillRect/>
          </a:stretch>
        </p:blipFill>
        <p:spPr bwMode="auto">
          <a:xfrm>
            <a:off x="6214380" y="1360714"/>
            <a:ext cx="5661934" cy="4278867"/>
          </a:xfrm>
          <a:prstGeom prst="rect">
            <a:avLst/>
          </a:prstGeom>
          <a:noFill/>
          <a:effectLst>
            <a:outerShdw blurRad="50800" dist="50800" dir="7920000" algn="ctr" rotWithShape="0">
              <a:srgbClr val="000000">
                <a:alpha val="43137"/>
              </a:srgbClr>
            </a:outerShdw>
          </a:effectLst>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EE09B8F1-CBD6-088B-EFA7-C1612BD55AAA}"/>
              </a:ext>
            </a:extLst>
          </p:cNvPr>
          <p:cNvSpPr txBox="1"/>
          <p:nvPr/>
        </p:nvSpPr>
        <p:spPr>
          <a:xfrm>
            <a:off x="5976257" y="5671457"/>
            <a:ext cx="6107948" cy="646331"/>
          </a:xfrm>
          <a:prstGeom prst="rect">
            <a:avLst/>
          </a:prstGeom>
          <a:noFill/>
        </p:spPr>
        <p:txBody>
          <a:bodyPr wrap="square" rtlCol="0">
            <a:spAutoFit/>
          </a:bodyPr>
          <a:lstStyle/>
          <a:p>
            <a:pPr algn="ctr"/>
            <a:r>
              <a:rPr lang="en-US" dirty="0">
                <a:latin typeface="Gotham book"/>
              </a:rPr>
              <a:t>The floor of the stock exchange during market session, 1934.</a:t>
            </a:r>
          </a:p>
          <a:p>
            <a:pPr algn="ctr"/>
            <a:r>
              <a:rPr lang="en-US" i="1" dirty="0">
                <a:latin typeface="Gotham book"/>
              </a:rPr>
              <a:t>The Library of Congress</a:t>
            </a:r>
          </a:p>
        </p:txBody>
      </p:sp>
    </p:spTree>
    <p:extLst>
      <p:ext uri="{BB962C8B-B14F-4D97-AF65-F5344CB8AC3E}">
        <p14:creationId xmlns:p14="http://schemas.microsoft.com/office/powerpoint/2010/main" val="35631066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6693F4EA-16F1-D7E9-42B0-88710560B51A}"/>
            </a:ext>
          </a:extLst>
        </p:cNvPr>
        <p:cNvGrpSpPr/>
        <p:nvPr/>
      </p:nvGrpSpPr>
      <p:grpSpPr>
        <a:xfrm>
          <a:off x="0" y="0"/>
          <a:ext cx="0" cy="0"/>
          <a:chOff x="0" y="0"/>
          <a:chExt cx="0" cy="0"/>
        </a:xfrm>
      </p:grpSpPr>
      <p:sp>
        <p:nvSpPr>
          <p:cNvPr id="2" name="Title 5">
            <a:extLst>
              <a:ext uri="{FF2B5EF4-FFF2-40B4-BE49-F238E27FC236}">
                <a16:creationId xmlns:a16="http://schemas.microsoft.com/office/drawing/2014/main" id="{C0A018F3-1A4B-CF72-5CDF-E37B14056820}"/>
              </a:ext>
            </a:extLst>
          </p:cNvPr>
          <p:cNvSpPr txBox="1">
            <a:spLocks noGrp="1"/>
          </p:cNvSpPr>
          <p:nvPr>
            <p:ph type="title" idx="4294967295"/>
          </p:nvPr>
        </p:nvSpPr>
        <p:spPr>
          <a:xfrm>
            <a:off x="2069294" y="-161109"/>
            <a:ext cx="8240486" cy="1380310"/>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8000" b="0" i="0" u="none" strike="noStrike" kern="1200" cap="none" spc="0" normalizeH="0" baseline="0" noProof="0" dirty="0">
                <a:ln>
                  <a:noFill/>
                </a:ln>
                <a:solidFill>
                  <a:schemeClr val="bg1"/>
                </a:solidFill>
                <a:effectLst/>
                <a:uLnTx/>
                <a:uFillTx/>
                <a:latin typeface="Gotham Medium"/>
                <a:ea typeface="+mj-ea"/>
                <a:cs typeface="+mj-cs"/>
              </a:rPr>
              <a:t>Relief </a:t>
            </a:r>
            <a:r>
              <a:rPr kumimoji="0" lang="en-US" sz="4800" b="0" i="1" u="none" strike="noStrike" kern="1200" cap="none" spc="0" normalizeH="0" baseline="0" noProof="0" dirty="0">
                <a:ln>
                  <a:noFill/>
                </a:ln>
                <a:solidFill>
                  <a:schemeClr val="bg1"/>
                </a:solidFill>
                <a:effectLst/>
                <a:uLnTx/>
                <a:uFillTx/>
                <a:latin typeface="Gotham Medium"/>
                <a:ea typeface="+mj-ea"/>
                <a:cs typeface="+mj-cs"/>
              </a:rPr>
              <a:t>(n)</a:t>
            </a:r>
            <a:endParaRPr kumimoji="0" lang="en-US" sz="8000" b="0" i="1" u="none" strike="noStrike" kern="1200" cap="none" spc="0" normalizeH="0" baseline="0" noProof="0" dirty="0">
              <a:ln>
                <a:noFill/>
              </a:ln>
              <a:solidFill>
                <a:schemeClr val="bg1"/>
              </a:solidFill>
              <a:effectLst/>
              <a:uLnTx/>
              <a:uFillTx/>
              <a:latin typeface="Gotham Medium"/>
              <a:ea typeface="+mj-ea"/>
              <a:cs typeface="+mj-cs"/>
            </a:endParaRPr>
          </a:p>
        </p:txBody>
      </p:sp>
      <p:sp>
        <p:nvSpPr>
          <p:cNvPr id="3" name="TextBox 2">
            <a:extLst>
              <a:ext uri="{FF2B5EF4-FFF2-40B4-BE49-F238E27FC236}">
                <a16:creationId xmlns:a16="http://schemas.microsoft.com/office/drawing/2014/main" id="{3F533D5E-17C4-CD34-A8D8-66B5C68FF5CB}"/>
              </a:ext>
            </a:extLst>
          </p:cNvPr>
          <p:cNvSpPr txBox="1"/>
          <p:nvPr/>
        </p:nvSpPr>
        <p:spPr>
          <a:xfrm>
            <a:off x="107795" y="1589314"/>
            <a:ext cx="6031393" cy="512448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lang="en-US" sz="2400" dirty="0">
                <a:solidFill>
                  <a:srgbClr val="C00000"/>
                </a:solidFill>
                <a:latin typeface="Gotham book"/>
                <a:ea typeface="Times New Roman" panose="02020603050405020304" pitchFamily="18" charset="0"/>
                <a:cs typeface="Times New Roman" panose="02020603050405020304" pitchFamily="18" charset="0"/>
              </a:rPr>
              <a:t>T</a:t>
            </a:r>
            <a:r>
              <a:rPr kumimoji="0" lang="en-US" sz="2400" b="0" i="0" u="none" strike="noStrike" kern="1200" cap="none" spc="0" normalizeH="0" baseline="0" noProof="0" dirty="0">
                <a:ln>
                  <a:noFill/>
                </a:ln>
                <a:solidFill>
                  <a:srgbClr val="C00000"/>
                </a:solidFill>
                <a:effectLst/>
                <a:uLnTx/>
                <a:uFillTx/>
                <a:latin typeface="Gotham book"/>
                <a:ea typeface="Times New Roman" panose="02020603050405020304" pitchFamily="18" charset="0"/>
                <a:cs typeface="Times New Roman" panose="02020603050405020304" pitchFamily="18" charset="0"/>
              </a:rPr>
              <a:t>he stock market crashed in October 1929, leading to the worst economic depression in U.S. history. Businesses failed, banks closed, millions lost their jobs, savings, and even homes.</a:t>
            </a:r>
          </a:p>
          <a:p>
            <a:pPr marL="0" marR="0" lvl="0" indent="0" algn="l" defTabSz="914400" rtl="0" eaLnBrk="1" fontAlgn="auto" latinLnBrk="0" hangingPunct="1">
              <a:lnSpc>
                <a:spcPct val="100000"/>
              </a:lnSpc>
              <a:spcBef>
                <a:spcPts val="0"/>
              </a:spcBef>
              <a:spcAft>
                <a:spcPts val="600"/>
              </a:spcAft>
              <a:buClrTx/>
              <a:buSzTx/>
              <a:buFontTx/>
              <a:buNone/>
              <a:tabLst/>
              <a:defRPr/>
            </a:pPr>
            <a:endParaRPr lang="en-US" sz="300" dirty="0">
              <a:solidFill>
                <a:srgbClr val="C00000"/>
              </a:solidFill>
              <a:latin typeface="Gotham book"/>
              <a:ea typeface="Times New Roman" panose="02020603050405020304" pitchFamily="18"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2400" b="0" i="0" u="none" strike="noStrike" kern="1200" cap="none" spc="0" normalizeH="0" baseline="0" noProof="0" dirty="0">
                <a:ln>
                  <a:noFill/>
                </a:ln>
                <a:solidFill>
                  <a:schemeClr val="accent6">
                    <a:lumMod val="75000"/>
                  </a:schemeClr>
                </a:solidFill>
                <a:effectLst/>
                <a:uLnTx/>
                <a:uFillTx/>
                <a:latin typeface="Gotham book"/>
                <a:ea typeface="Times New Roman" panose="02020603050405020304" pitchFamily="18" charset="0"/>
                <a:cs typeface="Times New Roman" panose="02020603050405020304" pitchFamily="18" charset="0"/>
              </a:rPr>
              <a:t>People across the U.S. needed </a:t>
            </a:r>
            <a:r>
              <a:rPr kumimoji="0" lang="en-US" sz="2400" b="1" i="0" u="none" strike="noStrike" kern="1200" cap="none" spc="0" normalizeH="0" baseline="0" noProof="0" dirty="0">
                <a:ln>
                  <a:noFill/>
                </a:ln>
                <a:solidFill>
                  <a:schemeClr val="accent6">
                    <a:lumMod val="75000"/>
                  </a:schemeClr>
                </a:solidFill>
                <a:effectLst/>
                <a:uLnTx/>
                <a:uFillTx/>
                <a:latin typeface="Gotham book"/>
                <a:ea typeface="Times New Roman" panose="02020603050405020304" pitchFamily="18" charset="0"/>
                <a:cs typeface="Times New Roman" panose="02020603050405020304" pitchFamily="18" charset="0"/>
              </a:rPr>
              <a:t>relief</a:t>
            </a:r>
            <a:r>
              <a:rPr kumimoji="0" lang="en-US" sz="2400" b="0" i="0" u="none" strike="noStrike" kern="1200" cap="none" spc="0" normalizeH="0" baseline="0" noProof="0" dirty="0">
                <a:ln>
                  <a:noFill/>
                </a:ln>
                <a:solidFill>
                  <a:schemeClr val="accent6">
                    <a:lumMod val="75000"/>
                  </a:schemeClr>
                </a:solidFill>
                <a:effectLst/>
                <a:uLnTx/>
                <a:uFillTx/>
                <a:latin typeface="Gotham book"/>
                <a:ea typeface="Times New Roman" panose="02020603050405020304" pitchFamily="18" charset="0"/>
                <a:cs typeface="Times New Roman" panose="02020603050405020304" pitchFamily="18" charset="0"/>
              </a:rPr>
              <a:t>, or help with necessities like food, shelter, clothing, and work. Churches and other organizations that typically provided </a:t>
            </a:r>
            <a:r>
              <a:rPr kumimoji="0" lang="en-US" sz="2400" b="1" i="0" u="none" strike="noStrike" kern="1200" cap="none" spc="0" normalizeH="0" baseline="0" noProof="0" dirty="0">
                <a:ln>
                  <a:noFill/>
                </a:ln>
                <a:solidFill>
                  <a:schemeClr val="accent6">
                    <a:lumMod val="75000"/>
                  </a:schemeClr>
                </a:solidFill>
                <a:effectLst/>
                <a:uLnTx/>
                <a:uFillTx/>
                <a:latin typeface="Gotham book"/>
                <a:ea typeface="Times New Roman" panose="02020603050405020304" pitchFamily="18" charset="0"/>
                <a:cs typeface="Times New Roman" panose="02020603050405020304" pitchFamily="18" charset="0"/>
              </a:rPr>
              <a:t>relief</a:t>
            </a:r>
            <a:r>
              <a:rPr kumimoji="0" lang="en-US" sz="2400" b="0" i="0" u="none" strike="noStrike" kern="1200" cap="none" spc="0" normalizeH="0" baseline="0" noProof="0" dirty="0">
                <a:ln>
                  <a:noFill/>
                </a:ln>
                <a:solidFill>
                  <a:schemeClr val="accent6">
                    <a:lumMod val="75000"/>
                  </a:schemeClr>
                </a:solidFill>
                <a:effectLst/>
                <a:uLnTx/>
                <a:uFillTx/>
                <a:latin typeface="Gotham book"/>
                <a:ea typeface="Times New Roman" panose="02020603050405020304" pitchFamily="18" charset="0"/>
                <a:cs typeface="Times New Roman" panose="02020603050405020304" pitchFamily="18" charset="0"/>
              </a:rPr>
              <a:t> for the needy could not meet the needs of so many people.</a:t>
            </a:r>
            <a:r>
              <a:rPr kumimoji="0" lang="en-US" sz="2400" b="0" i="0" u="none" strike="noStrike" kern="1200" cap="none" spc="0" normalizeH="0" baseline="0" noProof="0" dirty="0">
                <a:ln>
                  <a:noFill/>
                </a:ln>
                <a:solidFill>
                  <a:srgbClr val="C00000"/>
                </a:solidFill>
                <a:effectLst/>
                <a:uLnTx/>
                <a:uFillTx/>
                <a:latin typeface="Gotham book"/>
                <a:ea typeface="Times New Roman" panose="02020603050405020304" pitchFamily="18" charset="0"/>
                <a:cs typeface="Times New Roman" panose="02020603050405020304" pitchFamily="18" charset="0"/>
              </a:rPr>
              <a:t> </a:t>
            </a:r>
            <a:r>
              <a:rPr kumimoji="0" lang="en-US" sz="2400" b="0" i="0" u="none" strike="noStrike" kern="1200" cap="none" spc="0" normalizeH="0" baseline="0" noProof="0" dirty="0">
                <a:ln>
                  <a:noFill/>
                </a:ln>
                <a:solidFill>
                  <a:srgbClr val="0070C0"/>
                </a:solidFill>
                <a:effectLst/>
                <a:uLnTx/>
                <a:uFillTx/>
                <a:latin typeface="Gotham book"/>
                <a:ea typeface="Times New Roman" panose="02020603050405020304" pitchFamily="18" charset="0"/>
                <a:cs typeface="Times New Roman" panose="02020603050405020304" pitchFamily="18" charset="0"/>
              </a:rPr>
              <a:t>Under President Franklin D. Roosevelt, the government initiated </a:t>
            </a:r>
            <a:r>
              <a:rPr kumimoji="0" lang="en-US" sz="2400" b="1" i="0" u="none" strike="noStrike" kern="1200" cap="none" spc="0" normalizeH="0" baseline="0" noProof="0" dirty="0">
                <a:ln>
                  <a:noFill/>
                </a:ln>
                <a:solidFill>
                  <a:srgbClr val="0070C0"/>
                </a:solidFill>
                <a:effectLst/>
                <a:uLnTx/>
                <a:uFillTx/>
                <a:latin typeface="Gotham book"/>
                <a:ea typeface="Times New Roman" panose="02020603050405020304" pitchFamily="18" charset="0"/>
                <a:cs typeface="Times New Roman" panose="02020603050405020304" pitchFamily="18" charset="0"/>
              </a:rPr>
              <a:t>relief</a:t>
            </a:r>
            <a:r>
              <a:rPr kumimoji="0" lang="en-US" sz="2400" b="0" i="0" u="none" strike="noStrike" kern="1200" cap="none" spc="0" normalizeH="0" baseline="0" noProof="0" dirty="0">
                <a:ln>
                  <a:noFill/>
                </a:ln>
                <a:solidFill>
                  <a:srgbClr val="0070C0"/>
                </a:solidFill>
                <a:effectLst/>
                <a:uLnTx/>
                <a:uFillTx/>
                <a:latin typeface="Gotham book"/>
                <a:ea typeface="Times New Roman" panose="02020603050405020304" pitchFamily="18" charset="0"/>
                <a:cs typeface="Times New Roman" panose="02020603050405020304" pitchFamily="18" charset="0"/>
              </a:rPr>
              <a:t> programs to provide assistance to Americans in need.</a:t>
            </a:r>
          </a:p>
        </p:txBody>
      </p:sp>
      <p:pic>
        <p:nvPicPr>
          <p:cNvPr id="3074" name="Picture 2" descr="A black and white photograph of government officials (maybe police officers&quot; on the street next to a wagon of supplies. They are distributing these supplies to people who need them. A woman is carrying a box as one officer fills it with items. Other officers hold bags of supplies to give to people.">
            <a:extLst>
              <a:ext uri="{FF2B5EF4-FFF2-40B4-BE49-F238E27FC236}">
                <a16:creationId xmlns:a16="http://schemas.microsoft.com/office/drawing/2014/main" id="{8B794E81-C71F-9700-F15B-14A5640FC6C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54145" y="1366157"/>
            <a:ext cx="5478625" cy="4425043"/>
          </a:xfrm>
          <a:prstGeom prst="rect">
            <a:avLst/>
          </a:prstGeom>
          <a:noFill/>
          <a:effectLst>
            <a:outerShdw blurRad="50800" dist="50800" dir="7920000" algn="ctr" rotWithShape="0">
              <a:srgbClr val="000000">
                <a:alpha val="43137"/>
              </a:srgbClr>
            </a:outerShdw>
          </a:effectLst>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F4A1E94C-13D7-79B5-BCCC-8D6A14AA2AEE}"/>
              </a:ext>
            </a:extLst>
          </p:cNvPr>
          <p:cNvSpPr txBox="1"/>
          <p:nvPr/>
        </p:nvSpPr>
        <p:spPr>
          <a:xfrm>
            <a:off x="6139188" y="5780313"/>
            <a:ext cx="5945017" cy="707886"/>
          </a:xfrm>
          <a:prstGeom prst="rect">
            <a:avLst/>
          </a:prstGeom>
          <a:noFill/>
        </p:spPr>
        <p:txBody>
          <a:bodyPr wrap="square" rtlCol="0">
            <a:spAutoFit/>
          </a:bodyPr>
          <a:lstStyle/>
          <a:p>
            <a:pPr algn="ctr"/>
            <a:r>
              <a:rPr lang="en-US" sz="2000" dirty="0">
                <a:latin typeface="Gotham book"/>
              </a:rPr>
              <a:t>Police distribute supplies to the needy, 1930</a:t>
            </a:r>
          </a:p>
          <a:p>
            <a:pPr algn="ctr"/>
            <a:r>
              <a:rPr lang="en-US" sz="2000" i="1" dirty="0">
                <a:latin typeface="Gotham book"/>
              </a:rPr>
              <a:t>The Library of Congress</a:t>
            </a:r>
          </a:p>
        </p:txBody>
      </p:sp>
    </p:spTree>
    <p:extLst>
      <p:ext uri="{BB962C8B-B14F-4D97-AF65-F5344CB8AC3E}">
        <p14:creationId xmlns:p14="http://schemas.microsoft.com/office/powerpoint/2010/main" val="30814112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5299F1C2-389C-C7FB-CD08-1AD251A0B31D}"/>
            </a:ext>
          </a:extLst>
        </p:cNvPr>
        <p:cNvGrpSpPr/>
        <p:nvPr/>
      </p:nvGrpSpPr>
      <p:grpSpPr>
        <a:xfrm>
          <a:off x="0" y="0"/>
          <a:ext cx="0" cy="0"/>
          <a:chOff x="0" y="0"/>
          <a:chExt cx="0" cy="0"/>
        </a:xfrm>
      </p:grpSpPr>
      <p:sp>
        <p:nvSpPr>
          <p:cNvPr id="2" name="Title 5">
            <a:extLst>
              <a:ext uri="{FF2B5EF4-FFF2-40B4-BE49-F238E27FC236}">
                <a16:creationId xmlns:a16="http://schemas.microsoft.com/office/drawing/2014/main" id="{FF6025A9-C960-F3EA-E164-D3E4A4DDAD8D}"/>
              </a:ext>
            </a:extLst>
          </p:cNvPr>
          <p:cNvSpPr txBox="1">
            <a:spLocks noGrp="1"/>
          </p:cNvSpPr>
          <p:nvPr>
            <p:ph type="title" idx="4294967295"/>
          </p:nvPr>
        </p:nvSpPr>
        <p:spPr>
          <a:xfrm>
            <a:off x="2069294" y="-161109"/>
            <a:ext cx="8240486" cy="1380310"/>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8000" b="0" i="0" u="none" strike="noStrike" kern="1200" cap="none" spc="0" normalizeH="0" baseline="0" noProof="0" dirty="0">
                <a:ln>
                  <a:noFill/>
                </a:ln>
                <a:solidFill>
                  <a:schemeClr val="bg1"/>
                </a:solidFill>
                <a:effectLst/>
                <a:uLnTx/>
                <a:uFillTx/>
                <a:latin typeface="Gotham Medium"/>
                <a:ea typeface="+mj-ea"/>
                <a:cs typeface="+mj-cs"/>
              </a:rPr>
              <a:t>Unemployment </a:t>
            </a:r>
            <a:r>
              <a:rPr kumimoji="0" lang="en-US" sz="4800" b="0" i="1" u="none" strike="noStrike" kern="1200" cap="none" spc="0" normalizeH="0" baseline="0" noProof="0" dirty="0">
                <a:ln>
                  <a:noFill/>
                </a:ln>
                <a:solidFill>
                  <a:schemeClr val="bg1"/>
                </a:solidFill>
                <a:effectLst/>
                <a:uLnTx/>
                <a:uFillTx/>
                <a:latin typeface="Gotham Medium"/>
                <a:ea typeface="+mj-ea"/>
                <a:cs typeface="+mj-cs"/>
              </a:rPr>
              <a:t>(n)</a:t>
            </a:r>
            <a:endParaRPr kumimoji="0" lang="en-US" sz="8000" b="0" i="1" u="none" strike="noStrike" kern="1200" cap="none" spc="0" normalizeH="0" baseline="0" noProof="0" dirty="0">
              <a:ln>
                <a:noFill/>
              </a:ln>
              <a:solidFill>
                <a:schemeClr val="bg1"/>
              </a:solidFill>
              <a:effectLst/>
              <a:uLnTx/>
              <a:uFillTx/>
              <a:latin typeface="Gotham Medium"/>
              <a:ea typeface="+mj-ea"/>
              <a:cs typeface="+mj-cs"/>
            </a:endParaRPr>
          </a:p>
        </p:txBody>
      </p:sp>
      <p:sp>
        <p:nvSpPr>
          <p:cNvPr id="3" name="TextBox 2">
            <a:extLst>
              <a:ext uri="{FF2B5EF4-FFF2-40B4-BE49-F238E27FC236}">
                <a16:creationId xmlns:a16="http://schemas.microsoft.com/office/drawing/2014/main" id="{93089637-30A3-746D-C7CA-089C6B876FD1}"/>
              </a:ext>
            </a:extLst>
          </p:cNvPr>
          <p:cNvSpPr txBox="1"/>
          <p:nvPr/>
        </p:nvSpPr>
        <p:spPr>
          <a:xfrm>
            <a:off x="31593" y="1480454"/>
            <a:ext cx="6031393" cy="547842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lang="en-US" sz="2400" dirty="0">
                <a:solidFill>
                  <a:srgbClr val="C00000"/>
                </a:solidFill>
                <a:latin typeface="Gotham book"/>
                <a:ea typeface="Times New Roman" panose="02020603050405020304" pitchFamily="18" charset="0"/>
                <a:cs typeface="Times New Roman" panose="02020603050405020304" pitchFamily="18" charset="0"/>
              </a:rPr>
              <a:t>At any given time in any country, there are some adults who are out of work for any number of reasons. The number or percentage people who do not have a job is referred to as </a:t>
            </a:r>
            <a:r>
              <a:rPr lang="en-US" sz="2400" b="1" dirty="0">
                <a:solidFill>
                  <a:srgbClr val="C00000"/>
                </a:solidFill>
                <a:latin typeface="Gotham book"/>
                <a:ea typeface="Times New Roman" panose="02020603050405020304" pitchFamily="18" charset="0"/>
                <a:cs typeface="Times New Roman" panose="02020603050405020304" pitchFamily="18" charset="0"/>
              </a:rPr>
              <a:t>unemployment.</a:t>
            </a:r>
            <a:r>
              <a:rPr lang="en-US" sz="2400" dirty="0">
                <a:solidFill>
                  <a:srgbClr val="C00000"/>
                </a:solidFill>
                <a:latin typeface="Gotham book"/>
                <a:ea typeface="Times New Roman" panose="02020603050405020304" pitchFamily="18" charset="0"/>
                <a:cs typeface="Times New Roman" panose="02020603050405020304" pitchFamily="18" charset="0"/>
              </a:rPr>
              <a:t> </a:t>
            </a:r>
            <a:r>
              <a:rPr lang="en-US" sz="2400" dirty="0">
                <a:solidFill>
                  <a:srgbClr val="0070C0"/>
                </a:solidFill>
                <a:latin typeface="Gotham book"/>
                <a:ea typeface="Times New Roman" panose="02020603050405020304" pitchFamily="18" charset="0"/>
                <a:cs typeface="Times New Roman" panose="02020603050405020304" pitchFamily="18" charset="0"/>
              </a:rPr>
              <a:t>On average, the rate of </a:t>
            </a:r>
            <a:r>
              <a:rPr lang="en-US" sz="2400" b="1" dirty="0">
                <a:solidFill>
                  <a:srgbClr val="0070C0"/>
                </a:solidFill>
                <a:latin typeface="Gotham book"/>
                <a:ea typeface="Times New Roman" panose="02020603050405020304" pitchFamily="18" charset="0"/>
                <a:cs typeface="Times New Roman" panose="02020603050405020304" pitchFamily="18" charset="0"/>
              </a:rPr>
              <a:t>unemployment</a:t>
            </a:r>
            <a:r>
              <a:rPr lang="en-US" sz="2400" dirty="0">
                <a:solidFill>
                  <a:srgbClr val="0070C0"/>
                </a:solidFill>
                <a:latin typeface="Gotham book"/>
                <a:ea typeface="Times New Roman" panose="02020603050405020304" pitchFamily="18" charset="0"/>
                <a:cs typeface="Times New Roman" panose="02020603050405020304" pitchFamily="18" charset="0"/>
              </a:rPr>
              <a:t> in the U.S. is around 5%, meaning 5 out of 100 people are out of work.</a:t>
            </a:r>
          </a:p>
          <a:p>
            <a:pPr marL="0" marR="0" lvl="0" indent="0" algn="l" defTabSz="914400" rtl="0" eaLnBrk="1" fontAlgn="auto" latinLnBrk="0" hangingPunct="1">
              <a:lnSpc>
                <a:spcPct val="100000"/>
              </a:lnSpc>
              <a:spcBef>
                <a:spcPts val="0"/>
              </a:spcBef>
              <a:spcAft>
                <a:spcPts val="600"/>
              </a:spcAft>
              <a:buClrTx/>
              <a:buSzTx/>
              <a:buFontTx/>
              <a:buNone/>
              <a:tabLst/>
              <a:defRPr/>
            </a:pPr>
            <a:endParaRPr lang="en-US" sz="400" dirty="0">
              <a:solidFill>
                <a:srgbClr val="C00000"/>
              </a:solidFill>
              <a:latin typeface="Gotham book"/>
              <a:ea typeface="Times New Roman" panose="02020603050405020304" pitchFamily="18"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600"/>
              </a:spcAft>
              <a:buClrTx/>
              <a:buSzTx/>
              <a:buFontTx/>
              <a:buNone/>
              <a:tabLst/>
              <a:defRPr/>
            </a:pPr>
            <a:r>
              <a:rPr lang="en-US" sz="2400" dirty="0">
                <a:solidFill>
                  <a:schemeClr val="accent6">
                    <a:lumMod val="75000"/>
                  </a:schemeClr>
                </a:solidFill>
                <a:latin typeface="Gotham book"/>
                <a:ea typeface="Times New Roman" panose="02020603050405020304" pitchFamily="18" charset="0"/>
                <a:cs typeface="Times New Roman" panose="02020603050405020304" pitchFamily="18" charset="0"/>
              </a:rPr>
              <a:t>During the Great Depression, the number of </a:t>
            </a:r>
            <a:r>
              <a:rPr lang="en-US" sz="2400" b="1" dirty="0">
                <a:solidFill>
                  <a:schemeClr val="accent6">
                    <a:lumMod val="75000"/>
                  </a:schemeClr>
                </a:solidFill>
                <a:latin typeface="Gotham book"/>
                <a:ea typeface="Times New Roman" panose="02020603050405020304" pitchFamily="18" charset="0"/>
                <a:cs typeface="Times New Roman" panose="02020603050405020304" pitchFamily="18" charset="0"/>
              </a:rPr>
              <a:t>unemployed</a:t>
            </a:r>
            <a:r>
              <a:rPr lang="en-US" sz="2400" dirty="0">
                <a:solidFill>
                  <a:schemeClr val="accent6">
                    <a:lumMod val="75000"/>
                  </a:schemeClr>
                </a:solidFill>
                <a:latin typeface="Gotham book"/>
                <a:ea typeface="Times New Roman" panose="02020603050405020304" pitchFamily="18" charset="0"/>
                <a:cs typeface="Times New Roman" panose="02020603050405020304" pitchFamily="18" charset="0"/>
              </a:rPr>
              <a:t> Americans rose to over 25%, meaning 25 out of 100 people (or 1 out of 4) people were </a:t>
            </a:r>
            <a:r>
              <a:rPr lang="en-US" sz="2400" b="1" dirty="0">
                <a:solidFill>
                  <a:schemeClr val="accent6">
                    <a:lumMod val="75000"/>
                  </a:schemeClr>
                </a:solidFill>
                <a:latin typeface="Gotham book"/>
                <a:ea typeface="Times New Roman" panose="02020603050405020304" pitchFamily="18" charset="0"/>
                <a:cs typeface="Times New Roman" panose="02020603050405020304" pitchFamily="18" charset="0"/>
              </a:rPr>
              <a:t>unemployed</a:t>
            </a:r>
            <a:r>
              <a:rPr lang="en-US" sz="2400" dirty="0">
                <a:solidFill>
                  <a:schemeClr val="accent6">
                    <a:lumMod val="75000"/>
                  </a:schemeClr>
                </a:solidFill>
                <a:latin typeface="Gotham book"/>
                <a:ea typeface="Times New Roman" panose="02020603050405020304" pitchFamily="18" charset="0"/>
                <a:cs typeface="Times New Roman" panose="02020603050405020304" pitchFamily="18" charset="0"/>
              </a:rPr>
              <a:t>. </a:t>
            </a:r>
            <a:r>
              <a:rPr lang="en-US" sz="2400" dirty="0">
                <a:solidFill>
                  <a:srgbClr val="7030A0"/>
                </a:solidFill>
                <a:latin typeface="Gotham book"/>
                <a:ea typeface="Times New Roman" panose="02020603050405020304" pitchFamily="18" charset="0"/>
                <a:cs typeface="Times New Roman" panose="02020603050405020304" pitchFamily="18" charset="0"/>
              </a:rPr>
              <a:t>Government relief programs addressed the high rate of </a:t>
            </a:r>
            <a:r>
              <a:rPr lang="en-US" sz="2400" b="1" dirty="0">
                <a:solidFill>
                  <a:srgbClr val="7030A0"/>
                </a:solidFill>
                <a:latin typeface="Gotham book"/>
                <a:ea typeface="Times New Roman" panose="02020603050405020304" pitchFamily="18" charset="0"/>
                <a:cs typeface="Times New Roman" panose="02020603050405020304" pitchFamily="18" charset="0"/>
              </a:rPr>
              <a:t>unemployment</a:t>
            </a:r>
            <a:r>
              <a:rPr lang="en-US" sz="2400" dirty="0">
                <a:solidFill>
                  <a:srgbClr val="7030A0"/>
                </a:solidFill>
                <a:latin typeface="Gotham book"/>
                <a:ea typeface="Times New Roman" panose="02020603050405020304" pitchFamily="18" charset="0"/>
                <a:cs typeface="Times New Roman" panose="02020603050405020304" pitchFamily="18" charset="0"/>
              </a:rPr>
              <a:t> by instituting programs to provide jobs to </a:t>
            </a:r>
            <a:r>
              <a:rPr lang="en-US" sz="2400" b="1" dirty="0">
                <a:solidFill>
                  <a:srgbClr val="7030A0"/>
                </a:solidFill>
                <a:latin typeface="Gotham book"/>
                <a:ea typeface="Times New Roman" panose="02020603050405020304" pitchFamily="18" charset="0"/>
                <a:cs typeface="Times New Roman" panose="02020603050405020304" pitchFamily="18" charset="0"/>
              </a:rPr>
              <a:t>unemployed </a:t>
            </a:r>
            <a:r>
              <a:rPr lang="en-US" sz="2400" dirty="0">
                <a:solidFill>
                  <a:srgbClr val="7030A0"/>
                </a:solidFill>
                <a:latin typeface="Gotham book"/>
                <a:ea typeface="Times New Roman" panose="02020603050405020304" pitchFamily="18" charset="0"/>
                <a:cs typeface="Times New Roman" panose="02020603050405020304" pitchFamily="18" charset="0"/>
              </a:rPr>
              <a:t>Americans.  </a:t>
            </a:r>
            <a:endParaRPr kumimoji="0" lang="en-US" sz="2400" b="0" i="0" u="none" strike="noStrike" kern="1200" cap="none" spc="0" normalizeH="0" baseline="0" noProof="0" dirty="0">
              <a:ln>
                <a:noFill/>
              </a:ln>
              <a:solidFill>
                <a:srgbClr val="7030A0"/>
              </a:solidFill>
              <a:effectLst/>
              <a:uLnTx/>
              <a:uFillTx/>
              <a:latin typeface="Gotham book"/>
              <a:ea typeface="Times New Roman" panose="02020603050405020304" pitchFamily="18" charset="0"/>
              <a:cs typeface="Times New Roman" panose="02020603050405020304" pitchFamily="18" charset="0"/>
            </a:endParaRPr>
          </a:p>
        </p:txBody>
      </p:sp>
      <p:pic>
        <p:nvPicPr>
          <p:cNvPr id="4098" name="Picture 2" descr="An aerial view of several lines of dozens of men waiting to receive unemployment benefits. ">
            <a:extLst>
              <a:ext uri="{FF2B5EF4-FFF2-40B4-BE49-F238E27FC236}">
                <a16:creationId xmlns:a16="http://schemas.microsoft.com/office/drawing/2014/main" id="{2B3594F1-E6C2-E578-DC34-1EF1A5934C7E}"/>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7281" r="988" b="18710"/>
          <a:stretch>
            <a:fillRect/>
          </a:stretch>
        </p:blipFill>
        <p:spPr bwMode="auto">
          <a:xfrm>
            <a:off x="6126016" y="1394460"/>
            <a:ext cx="5841194" cy="4114552"/>
          </a:xfrm>
          <a:prstGeom prst="rect">
            <a:avLst/>
          </a:prstGeom>
          <a:noFill/>
          <a:effectLst>
            <a:outerShdw blurRad="50800" dist="50800" dir="7920000" algn="ctr" rotWithShape="0">
              <a:srgbClr val="000000">
                <a:alpha val="43137"/>
              </a:srgbClr>
            </a:outerShdw>
          </a:effectLst>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B8B69335-4342-5739-AB2E-E3CF1DCE35E0}"/>
              </a:ext>
            </a:extLst>
          </p:cNvPr>
          <p:cNvSpPr txBox="1"/>
          <p:nvPr/>
        </p:nvSpPr>
        <p:spPr>
          <a:xfrm>
            <a:off x="6000750" y="5600700"/>
            <a:ext cx="6031393" cy="646331"/>
          </a:xfrm>
          <a:prstGeom prst="rect">
            <a:avLst/>
          </a:prstGeom>
          <a:noFill/>
        </p:spPr>
        <p:txBody>
          <a:bodyPr wrap="square" rtlCol="0">
            <a:spAutoFit/>
          </a:bodyPr>
          <a:lstStyle/>
          <a:p>
            <a:pPr algn="ctr"/>
            <a:r>
              <a:rPr lang="en-US" dirty="0">
                <a:latin typeface="Gotham book"/>
              </a:rPr>
              <a:t>Men waiting in line to receive unemployment benefits, 1938</a:t>
            </a:r>
          </a:p>
          <a:p>
            <a:pPr algn="ctr"/>
            <a:r>
              <a:rPr lang="en-US" i="1" dirty="0">
                <a:latin typeface="Gotham book"/>
              </a:rPr>
              <a:t>The Library of Congress</a:t>
            </a:r>
          </a:p>
        </p:txBody>
      </p:sp>
    </p:spTree>
    <p:extLst>
      <p:ext uri="{BB962C8B-B14F-4D97-AF65-F5344CB8AC3E}">
        <p14:creationId xmlns:p14="http://schemas.microsoft.com/office/powerpoint/2010/main" val="10535078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B0F3AEB5-1531-4AB1-2AB7-07CF5A41B885}"/>
            </a:ext>
          </a:extLst>
        </p:cNvPr>
        <p:cNvGrpSpPr/>
        <p:nvPr/>
      </p:nvGrpSpPr>
      <p:grpSpPr>
        <a:xfrm>
          <a:off x="0" y="0"/>
          <a:ext cx="0" cy="0"/>
          <a:chOff x="0" y="0"/>
          <a:chExt cx="0" cy="0"/>
        </a:xfrm>
      </p:grpSpPr>
      <p:sp>
        <p:nvSpPr>
          <p:cNvPr id="2" name="Title 5">
            <a:extLst>
              <a:ext uri="{FF2B5EF4-FFF2-40B4-BE49-F238E27FC236}">
                <a16:creationId xmlns:a16="http://schemas.microsoft.com/office/drawing/2014/main" id="{2BB2D71F-3697-DF29-1211-6B0C720AF4BF}"/>
              </a:ext>
            </a:extLst>
          </p:cNvPr>
          <p:cNvSpPr txBox="1">
            <a:spLocks noGrp="1"/>
          </p:cNvSpPr>
          <p:nvPr>
            <p:ph type="title" idx="4294967295"/>
          </p:nvPr>
        </p:nvSpPr>
        <p:spPr>
          <a:xfrm>
            <a:off x="2069294" y="-161109"/>
            <a:ext cx="8240486" cy="1380310"/>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8000" b="0" i="0" u="none" strike="noStrike" kern="1200" cap="none" spc="0" normalizeH="0" baseline="0" noProof="0" dirty="0">
                <a:ln>
                  <a:noFill/>
                </a:ln>
                <a:solidFill>
                  <a:schemeClr val="bg1"/>
                </a:solidFill>
                <a:effectLst/>
                <a:uLnTx/>
                <a:uFillTx/>
                <a:latin typeface="Gotham Medium"/>
                <a:ea typeface="+mj-ea"/>
                <a:cs typeface="+mj-cs"/>
              </a:rPr>
              <a:t>Ecology </a:t>
            </a:r>
            <a:r>
              <a:rPr kumimoji="0" lang="en-US" sz="4800" b="0" i="1" u="none" strike="noStrike" kern="1200" cap="none" spc="0" normalizeH="0" baseline="0" noProof="0" dirty="0">
                <a:ln>
                  <a:noFill/>
                </a:ln>
                <a:solidFill>
                  <a:schemeClr val="bg1"/>
                </a:solidFill>
                <a:effectLst/>
                <a:uLnTx/>
                <a:uFillTx/>
                <a:latin typeface="Gotham Medium"/>
                <a:ea typeface="+mj-ea"/>
                <a:cs typeface="+mj-cs"/>
              </a:rPr>
              <a:t>(n)</a:t>
            </a:r>
            <a:endParaRPr kumimoji="0" lang="en-US" sz="8000" b="0" i="1" u="none" strike="noStrike" kern="1200" cap="none" spc="0" normalizeH="0" baseline="0" noProof="0" dirty="0">
              <a:ln>
                <a:noFill/>
              </a:ln>
              <a:solidFill>
                <a:schemeClr val="bg1"/>
              </a:solidFill>
              <a:effectLst/>
              <a:uLnTx/>
              <a:uFillTx/>
              <a:latin typeface="Gotham Medium"/>
              <a:ea typeface="+mj-ea"/>
              <a:cs typeface="+mj-cs"/>
            </a:endParaRPr>
          </a:p>
        </p:txBody>
      </p:sp>
      <p:sp>
        <p:nvSpPr>
          <p:cNvPr id="3" name="TextBox 2">
            <a:extLst>
              <a:ext uri="{FF2B5EF4-FFF2-40B4-BE49-F238E27FC236}">
                <a16:creationId xmlns:a16="http://schemas.microsoft.com/office/drawing/2014/main" id="{9F6618C7-B8EF-9C34-7135-E69BA124E3AE}"/>
              </a:ext>
            </a:extLst>
          </p:cNvPr>
          <p:cNvSpPr txBox="1"/>
          <p:nvPr/>
        </p:nvSpPr>
        <p:spPr>
          <a:xfrm>
            <a:off x="20706" y="1589314"/>
            <a:ext cx="6837294" cy="5170646"/>
          </a:xfrm>
          <a:prstGeom prst="rect">
            <a:avLst/>
          </a:prstGeom>
          <a:noFill/>
        </p:spPr>
        <p:txBody>
          <a:bodyPr wrap="square" rtlCol="0">
            <a:spAutoFit/>
          </a:bodyPr>
          <a:lstStyle/>
          <a:p>
            <a:pPr lvl="0">
              <a:spcAft>
                <a:spcPts val="600"/>
              </a:spcAft>
              <a:defRPr/>
            </a:pPr>
            <a:r>
              <a:rPr kumimoji="0" lang="en-US" sz="2200" b="1" i="0" u="none" strike="noStrike" kern="1200" cap="none" spc="0" normalizeH="0" baseline="0" noProof="0" dirty="0">
                <a:ln>
                  <a:noFill/>
                </a:ln>
                <a:solidFill>
                  <a:srgbClr val="C00000"/>
                </a:solidFill>
                <a:effectLst/>
                <a:uLnTx/>
                <a:uFillTx/>
                <a:latin typeface="Gotham book"/>
                <a:ea typeface="Times New Roman" panose="02020603050405020304" pitchFamily="18" charset="0"/>
                <a:cs typeface="Times New Roman" panose="02020603050405020304" pitchFamily="18" charset="0"/>
              </a:rPr>
              <a:t>Ecology</a:t>
            </a:r>
            <a:r>
              <a:rPr kumimoji="0" lang="en-US" sz="2200" b="0" i="0" u="none" strike="noStrike" kern="1200" cap="none" spc="0" normalizeH="0" baseline="0" noProof="0" dirty="0">
                <a:ln>
                  <a:noFill/>
                </a:ln>
                <a:solidFill>
                  <a:srgbClr val="C00000"/>
                </a:solidFill>
                <a:effectLst/>
                <a:uLnTx/>
                <a:uFillTx/>
                <a:latin typeface="Gotham book"/>
                <a:ea typeface="Times New Roman" panose="02020603050405020304" pitchFamily="18" charset="0"/>
                <a:cs typeface="Times New Roman" panose="02020603050405020304" pitchFamily="18" charset="0"/>
              </a:rPr>
              <a:t> is the study of how living things interact with </a:t>
            </a:r>
            <a:r>
              <a:rPr lang="en-US" sz="2200" dirty="0">
                <a:solidFill>
                  <a:srgbClr val="C00000"/>
                </a:solidFill>
                <a:latin typeface="Gotham book"/>
                <a:ea typeface="Times New Roman" panose="02020603050405020304" pitchFamily="18" charset="0"/>
                <a:cs typeface="Times New Roman" panose="02020603050405020304" pitchFamily="18" charset="0"/>
              </a:rPr>
              <a:t>their environment, from plants to insects to animals to humans. Every living being plays a role to maintain balance.</a:t>
            </a:r>
            <a:endParaRPr kumimoji="0" lang="en-US" sz="2200" b="0" i="0" u="none" strike="noStrike" kern="1200" cap="none" spc="0" normalizeH="0" baseline="0" noProof="0" dirty="0">
              <a:ln>
                <a:noFill/>
              </a:ln>
              <a:solidFill>
                <a:srgbClr val="C00000"/>
              </a:solidFill>
              <a:effectLst/>
              <a:uLnTx/>
              <a:uFillTx/>
              <a:latin typeface="Gotham book"/>
              <a:ea typeface="Times New Roman" panose="02020603050405020304" pitchFamily="18"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600"/>
              </a:spcAft>
              <a:buClrTx/>
              <a:buSzTx/>
              <a:buFontTx/>
              <a:buNone/>
              <a:tabLst/>
              <a:defRPr/>
            </a:pPr>
            <a:endParaRPr lang="en-US" sz="100" dirty="0">
              <a:solidFill>
                <a:srgbClr val="C00000"/>
              </a:solidFill>
              <a:latin typeface="Gotham book"/>
              <a:ea typeface="Times New Roman" panose="02020603050405020304" pitchFamily="18"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600"/>
              </a:spcAft>
              <a:buClrTx/>
              <a:buSzTx/>
              <a:buFontTx/>
              <a:buNone/>
              <a:tabLst/>
              <a:defRPr/>
            </a:pPr>
            <a:r>
              <a:rPr lang="en-US" sz="2200" dirty="0">
                <a:solidFill>
                  <a:srgbClr val="7030A0"/>
                </a:solidFill>
                <a:latin typeface="Gotham book"/>
                <a:ea typeface="Times New Roman" panose="02020603050405020304" pitchFamily="18" charset="0"/>
                <a:cs typeface="Times New Roman" panose="02020603050405020304" pitchFamily="18" charset="0"/>
              </a:rPr>
              <a:t>During the Great Depression, the U.S. experienced the worst </a:t>
            </a:r>
            <a:r>
              <a:rPr lang="en-US" sz="2200" b="1" dirty="0">
                <a:solidFill>
                  <a:srgbClr val="7030A0"/>
                </a:solidFill>
                <a:latin typeface="Gotham book"/>
                <a:ea typeface="Times New Roman" panose="02020603050405020304" pitchFamily="18" charset="0"/>
                <a:cs typeface="Times New Roman" panose="02020603050405020304" pitchFamily="18" charset="0"/>
              </a:rPr>
              <a:t>ecological </a:t>
            </a:r>
            <a:r>
              <a:rPr lang="en-US" sz="2200" dirty="0">
                <a:solidFill>
                  <a:srgbClr val="7030A0"/>
                </a:solidFill>
                <a:latin typeface="Gotham book"/>
                <a:ea typeface="Times New Roman" panose="02020603050405020304" pitchFamily="18" charset="0"/>
                <a:cs typeface="Times New Roman" panose="02020603050405020304" pitchFamily="18" charset="0"/>
              </a:rPr>
              <a:t>disaster in the nation’s history. For decades, the native grasses of the Great Plains had been depleted due to harmful farming and ranching practices like over-farming and over-grazing cattle. </a:t>
            </a:r>
          </a:p>
          <a:p>
            <a:pPr marL="0" marR="0" lvl="0" indent="0" algn="l" defTabSz="914400" rtl="0" eaLnBrk="1" fontAlgn="auto" latinLnBrk="0" hangingPunct="1">
              <a:lnSpc>
                <a:spcPct val="100000"/>
              </a:lnSpc>
              <a:spcBef>
                <a:spcPts val="0"/>
              </a:spcBef>
              <a:spcAft>
                <a:spcPts val="600"/>
              </a:spcAft>
              <a:buClrTx/>
              <a:buSzTx/>
              <a:buFontTx/>
              <a:buNone/>
              <a:tabLst/>
              <a:defRPr/>
            </a:pPr>
            <a:endParaRPr lang="en-US" sz="100" dirty="0">
              <a:solidFill>
                <a:srgbClr val="C00000"/>
              </a:solidFill>
              <a:latin typeface="Gotham book"/>
              <a:ea typeface="Times New Roman" panose="02020603050405020304" pitchFamily="18"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600"/>
              </a:spcAft>
              <a:buClrTx/>
              <a:buSzTx/>
              <a:buFontTx/>
              <a:buNone/>
              <a:tabLst/>
              <a:defRPr/>
            </a:pPr>
            <a:r>
              <a:rPr lang="en-US" sz="2200" dirty="0">
                <a:solidFill>
                  <a:srgbClr val="0070C0"/>
                </a:solidFill>
                <a:latin typeface="Gotham book"/>
                <a:ea typeface="Times New Roman" panose="02020603050405020304" pitchFamily="18" charset="0"/>
                <a:cs typeface="Times New Roman" panose="02020603050405020304" pitchFamily="18" charset="0"/>
              </a:rPr>
              <a:t>As a result of these harmful </a:t>
            </a:r>
            <a:r>
              <a:rPr lang="en-US" sz="2200" b="1" dirty="0">
                <a:solidFill>
                  <a:srgbClr val="0070C0"/>
                </a:solidFill>
                <a:latin typeface="Gotham book"/>
                <a:ea typeface="Times New Roman" panose="02020603050405020304" pitchFamily="18" charset="0"/>
                <a:cs typeface="Times New Roman" panose="02020603050405020304" pitchFamily="18" charset="0"/>
              </a:rPr>
              <a:t>ecological</a:t>
            </a:r>
            <a:r>
              <a:rPr lang="en-US" sz="2200" dirty="0">
                <a:solidFill>
                  <a:srgbClr val="0070C0"/>
                </a:solidFill>
                <a:latin typeface="Gotham book"/>
                <a:ea typeface="Times New Roman" panose="02020603050405020304" pitchFamily="18" charset="0"/>
                <a:cs typeface="Times New Roman" panose="02020603050405020304" pitchFamily="18" charset="0"/>
              </a:rPr>
              <a:t> practices combined with a severe drought, when high winds swept through the plains, without the grasses to hold down the soil, dirt and dust was thrown into the sky. Towns were covered in dust for hours or days at a time during the 1930s. This was known as the “Dust Bowl.” </a:t>
            </a:r>
          </a:p>
        </p:txBody>
      </p:sp>
      <p:pic>
        <p:nvPicPr>
          <p:cNvPr id="5122" name="Picture 2" descr="A black and white photograph from a distance of a small grouping of farm houses on the plains with a dust storm blowing in behind them. The dust rises more than 50 feet in the air. ">
            <a:extLst>
              <a:ext uri="{FF2B5EF4-FFF2-40B4-BE49-F238E27FC236}">
                <a16:creationId xmlns:a16="http://schemas.microsoft.com/office/drawing/2014/main" id="{61955A77-8034-4889-6136-3C9254876BEC}"/>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6263" t="3039"/>
          <a:stretch>
            <a:fillRect/>
          </a:stretch>
        </p:blipFill>
        <p:spPr bwMode="auto">
          <a:xfrm>
            <a:off x="6858000" y="1660071"/>
            <a:ext cx="5170713" cy="3334289"/>
          </a:xfrm>
          <a:prstGeom prst="rect">
            <a:avLst/>
          </a:prstGeom>
          <a:noFill/>
          <a:effectLst>
            <a:outerShdw blurRad="50800" dist="50800" dir="7920000" algn="ctr" rotWithShape="0">
              <a:srgbClr val="000000">
                <a:alpha val="43137"/>
              </a:srgbClr>
            </a:outerShdw>
          </a:effectLst>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86B4AC19-362F-9C7A-BCFB-AC0566FC2227}"/>
              </a:ext>
            </a:extLst>
          </p:cNvPr>
          <p:cNvSpPr txBox="1"/>
          <p:nvPr/>
        </p:nvSpPr>
        <p:spPr>
          <a:xfrm>
            <a:off x="6738256" y="5071576"/>
            <a:ext cx="5573485" cy="1015663"/>
          </a:xfrm>
          <a:prstGeom prst="rect">
            <a:avLst/>
          </a:prstGeom>
          <a:noFill/>
        </p:spPr>
        <p:txBody>
          <a:bodyPr wrap="square" rtlCol="0">
            <a:spAutoFit/>
          </a:bodyPr>
          <a:lstStyle/>
          <a:p>
            <a:pPr algn="ctr"/>
            <a:r>
              <a:rPr lang="en-US" sz="2000" dirty="0">
                <a:latin typeface="Gotham book"/>
              </a:rPr>
              <a:t>A dust storm approaches Stratford, TX. 1935</a:t>
            </a:r>
          </a:p>
          <a:p>
            <a:pPr algn="ctr"/>
            <a:r>
              <a:rPr lang="en-US" sz="2000" i="1" dirty="0">
                <a:latin typeface="Gotham book"/>
              </a:rPr>
              <a:t>The National Oceanographic and Atmospheric Administration</a:t>
            </a:r>
          </a:p>
        </p:txBody>
      </p:sp>
    </p:spTree>
    <p:extLst>
      <p:ext uri="{BB962C8B-B14F-4D97-AF65-F5344CB8AC3E}">
        <p14:creationId xmlns:p14="http://schemas.microsoft.com/office/powerpoint/2010/main" val="29790948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E25A5ABA-AEFF-A934-68C2-F2642E780D02}"/>
            </a:ext>
          </a:extLst>
        </p:cNvPr>
        <p:cNvGrpSpPr/>
        <p:nvPr/>
      </p:nvGrpSpPr>
      <p:grpSpPr>
        <a:xfrm>
          <a:off x="0" y="0"/>
          <a:ext cx="0" cy="0"/>
          <a:chOff x="0" y="0"/>
          <a:chExt cx="0" cy="0"/>
        </a:xfrm>
      </p:grpSpPr>
      <p:sp>
        <p:nvSpPr>
          <p:cNvPr id="2" name="Title 5">
            <a:extLst>
              <a:ext uri="{FF2B5EF4-FFF2-40B4-BE49-F238E27FC236}">
                <a16:creationId xmlns:a16="http://schemas.microsoft.com/office/drawing/2014/main" id="{E40C9BE0-3C09-F216-6889-7FB687349899}"/>
              </a:ext>
            </a:extLst>
          </p:cNvPr>
          <p:cNvSpPr txBox="1">
            <a:spLocks noGrp="1"/>
          </p:cNvSpPr>
          <p:nvPr>
            <p:ph type="title" idx="4294967295"/>
          </p:nvPr>
        </p:nvSpPr>
        <p:spPr>
          <a:xfrm>
            <a:off x="1767522" y="13062"/>
            <a:ext cx="10424478" cy="1336767"/>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500" b="1" i="0" u="none" strike="noStrike" kern="1200" cap="none" spc="0" normalizeH="0" baseline="0" noProof="0" dirty="0">
                <a:ln>
                  <a:noFill/>
                </a:ln>
                <a:solidFill>
                  <a:schemeClr val="tx1"/>
                </a:solidFill>
                <a:effectLst/>
                <a:uLnTx/>
                <a:uFillTx/>
                <a:latin typeface="Gotham Medium"/>
                <a:ea typeface="+mj-ea"/>
                <a:cs typeface="+mj-cs"/>
              </a:rPr>
              <a:t>Exit Ticket: </a:t>
            </a:r>
            <a:br>
              <a:rPr kumimoji="0" lang="en-US" sz="4500" b="0" i="0" u="none" strike="noStrike" kern="1200" cap="none" spc="0" normalizeH="0" baseline="0" noProof="0" dirty="0">
                <a:ln>
                  <a:noFill/>
                </a:ln>
                <a:solidFill>
                  <a:schemeClr val="tx1"/>
                </a:solidFill>
                <a:effectLst/>
                <a:uLnTx/>
                <a:uFillTx/>
                <a:latin typeface="Gotham Medium"/>
                <a:ea typeface="+mj-ea"/>
                <a:cs typeface="+mj-cs"/>
              </a:rPr>
            </a:br>
            <a:r>
              <a:rPr kumimoji="0" lang="en-US" sz="4000" b="0" i="0" u="none" strike="noStrike" kern="1200" cap="none" spc="0" normalizeH="0" baseline="0" noProof="0" dirty="0">
                <a:ln>
                  <a:noFill/>
                </a:ln>
                <a:solidFill>
                  <a:schemeClr val="tx1"/>
                </a:solidFill>
                <a:effectLst/>
                <a:uLnTx/>
                <a:uFillTx/>
                <a:latin typeface="Gotham Medium"/>
                <a:ea typeface="+mj-ea"/>
                <a:cs typeface="+mj-cs"/>
              </a:rPr>
              <a:t>Follow the directions to complete your exit ticket</a:t>
            </a:r>
            <a:endParaRPr kumimoji="0" lang="en-US" sz="4400" b="0" i="0" u="none" strike="noStrike" kern="1200" cap="none" spc="0" normalizeH="0" baseline="0" noProof="0" dirty="0">
              <a:ln>
                <a:noFill/>
              </a:ln>
              <a:solidFill>
                <a:schemeClr val="tx1"/>
              </a:solidFill>
              <a:effectLst/>
              <a:uLnTx/>
              <a:uFillTx/>
              <a:latin typeface="Gotham Medium"/>
              <a:ea typeface="+mj-ea"/>
              <a:cs typeface="+mj-cs"/>
            </a:endParaRPr>
          </a:p>
        </p:txBody>
      </p:sp>
      <p:pic>
        <p:nvPicPr>
          <p:cNvPr id="4" name="Graphic 3">
            <a:extLst>
              <a:ext uri="{FF2B5EF4-FFF2-40B4-BE49-F238E27FC236}">
                <a16:creationId xmlns:a16="http://schemas.microsoft.com/office/drawing/2014/main" id="{A5348ACA-76BD-4190-E6F4-4BE7B7B8AD9F}"/>
              </a:ext>
              <a:ext uri="{C183D7F6-B498-43B3-948B-1728B52AA6E4}">
                <adec:decorative xmlns:adec="http://schemas.microsoft.com/office/drawing/2017/decorative" val="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767522" y="1689309"/>
            <a:ext cx="1071092" cy="1071092"/>
          </a:xfrm>
          <a:prstGeom prst="rect">
            <a:avLst/>
          </a:prstGeom>
        </p:spPr>
      </p:pic>
      <p:pic>
        <p:nvPicPr>
          <p:cNvPr id="5" name="Graphic 4">
            <a:extLst>
              <a:ext uri="{FF2B5EF4-FFF2-40B4-BE49-F238E27FC236}">
                <a16:creationId xmlns:a16="http://schemas.microsoft.com/office/drawing/2014/main" id="{A08608CA-3443-2181-AF1A-39A70924B6D6}"/>
              </a:ext>
              <a:ext uri="{C183D7F6-B498-43B3-948B-1728B52AA6E4}">
                <adec:decorative xmlns:adec="http://schemas.microsoft.com/office/drawing/2017/decorative" val="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767522" y="3499834"/>
            <a:ext cx="925793" cy="925793"/>
          </a:xfrm>
          <a:prstGeom prst="rect">
            <a:avLst/>
          </a:prstGeom>
        </p:spPr>
      </p:pic>
      <p:pic>
        <p:nvPicPr>
          <p:cNvPr id="6" name="Graphic 5">
            <a:extLst>
              <a:ext uri="{FF2B5EF4-FFF2-40B4-BE49-F238E27FC236}">
                <a16:creationId xmlns:a16="http://schemas.microsoft.com/office/drawing/2014/main" id="{7B443518-3640-EF15-C914-BA9FEF194EEC}"/>
              </a:ext>
              <a:ext uri="{C183D7F6-B498-43B3-948B-1728B52AA6E4}">
                <adec:decorative xmlns:adec="http://schemas.microsoft.com/office/drawing/2017/decorative" val="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767522" y="5373303"/>
            <a:ext cx="842453" cy="842453"/>
          </a:xfrm>
          <a:prstGeom prst="rect">
            <a:avLst/>
          </a:prstGeom>
        </p:spPr>
      </p:pic>
      <p:sp>
        <p:nvSpPr>
          <p:cNvPr id="9" name="TextBox 8">
            <a:extLst>
              <a:ext uri="{FF2B5EF4-FFF2-40B4-BE49-F238E27FC236}">
                <a16:creationId xmlns:a16="http://schemas.microsoft.com/office/drawing/2014/main" id="{45E1A51A-B204-DF31-B4C7-F31038CC38E2}"/>
              </a:ext>
            </a:extLst>
          </p:cNvPr>
          <p:cNvSpPr txBox="1"/>
          <p:nvPr/>
        </p:nvSpPr>
        <p:spPr>
          <a:xfrm>
            <a:off x="3015342" y="1521705"/>
            <a:ext cx="5192486" cy="4801314"/>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400" b="0" i="0" u="none" strike="noStrike" kern="1200" cap="none" spc="0" normalizeH="0" baseline="0" noProof="0" dirty="0">
                <a:ln>
                  <a:noFill/>
                </a:ln>
                <a:solidFill>
                  <a:srgbClr val="FF0000"/>
                </a:solidFill>
                <a:effectLst/>
                <a:uLnTx/>
                <a:uFillTx/>
                <a:latin typeface="Gotham book"/>
                <a:ea typeface="+mn-ea"/>
                <a:cs typeface="+mn-cs"/>
              </a:rPr>
              <a:t>Choose three to five terms in the graphic organizer the best relate to the unit.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400" b="0" i="0" u="none" strike="noStrike" kern="1200" cap="none" spc="0" normalizeH="0" baseline="0" noProof="0" dirty="0">
                <a:ln>
                  <a:noFill/>
                </a:ln>
                <a:solidFill>
                  <a:srgbClr val="00B050"/>
                </a:solidFill>
                <a:effectLst/>
                <a:uLnTx/>
                <a:uFillTx/>
                <a:latin typeface="Gotham book"/>
                <a:ea typeface="+mn-ea"/>
                <a:cs typeface="+mn-cs"/>
              </a:rPr>
              <a:t>Of your 3 to 5 choices, pick one and write a sentence explaining how it connects to the unit using the sentence stem provided.</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400" b="0" i="0" u="none" strike="noStrike" kern="1200" cap="none" spc="0" normalizeH="0" baseline="0" noProof="0" dirty="0">
                <a:ln>
                  <a:noFill/>
                </a:ln>
                <a:solidFill>
                  <a:srgbClr val="7030A0"/>
                </a:solidFill>
                <a:effectLst/>
                <a:uLnTx/>
                <a:uFillTx/>
                <a:latin typeface="Gotham book"/>
                <a:ea typeface="+mn-ea"/>
                <a:cs typeface="+mn-cs"/>
              </a:rPr>
              <a:t>Share with a partner.</a:t>
            </a:r>
          </a:p>
        </p:txBody>
      </p:sp>
    </p:spTree>
    <p:extLst>
      <p:ext uri="{BB962C8B-B14F-4D97-AF65-F5344CB8AC3E}">
        <p14:creationId xmlns:p14="http://schemas.microsoft.com/office/powerpoint/2010/main" val="42791555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0EA5972C-3E03-D7FC-88E6-95034AD46630}"/>
            </a:ext>
          </a:extLst>
        </p:cNvPr>
        <p:cNvGrpSpPr/>
        <p:nvPr/>
      </p:nvGrpSpPr>
      <p:grpSpPr>
        <a:xfrm>
          <a:off x="0" y="0"/>
          <a:ext cx="0" cy="0"/>
          <a:chOff x="0" y="0"/>
          <a:chExt cx="0" cy="0"/>
        </a:xfrm>
      </p:grpSpPr>
      <p:sp>
        <p:nvSpPr>
          <p:cNvPr id="2" name="Title 5">
            <a:extLst>
              <a:ext uri="{FF2B5EF4-FFF2-40B4-BE49-F238E27FC236}">
                <a16:creationId xmlns:a16="http://schemas.microsoft.com/office/drawing/2014/main" id="{887802D6-9496-7E62-948F-60417FE89C7B}"/>
              </a:ext>
            </a:extLst>
          </p:cNvPr>
          <p:cNvSpPr txBox="1">
            <a:spLocks noGrp="1"/>
          </p:cNvSpPr>
          <p:nvPr>
            <p:ph type="title" idx="4294967295"/>
          </p:nvPr>
        </p:nvSpPr>
        <p:spPr>
          <a:xfrm>
            <a:off x="1717287" y="13062"/>
            <a:ext cx="10132674" cy="1042851"/>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5400" b="1" i="0" u="none" strike="noStrike" kern="1200" cap="none" spc="0" normalizeH="0" baseline="0" noProof="0" dirty="0">
                <a:ln>
                  <a:noFill/>
                </a:ln>
                <a:solidFill>
                  <a:schemeClr val="tx1"/>
                </a:solidFill>
                <a:effectLst/>
                <a:uLnTx/>
                <a:uFillTx/>
                <a:latin typeface="Gotham Medium"/>
                <a:ea typeface="+mj-ea"/>
                <a:cs typeface="+mj-cs"/>
              </a:rPr>
              <a:t>Share with the class </a:t>
            </a:r>
            <a:r>
              <a:rPr kumimoji="0" lang="en-US" sz="5400" b="1" i="0" u="none" strike="noStrike" kern="1200" cap="none" spc="0" normalizeH="0" baseline="0" noProof="0" dirty="0">
                <a:ln>
                  <a:noFill/>
                </a:ln>
                <a:solidFill>
                  <a:schemeClr val="bg1"/>
                </a:solidFill>
                <a:effectLst/>
                <a:uLnTx/>
                <a:uFillTx/>
                <a:latin typeface="Gotham Medium"/>
                <a:ea typeface="+mj-ea"/>
                <a:cs typeface="+mj-cs"/>
              </a:rPr>
              <a:t>2</a:t>
            </a:r>
            <a:endParaRPr kumimoji="0" lang="en-US" sz="5400" b="0" i="0" u="none" strike="noStrike" kern="1200" cap="none" spc="0" normalizeH="0" baseline="0" noProof="0" dirty="0">
              <a:ln>
                <a:noFill/>
              </a:ln>
              <a:solidFill>
                <a:schemeClr val="bg1"/>
              </a:solidFill>
              <a:effectLst/>
              <a:uLnTx/>
              <a:uFillTx/>
              <a:latin typeface="Gotham Medium"/>
              <a:ea typeface="+mj-ea"/>
              <a:cs typeface="+mj-cs"/>
            </a:endParaRPr>
          </a:p>
        </p:txBody>
      </p:sp>
      <p:sp>
        <p:nvSpPr>
          <p:cNvPr id="3" name="Speech Bubble: Rectangle with Corners Rounded 2">
            <a:extLst>
              <a:ext uri="{FF2B5EF4-FFF2-40B4-BE49-F238E27FC236}">
                <a16:creationId xmlns:a16="http://schemas.microsoft.com/office/drawing/2014/main" id="{1EE9BC4C-B4CD-F15C-53CB-ACDD5902B8F3}"/>
              </a:ext>
            </a:extLst>
          </p:cNvPr>
          <p:cNvSpPr/>
          <p:nvPr/>
        </p:nvSpPr>
        <p:spPr>
          <a:xfrm>
            <a:off x="4397829" y="1490146"/>
            <a:ext cx="7315199" cy="2940340"/>
          </a:xfrm>
          <a:prstGeom prst="wedgeRoundRectCallout">
            <a:avLst>
              <a:gd name="adj1" fmla="val -62915"/>
              <a:gd name="adj2" fmla="val 35198"/>
              <a:gd name="adj3" fmla="val 16667"/>
            </a:avLst>
          </a:prstGeom>
          <a:solidFill>
            <a:srgbClr val="0073C2"/>
          </a:solidFill>
          <a:effectLst>
            <a:outerShdw blurRad="50800" dist="50800" dir="7920000" algn="ctr" rotWithShape="0">
              <a:srgbClr val="000000">
                <a:alpha val="43137"/>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white"/>
                </a:solidFill>
                <a:effectLst/>
                <a:uLnTx/>
                <a:uFillTx/>
                <a:latin typeface="Gotham book"/>
                <a:ea typeface="+mn-ea"/>
                <a:cs typeface="+mn-cs"/>
              </a:rPr>
              <a:t>One term I chose was ________. I think this term best relates to our unit because _________</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white"/>
              </a:solidFill>
              <a:effectLst/>
              <a:uLnTx/>
              <a:uFillTx/>
              <a:latin typeface="Gotham book"/>
              <a:ea typeface="+mn-ea"/>
              <a:cs typeface="+mn-cs"/>
            </a:endParaRPr>
          </a:p>
        </p:txBody>
      </p:sp>
      <p:pic>
        <p:nvPicPr>
          <p:cNvPr id="4" name="Graphic 3">
            <a:extLst>
              <a:ext uri="{FF2B5EF4-FFF2-40B4-BE49-F238E27FC236}">
                <a16:creationId xmlns:a16="http://schemas.microsoft.com/office/drawing/2014/main" id="{84070CDB-2E08-3FC3-6283-7245D89742F3}"/>
              </a:ext>
              <a:ext uri="{C183D7F6-B498-43B3-948B-1728B52AA6E4}">
                <adec:decorative xmlns:adec="http://schemas.microsoft.com/office/drawing/2017/decorative" val="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901416" y="3058287"/>
            <a:ext cx="1268449" cy="1268449"/>
          </a:xfrm>
          <a:prstGeom prst="rect">
            <a:avLst/>
          </a:prstGeom>
        </p:spPr>
      </p:pic>
    </p:spTree>
    <p:extLst>
      <p:ext uri="{BB962C8B-B14F-4D97-AF65-F5344CB8AC3E}">
        <p14:creationId xmlns:p14="http://schemas.microsoft.com/office/powerpoint/2010/main" val="307258904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SplashVTI">
  <a:themeElements>
    <a:clrScheme name="Custom 11">
      <a:dk1>
        <a:srgbClr val="262626"/>
      </a:dk1>
      <a:lt1>
        <a:sysClr val="window" lastClr="FFFFFF"/>
      </a:lt1>
      <a:dk2>
        <a:srgbClr val="2F333D"/>
      </a:dk2>
      <a:lt2>
        <a:srgbClr val="E9F3F3"/>
      </a:lt2>
      <a:accent1>
        <a:srgbClr val="1EBE9B"/>
      </a:accent1>
      <a:accent2>
        <a:srgbClr val="FD8686"/>
      </a:accent2>
      <a:accent3>
        <a:srgbClr val="0AC8AD"/>
      </a:accent3>
      <a:accent4>
        <a:srgbClr val="E69500"/>
      </a:accent4>
      <a:accent5>
        <a:srgbClr val="EC4E70"/>
      </a:accent5>
      <a:accent6>
        <a:srgbClr val="794DFF"/>
      </a:accent6>
      <a:hlink>
        <a:srgbClr val="3E8FF1"/>
      </a:hlink>
      <a:folHlink>
        <a:srgbClr val="939393"/>
      </a:folHlink>
    </a:clrScheme>
    <a:fontScheme name="Custom 23">
      <a:majorFont>
        <a:latin typeface="Posterama"/>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plashVTI" id="{CD38C481-21EC-466B-953B-A1440B42712A}" vid="{D3E4813C-1D98-48C2-AF59-2D0D78E25500}"/>
    </a:ext>
  </a:ext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Metadata/LabelInfo.xml><?xml version="1.0" encoding="utf-8"?>
<clbl:labelList xmlns:clbl="http://schemas.microsoft.com/office/2020/mipLabelMetadata">
  <clbl:label id="{37f4b8a2-ad4f-41b5-9a91-284d2cc38f56}" enabled="1" method="Standard" siteId="{70de1992-07c6-480f-a318-a1afcba03983}" contentBits="0" removed="0"/>
</clbl:labelList>
</file>

<file path=docProps/app.xml><?xml version="1.0" encoding="utf-8"?>
<Properties xmlns="http://schemas.openxmlformats.org/officeDocument/2006/extended-properties" xmlns:vt="http://schemas.openxmlformats.org/officeDocument/2006/docPropsVTypes">
  <TotalTime>471</TotalTime>
  <Words>1322</Words>
  <Application>Microsoft Office PowerPoint</Application>
  <PresentationFormat>Widescreen</PresentationFormat>
  <Paragraphs>74</Paragraphs>
  <Slides>12</Slides>
  <Notes>6</Notes>
  <HiddenSlides>0</HiddenSlides>
  <MMClips>0</MMClips>
  <ScaleCrop>false</ScaleCrop>
  <HeadingPairs>
    <vt:vector size="6" baseType="variant">
      <vt:variant>
        <vt:lpstr>Fonts Used</vt:lpstr>
      </vt:variant>
      <vt:variant>
        <vt:i4>8</vt:i4>
      </vt:variant>
      <vt:variant>
        <vt:lpstr>Theme</vt:lpstr>
      </vt:variant>
      <vt:variant>
        <vt:i4>3</vt:i4>
      </vt:variant>
      <vt:variant>
        <vt:lpstr>Slide Titles</vt:lpstr>
      </vt:variant>
      <vt:variant>
        <vt:i4>12</vt:i4>
      </vt:variant>
    </vt:vector>
  </HeadingPairs>
  <TitlesOfParts>
    <vt:vector size="23" baseType="lpstr">
      <vt:lpstr>Aptos</vt:lpstr>
      <vt:lpstr>Aptos Display</vt:lpstr>
      <vt:lpstr>Arial</vt:lpstr>
      <vt:lpstr>Avenir Next LT Pro</vt:lpstr>
      <vt:lpstr>Gotham Book</vt:lpstr>
      <vt:lpstr>Gotham Book</vt:lpstr>
      <vt:lpstr>Gotham Medium</vt:lpstr>
      <vt:lpstr>Posterama</vt:lpstr>
      <vt:lpstr>Office Theme</vt:lpstr>
      <vt:lpstr>SplashVTI</vt:lpstr>
      <vt:lpstr>1_Office Theme</vt:lpstr>
      <vt:lpstr>Unit 12:  The Great Depression</vt:lpstr>
      <vt:lpstr>Warm-up:  Follow the directions to complete your warm-up</vt:lpstr>
      <vt:lpstr>Share with the class</vt:lpstr>
      <vt:lpstr>Essential Question</vt:lpstr>
      <vt:lpstr>In today’s lesson…</vt:lpstr>
      <vt:lpstr>Economic Depression (n)</vt:lpstr>
      <vt:lpstr>Stock Market (n)</vt:lpstr>
      <vt:lpstr>Relief (n)</vt:lpstr>
      <vt:lpstr>Unemployment (n)</vt:lpstr>
      <vt:lpstr>Ecology (n)</vt:lpstr>
      <vt:lpstr>Exit Ticket:  Follow the directions to complete your exit ticket</vt:lpstr>
      <vt:lpstr>Share with the class 2</vt:lpstr>
    </vt:vector>
  </TitlesOfParts>
  <Company>University of North Texas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McClure Abubakar, Courtney</dc:creator>
  <cp:lastModifiedBy>Belden, Dreanna</cp:lastModifiedBy>
  <cp:revision>12</cp:revision>
  <dcterms:created xsi:type="dcterms:W3CDTF">2026-04-10T19:38:24Z</dcterms:created>
  <dcterms:modified xsi:type="dcterms:W3CDTF">2026-05-21T19:15:00Z</dcterms:modified>
</cp:coreProperties>
</file>