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57" r:id="rId6"/>
    <p:sldId id="310" r:id="rId7"/>
    <p:sldId id="304" r:id="rId8"/>
    <p:sldId id="311" r:id="rId9"/>
    <p:sldId id="312" r:id="rId10"/>
    <p:sldId id="275" r:id="rId11"/>
    <p:sldId id="291" r:id="rId12"/>
    <p:sldId id="307" r:id="rId13"/>
    <p:sldId id="286" r:id="rId14"/>
    <p:sldId id="313" r:id="rId15"/>
    <p:sldId id="314" r:id="rId16"/>
    <p:sldId id="287" r:id="rId17"/>
    <p:sldId id="315" r:id="rId18"/>
    <p:sldId id="316" r:id="rId19"/>
    <p:sldId id="317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2B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71084-A178-49A3-AF12-C081EAF122EA}" v="71" dt="2025-12-01T18:25:58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2-01T18:26:02.087" v="37" actId="255"/>
      <pc:docMkLst>
        <pc:docMk/>
      </pc:docMkLst>
      <pc:sldChg chg="modSp mod">
        <pc:chgData name="Wilkinson, Ulises" userId="aece8d85-eb83-4e23-bf28-c30077cba893" providerId="ADAL" clId="{884F47B1-B553-4192-9126-1C112833296C}" dt="2025-12-01T18:14:53.415" v="0" actId="255"/>
        <pc:sldMkLst>
          <pc:docMk/>
          <pc:sldMk cId="2126282052" sldId="257"/>
        </pc:sldMkLst>
        <pc:spChg chg="mod">
          <ac:chgData name="Wilkinson, Ulises" userId="aece8d85-eb83-4e23-bf28-c30077cba893" providerId="ADAL" clId="{884F47B1-B553-4192-9126-1C112833296C}" dt="2025-12-01T18:14:53.415" v="0" actId="255"/>
          <ac:spMkLst>
            <pc:docMk/>
            <pc:sldMk cId="2126282052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2-01T18:17:00.242" v="24" actId="27636"/>
        <pc:sldMkLst>
          <pc:docMk/>
          <pc:sldMk cId="1630787867" sldId="275"/>
        </pc:sldMkLst>
        <pc:spChg chg="mod">
          <ac:chgData name="Wilkinson, Ulises" userId="aece8d85-eb83-4e23-bf28-c30077cba893" providerId="ADAL" clId="{884F47B1-B553-4192-9126-1C112833296C}" dt="2025-12-01T18:17:00.242" v="24" actId="27636"/>
          <ac:spMkLst>
            <pc:docMk/>
            <pc:sldMk cId="1630787867" sldId="275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2-01T18:17:59.319" v="26" actId="113"/>
        <pc:sldMkLst>
          <pc:docMk/>
          <pc:sldMk cId="3310576630" sldId="286"/>
        </pc:sldMkLst>
        <pc:spChg chg="mod">
          <ac:chgData name="Wilkinson, Ulises" userId="aece8d85-eb83-4e23-bf28-c30077cba893" providerId="ADAL" clId="{884F47B1-B553-4192-9126-1C112833296C}" dt="2025-12-01T18:17:59.319" v="26" actId="113"/>
          <ac:spMkLst>
            <pc:docMk/>
            <pc:sldMk cId="3310576630" sldId="286"/>
            <ac:spMk id="12" creationId="{E1047C0F-B0BB-6426-23C5-A178287F8BD7}"/>
          </ac:spMkLst>
        </pc:spChg>
      </pc:sldChg>
      <pc:sldChg chg="modSp mod">
        <pc:chgData name="Wilkinson, Ulises" userId="aece8d85-eb83-4e23-bf28-c30077cba893" providerId="ADAL" clId="{884F47B1-B553-4192-9126-1C112833296C}" dt="2025-12-01T18:23:18.549" v="29" actId="20577"/>
        <pc:sldMkLst>
          <pc:docMk/>
          <pc:sldMk cId="4195432102" sldId="287"/>
        </pc:sldMkLst>
        <pc:spChg chg="mod">
          <ac:chgData name="Wilkinson, Ulises" userId="aece8d85-eb83-4e23-bf28-c30077cba893" providerId="ADAL" clId="{884F47B1-B553-4192-9126-1C112833296C}" dt="2025-12-01T18:23:18.549" v="29" actId="20577"/>
          <ac:spMkLst>
            <pc:docMk/>
            <pc:sldMk cId="4195432102" sldId="287"/>
            <ac:spMk id="2" creationId="{1F2FEAD1-57D4-42DB-FE46-DFC9C6D0C2DD}"/>
          </ac:spMkLst>
        </pc:spChg>
        <pc:spChg chg="mod">
          <ac:chgData name="Wilkinson, Ulises" userId="aece8d85-eb83-4e23-bf28-c30077cba893" providerId="ADAL" clId="{884F47B1-B553-4192-9126-1C112833296C}" dt="2025-12-01T18:23:08.942" v="28" actId="20577"/>
          <ac:spMkLst>
            <pc:docMk/>
            <pc:sldMk cId="4195432102" sldId="287"/>
            <ac:spMk id="12" creationId="{49B8E334-A4BE-41F5-BA77-3A185BE921E2}"/>
          </ac:spMkLst>
        </pc:spChg>
      </pc:sldChg>
      <pc:sldChg chg="modSp">
        <pc:chgData name="Wilkinson, Ulises" userId="aece8d85-eb83-4e23-bf28-c30077cba893" providerId="ADAL" clId="{884F47B1-B553-4192-9126-1C112833296C}" dt="2025-12-01T18:17:13.965" v="25"/>
        <pc:sldMkLst>
          <pc:docMk/>
          <pc:sldMk cId="785130172" sldId="291"/>
        </pc:sldMkLst>
        <pc:spChg chg="mod">
          <ac:chgData name="Wilkinson, Ulises" userId="aece8d85-eb83-4e23-bf28-c30077cba893" providerId="ADAL" clId="{884F47B1-B553-4192-9126-1C112833296C}" dt="2025-12-01T18:17:13.965" v="25"/>
          <ac:spMkLst>
            <pc:docMk/>
            <pc:sldMk cId="785130172" sldId="291"/>
            <ac:spMk id="2" creationId="{953AE4FA-61FF-53C2-4F03-D3C6943508AC}"/>
          </ac:spMkLst>
        </pc:spChg>
      </pc:sldChg>
      <pc:sldChg chg="modSp mod">
        <pc:chgData name="Wilkinson, Ulises" userId="aece8d85-eb83-4e23-bf28-c30077cba893" providerId="ADAL" clId="{884F47B1-B553-4192-9126-1C112833296C}" dt="2025-12-01T18:15:59.058" v="9" actId="113"/>
        <pc:sldMkLst>
          <pc:docMk/>
          <pc:sldMk cId="3465227157" sldId="304"/>
        </pc:sldMkLst>
        <pc:spChg chg="mod">
          <ac:chgData name="Wilkinson, Ulises" userId="aece8d85-eb83-4e23-bf28-c30077cba893" providerId="ADAL" clId="{884F47B1-B553-4192-9126-1C112833296C}" dt="2025-12-01T18:15:35.193" v="5" actId="27636"/>
          <ac:spMkLst>
            <pc:docMk/>
            <pc:sldMk cId="3465227157" sldId="304"/>
            <ac:spMk id="4" creationId="{43ED4920-A314-C832-2A0D-1BE434B25E38}"/>
          </ac:spMkLst>
        </pc:spChg>
        <pc:spChg chg="mod">
          <ac:chgData name="Wilkinson, Ulises" userId="aece8d85-eb83-4e23-bf28-c30077cba893" providerId="ADAL" clId="{884F47B1-B553-4192-9126-1C112833296C}" dt="2025-12-01T18:15:46.065" v="6" actId="113"/>
          <ac:spMkLst>
            <pc:docMk/>
            <pc:sldMk cId="3465227157" sldId="304"/>
            <ac:spMk id="6" creationId="{C8EE2F8C-2D85-FAC7-AB6D-6DE476A140B6}"/>
          </ac:spMkLst>
        </pc:spChg>
        <pc:spChg chg="mod">
          <ac:chgData name="Wilkinson, Ulises" userId="aece8d85-eb83-4e23-bf28-c30077cba893" providerId="ADAL" clId="{884F47B1-B553-4192-9126-1C112833296C}" dt="2025-12-01T18:15:59.058" v="9" actId="113"/>
          <ac:spMkLst>
            <pc:docMk/>
            <pc:sldMk cId="3465227157" sldId="304"/>
            <ac:spMk id="12" creationId="{09F5006F-EDE9-19F6-C637-AE71BE037492}"/>
          </ac:spMkLst>
        </pc:spChg>
      </pc:sldChg>
      <pc:sldChg chg="modSp mod">
        <pc:chgData name="Wilkinson, Ulises" userId="aece8d85-eb83-4e23-bf28-c30077cba893" providerId="ADAL" clId="{884F47B1-B553-4192-9126-1C112833296C}" dt="2025-12-01T18:15:25.794" v="4" actId="20577"/>
        <pc:sldMkLst>
          <pc:docMk/>
          <pc:sldMk cId="708356371" sldId="310"/>
        </pc:sldMkLst>
        <pc:spChg chg="mod">
          <ac:chgData name="Wilkinson, Ulises" userId="aece8d85-eb83-4e23-bf28-c30077cba893" providerId="ADAL" clId="{884F47B1-B553-4192-9126-1C112833296C}" dt="2025-12-01T18:15:12.600" v="3" actId="255"/>
          <ac:spMkLst>
            <pc:docMk/>
            <pc:sldMk cId="708356371" sldId="310"/>
            <ac:spMk id="12" creationId="{38EDB2C2-3372-48DF-A685-9A05E9BB395B}"/>
          </ac:spMkLst>
        </pc:spChg>
        <pc:spChg chg="mod">
          <ac:chgData name="Wilkinson, Ulises" userId="aece8d85-eb83-4e23-bf28-c30077cba893" providerId="ADAL" clId="{884F47B1-B553-4192-9126-1C112833296C}" dt="2025-12-01T18:15:25.794" v="4" actId="20577"/>
          <ac:spMkLst>
            <pc:docMk/>
            <pc:sldMk cId="708356371" sldId="310"/>
            <ac:spMk id="14" creationId="{AE2A8A37-D9E0-5A14-43BC-D31AB53A82C4}"/>
          </ac:spMkLst>
        </pc:spChg>
      </pc:sldChg>
      <pc:sldChg chg="modSp mod">
        <pc:chgData name="Wilkinson, Ulises" userId="aece8d85-eb83-4e23-bf28-c30077cba893" providerId="ADAL" clId="{884F47B1-B553-4192-9126-1C112833296C}" dt="2025-12-01T18:16:10.090" v="11" actId="20577"/>
        <pc:sldMkLst>
          <pc:docMk/>
          <pc:sldMk cId="3174107723" sldId="311"/>
        </pc:sldMkLst>
        <pc:spChg chg="mod">
          <ac:chgData name="Wilkinson, Ulises" userId="aece8d85-eb83-4e23-bf28-c30077cba893" providerId="ADAL" clId="{884F47B1-B553-4192-9126-1C112833296C}" dt="2025-12-01T18:16:10.090" v="11" actId="20577"/>
          <ac:spMkLst>
            <pc:docMk/>
            <pc:sldMk cId="3174107723" sldId="311"/>
            <ac:spMk id="2" creationId="{3A5CE043-7D6D-0005-11A2-0CC564E0D17E}"/>
          </ac:spMkLst>
        </pc:spChg>
      </pc:sldChg>
      <pc:sldChg chg="modSp mod">
        <pc:chgData name="Wilkinson, Ulises" userId="aece8d85-eb83-4e23-bf28-c30077cba893" providerId="ADAL" clId="{884F47B1-B553-4192-9126-1C112833296C}" dt="2025-12-01T18:16:51.025" v="23" actId="255"/>
        <pc:sldMkLst>
          <pc:docMk/>
          <pc:sldMk cId="3764697168" sldId="312"/>
        </pc:sldMkLst>
        <pc:spChg chg="mod">
          <ac:chgData name="Wilkinson, Ulises" userId="aece8d85-eb83-4e23-bf28-c30077cba893" providerId="ADAL" clId="{884F47B1-B553-4192-9126-1C112833296C}" dt="2025-12-01T18:16:51.025" v="23" actId="255"/>
          <ac:spMkLst>
            <pc:docMk/>
            <pc:sldMk cId="3764697168" sldId="312"/>
            <ac:spMk id="2" creationId="{FC58F755-2814-BAC0-DB9A-A059B16CACA3}"/>
          </ac:spMkLst>
        </pc:spChg>
        <pc:spChg chg="mod">
          <ac:chgData name="Wilkinson, Ulises" userId="aece8d85-eb83-4e23-bf28-c30077cba893" providerId="ADAL" clId="{884F47B1-B553-4192-9126-1C112833296C}" dt="2025-12-01T18:16:15.891" v="14" actId="27636"/>
          <ac:spMkLst>
            <pc:docMk/>
            <pc:sldMk cId="3764697168" sldId="312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884F47B1-B553-4192-9126-1C112833296C}" dt="2025-12-01T18:23:46.978" v="31" actId="20577"/>
        <pc:sldMkLst>
          <pc:docMk/>
          <pc:sldMk cId="2351624512" sldId="315"/>
        </pc:sldMkLst>
        <pc:spChg chg="mod">
          <ac:chgData name="Wilkinson, Ulises" userId="aece8d85-eb83-4e23-bf28-c30077cba893" providerId="ADAL" clId="{884F47B1-B553-4192-9126-1C112833296C}" dt="2025-12-01T18:23:46.978" v="31" actId="20577"/>
          <ac:spMkLst>
            <pc:docMk/>
            <pc:sldMk cId="2351624512" sldId="315"/>
            <ac:spMk id="12" creationId="{2F6CA79E-FF74-DE0F-553C-FE7E4F916281}"/>
          </ac:spMkLst>
        </pc:spChg>
      </pc:sldChg>
      <pc:sldChg chg="modSp mod">
        <pc:chgData name="Wilkinson, Ulises" userId="aece8d85-eb83-4e23-bf28-c30077cba893" providerId="ADAL" clId="{884F47B1-B553-4192-9126-1C112833296C}" dt="2025-12-01T18:24:32.267" v="32" actId="20577"/>
        <pc:sldMkLst>
          <pc:docMk/>
          <pc:sldMk cId="4148394490" sldId="316"/>
        </pc:sldMkLst>
        <pc:spChg chg="mod">
          <ac:chgData name="Wilkinson, Ulises" userId="aece8d85-eb83-4e23-bf28-c30077cba893" providerId="ADAL" clId="{884F47B1-B553-4192-9126-1C112833296C}" dt="2025-12-01T18:24:32.267" v="32" actId="20577"/>
          <ac:spMkLst>
            <pc:docMk/>
            <pc:sldMk cId="4148394490" sldId="316"/>
            <ac:spMk id="12" creationId="{77A95F47-0B6C-91F3-CC24-9FF8843FC240}"/>
          </ac:spMkLst>
        </pc:spChg>
      </pc:sldChg>
      <pc:sldChg chg="modSp mod">
        <pc:chgData name="Wilkinson, Ulises" userId="aece8d85-eb83-4e23-bf28-c30077cba893" providerId="ADAL" clId="{884F47B1-B553-4192-9126-1C112833296C}" dt="2025-12-01T18:25:32.874" v="35" actId="20577"/>
        <pc:sldMkLst>
          <pc:docMk/>
          <pc:sldMk cId="2505568626" sldId="317"/>
        </pc:sldMkLst>
        <pc:spChg chg="mod">
          <ac:chgData name="Wilkinson, Ulises" userId="aece8d85-eb83-4e23-bf28-c30077cba893" providerId="ADAL" clId="{884F47B1-B553-4192-9126-1C112833296C}" dt="2025-12-01T18:25:14.575" v="33" actId="255"/>
          <ac:spMkLst>
            <pc:docMk/>
            <pc:sldMk cId="2505568626" sldId="317"/>
            <ac:spMk id="12" creationId="{A49D5029-153B-EF55-4FF6-1BE63913EE71}"/>
          </ac:spMkLst>
        </pc:spChg>
        <pc:spChg chg="mod">
          <ac:chgData name="Wilkinson, Ulises" userId="aece8d85-eb83-4e23-bf28-c30077cba893" providerId="ADAL" clId="{884F47B1-B553-4192-9126-1C112833296C}" dt="2025-12-01T18:25:32.874" v="35" actId="20577"/>
          <ac:spMkLst>
            <pc:docMk/>
            <pc:sldMk cId="2505568626" sldId="317"/>
            <ac:spMk id="14" creationId="{4E092255-A341-3E95-2941-4899DE91BFCD}"/>
          </ac:spMkLst>
        </pc:spChg>
      </pc:sldChg>
      <pc:sldChg chg="modSp mod">
        <pc:chgData name="Wilkinson, Ulises" userId="aece8d85-eb83-4e23-bf28-c30077cba893" providerId="ADAL" clId="{884F47B1-B553-4192-9126-1C112833296C}" dt="2025-12-01T18:26:02.087" v="37" actId="255"/>
        <pc:sldMkLst>
          <pc:docMk/>
          <pc:sldMk cId="1667234491" sldId="318"/>
        </pc:sldMkLst>
        <pc:spChg chg="mod">
          <ac:chgData name="Wilkinson, Ulises" userId="aece8d85-eb83-4e23-bf28-c30077cba893" providerId="ADAL" clId="{884F47B1-B553-4192-9126-1C112833296C}" dt="2025-12-01T18:26:02.087" v="37" actId="255"/>
          <ac:spMkLst>
            <pc:docMk/>
            <pc:sldMk cId="1667234491" sldId="318"/>
            <ac:spMk id="2" creationId="{EB1A67CA-6A44-A888-16FB-D8391A4259FA}"/>
          </ac:spMkLst>
        </pc:spChg>
        <pc:spChg chg="mod">
          <ac:chgData name="Wilkinson, Ulises" userId="aece8d85-eb83-4e23-bf28-c30077cba893" providerId="ADAL" clId="{884F47B1-B553-4192-9126-1C112833296C}" dt="2025-12-01T18:25:48.296" v="36" actId="27636"/>
          <ac:spMkLst>
            <pc:docMk/>
            <pc:sldMk cId="1667234491" sldId="318"/>
            <ac:spMk id="4" creationId="{111D6A48-D7F4-96D9-90CE-E3B006C583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9001-5E6B-44D3-963E-04245F41080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BE63-C7BE-4AA0-9957-98AAA18C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“Connected Map of Austin’s Colony, 1833 – 1837” [1892]. #1944, Map Collection, Archives and Records Program, Texas General Land Office, Austin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9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6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6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34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3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147732" cy="3829395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  <a:t>Unidad 4: </a:t>
            </a:r>
            <a:br>
              <a:rPr lang="en-US" b="1" i="1" dirty="0">
                <a:solidFill>
                  <a:schemeClr val="bg2">
                    <a:lumMod val="50000"/>
                  </a:schemeClr>
                </a:solidFill>
                <a:latin typeface="Gotham book"/>
              </a:rPr>
            </a:b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  <a:t>La Era Nacional Mexicana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030" y="4911221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en-US" sz="34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400" b="1" i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sz="3400" b="1" i="1" dirty="0" err="1">
                <a:solidFill>
                  <a:schemeClr val="bg2">
                    <a:lumMod val="50000"/>
                  </a:schemeClr>
                </a:solidFill>
              </a:rPr>
              <a:t>extensión</a:t>
            </a:r>
            <a:r>
              <a:rPr lang="en-US" sz="3400" b="1" i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sz="3400" b="1" i="1" dirty="0" err="1"/>
              <a:t>Actividad</a:t>
            </a:r>
            <a:r>
              <a:rPr lang="en-US" sz="3400" b="1" i="1" dirty="0"/>
              <a:t> </a:t>
            </a:r>
            <a:r>
              <a:rPr lang="en-US" sz="3400" b="1" i="1" dirty="0" err="1"/>
              <a:t>empresarial</a:t>
            </a:r>
            <a:endParaRPr lang="en-US" sz="3400" b="1" i="1" dirty="0"/>
          </a:p>
        </p:txBody>
      </p:sp>
      <p:pic>
        <p:nvPicPr>
          <p:cNvPr id="1026" name="Picture 2" descr="An image of a map showing land granted to colonists settling in Austin's colony. Each grant is long and rectangular and has access to a river. Each grant is labeled with the last name of the settler who owns the land. ">
            <a:extLst>
              <a:ext uri="{FF2B5EF4-FFF2-40B4-BE49-F238E27FC236}">
                <a16:creationId xmlns:a16="http://schemas.microsoft.com/office/drawing/2014/main" id="{ABD41E89-A518-F4C8-741B-ACFD87FD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7" b="14087"/>
          <a:stretch/>
        </p:blipFill>
        <p:spPr bwMode="auto">
          <a:xfrm>
            <a:off x="5540829" y="10"/>
            <a:ext cx="665117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1EDDF1-02FE-54A3-642A-D688487F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AD18E7-BD40-B65D-C68D-7564C6E0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3A2C43D7-A40C-6828-4988-6275C3C6C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BE5D2DE-EA79-C0E7-37AB-A5D1AFA5C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4A8F9-563A-BCF8-58D8-70672E431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C0E96A1-8509-CB1D-3CA0-4F696C7F85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2575" y="-240729"/>
            <a:ext cx="8177225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Gotham Medium"/>
              </a:rPr>
              <a:t>Toma tu decisión sobre cada candidato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70DE9-04E0-E74C-8377-48F85D659CC1}"/>
              </a:ext>
            </a:extLst>
          </p:cNvPr>
          <p:cNvSpPr txBox="1"/>
          <p:nvPr/>
        </p:nvSpPr>
        <p:spPr>
          <a:xfrm>
            <a:off x="653142" y="1696869"/>
            <a:ext cx="106788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 el recuadro en blanco que se proporciona para cada solicitud, explica tu decisión. Por ejemplo</a:t>
            </a:r>
            <a:r>
              <a:rPr lang="en-US" sz="40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Acepté</a:t>
            </a:r>
            <a:r>
              <a:rPr lang="en-US" sz="40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esta</a:t>
            </a:r>
            <a:r>
              <a:rPr lang="en-US" sz="40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persona </a:t>
            </a:r>
            <a:r>
              <a:rPr lang="en-US" sz="40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porque</a:t>
            </a:r>
            <a:r>
              <a:rPr lang="en-US" sz="40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______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4000" dirty="0">
                <a:solidFill>
                  <a:srgbClr val="00B05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Rechace a esta persona porque</a:t>
            </a:r>
            <a:r>
              <a:rPr lang="en-US" sz="4000" dirty="0">
                <a:solidFill>
                  <a:srgbClr val="00B05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_____</a:t>
            </a:r>
          </a:p>
          <a:p>
            <a:pPr marL="1200150" lvl="1" indent="-742950">
              <a:buFont typeface="+mj-lt"/>
              <a:buAutoNum type="arabicPeriod"/>
            </a:pPr>
            <a:r>
              <a:rPr lang="es-ES" sz="40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Acepté a esta persona con condiciones. Esta persona necesita ______________ para ser plenamente aceptada</a:t>
            </a:r>
            <a:r>
              <a:rPr lang="en-US" sz="40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7030A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>
              <a:effectLst/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4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B268-3604-4D30-5343-C7605E4A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EFF886-D703-CC2B-BDED-1FA501625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41A48-1A2B-DAE4-2CA5-70D904CD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" y="838200"/>
            <a:ext cx="12192000" cy="5116285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BA07A-29C4-2873-7DEB-3627C018F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" y="11430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F7D8282-A715-CE59-C577-E2C960A0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20" y="3550433"/>
            <a:ext cx="1322782" cy="134698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C97B9F7F-1471-CCD0-A893-3A2DED9C93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7621" y="1045028"/>
            <a:ext cx="9586586" cy="4746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3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otham Medium"/>
              </a:rPr>
              <a:t>Comparte tus resultados con la clase</a:t>
            </a:r>
            <a:r>
              <a:rPr lang="en-US" sz="53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Gotham Medium"/>
              </a:rPr>
              <a:t>:</a:t>
            </a:r>
            <a:br>
              <a:rPr lang="en-US" sz="5300" dirty="0">
                <a:solidFill>
                  <a:schemeClr val="accent6">
                    <a:lumMod val="40000"/>
                    <a:lumOff val="60000"/>
                  </a:schemeClr>
                </a:solidFill>
                <a:latin typeface="Gotham Medium"/>
              </a:rPr>
            </a:br>
            <a:r>
              <a:rPr lang="en-US" sz="5300" b="1" dirty="0">
                <a:solidFill>
                  <a:schemeClr val="bg1"/>
                </a:solidFill>
                <a:latin typeface="Gotham Medium"/>
              </a:rPr>
              <a:t>Nota: </a:t>
            </a:r>
            <a:r>
              <a:rPr lang="es-ES" sz="5100" dirty="0">
                <a:solidFill>
                  <a:schemeClr val="bg1"/>
                </a:solidFill>
                <a:latin typeface="Gotham Medium"/>
              </a:rPr>
              <a:t>No hay una sola decisión correcta para cada solicitud. Tus resultados pueden variar de los de otros</a:t>
            </a:r>
            <a:r>
              <a:rPr lang="en-US" sz="5100" dirty="0">
                <a:solidFill>
                  <a:schemeClr val="bg1"/>
                </a:solidFill>
                <a:latin typeface="Gotham Medium"/>
              </a:rPr>
              <a:t>.</a:t>
            </a:r>
            <a:br>
              <a:rPr lang="en-US" sz="46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</a:br>
            <a:b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</a:br>
            <a:r>
              <a:rPr lang="en-US" sz="46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</a:t>
            </a:r>
            <a:r>
              <a:rPr lang="es-ES" sz="49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Asegúrate de justificar tu decisión basándote en las pruebas de la solicitud</a:t>
            </a:r>
            <a:r>
              <a:rPr lang="en-US" sz="49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.</a:t>
            </a:r>
            <a:endParaRPr lang="en-US" sz="46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33B08-6612-16A7-9B33-5EB571CABE32}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80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9B8E334-A4BE-41F5-BA77-3A185BE9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6373" y="-291668"/>
            <a:ext cx="9918493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Primero: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A </a:t>
            </a:r>
            <a:r>
              <a:rPr lang="en-US" sz="5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quién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</a:t>
            </a:r>
            <a:r>
              <a:rPr lang="en-US" sz="5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aceptaste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?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F2FEAD1-57D4-42DB-FE46-DFC9C6D0C2DD}"/>
              </a:ext>
            </a:extLst>
          </p:cNvPr>
          <p:cNvSpPr/>
          <p:nvPr/>
        </p:nvSpPr>
        <p:spPr>
          <a:xfrm>
            <a:off x="3505201" y="1890717"/>
            <a:ext cx="8201921" cy="174913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4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Acepté</a:t>
            </a:r>
            <a:r>
              <a:rPr lang="en-US" sz="4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 </a:t>
            </a:r>
          </a:p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4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__________________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468C1F-0ABF-C69B-6BCC-85882F88C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488" y="2063745"/>
            <a:ext cx="1524003" cy="1524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16E1F-A722-E45C-4F44-C190989996B1}"/>
              </a:ext>
            </a:extLst>
          </p:cNvPr>
          <p:cNvSpPr txBox="1"/>
          <p:nvPr/>
        </p:nvSpPr>
        <p:spPr>
          <a:xfrm>
            <a:off x="968829" y="3865376"/>
            <a:ext cx="1006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 book"/>
              </a:rPr>
              <a:t>Class Check-in: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2588B-535D-224B-7FDF-C616617575F9}"/>
              </a:ext>
            </a:extLst>
          </p:cNvPr>
          <p:cNvSpPr/>
          <p:nvPr/>
        </p:nvSpPr>
        <p:spPr>
          <a:xfrm>
            <a:off x="724631" y="4634817"/>
            <a:ext cx="2950029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992B"/>
                </a:solidFill>
                <a:latin typeface="Gotham book"/>
              </a:rPr>
              <a:t>También acepté a este candidato</a:t>
            </a:r>
            <a:r>
              <a:rPr lang="en-US" sz="3200" dirty="0">
                <a:solidFill>
                  <a:srgbClr val="00992B"/>
                </a:solidFill>
                <a:latin typeface="Gotham book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2F4428-8E55-F172-7F27-1B1BB88540C7}"/>
              </a:ext>
            </a:extLst>
          </p:cNvPr>
          <p:cNvSpPr/>
          <p:nvPr/>
        </p:nvSpPr>
        <p:spPr>
          <a:xfrm>
            <a:off x="4499830" y="4634817"/>
            <a:ext cx="3046115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C00000"/>
                </a:solidFill>
                <a:latin typeface="Gotham book"/>
              </a:rPr>
              <a:t>En realidad, he rechazado a este solicitante</a:t>
            </a:r>
            <a:r>
              <a:rPr lang="en-US" sz="3200" dirty="0">
                <a:solidFill>
                  <a:srgbClr val="C00000"/>
                </a:solidFill>
                <a:latin typeface="Gotham book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B7E3F-2C1E-892B-B44C-BF49C4C7B3EF}"/>
              </a:ext>
            </a:extLst>
          </p:cNvPr>
          <p:cNvSpPr/>
          <p:nvPr/>
        </p:nvSpPr>
        <p:spPr>
          <a:xfrm>
            <a:off x="8421254" y="4634817"/>
            <a:ext cx="3046115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7030A0"/>
                </a:solidFill>
                <a:latin typeface="Gotham book"/>
              </a:rPr>
              <a:t>Acepté a este solicitante con condiciones</a:t>
            </a:r>
            <a:r>
              <a:rPr lang="en-US" sz="3200" dirty="0">
                <a:solidFill>
                  <a:srgbClr val="7030A0"/>
                </a:solidFill>
                <a:latin typeface="Gotham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3E2BF-D3E6-03A9-62B5-25DEA976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8979AF-9A82-00E9-E2DF-E110F3297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A67B5675-2B0C-8290-3D5D-BEA4D6832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65F025D-3D30-E904-94E0-469B44A54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E868A9-7491-69B6-2A10-9113E637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F6CA79E-FF74-DE0F-553C-FE7E4F9162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6373" y="-291668"/>
            <a:ext cx="9918493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Segundo: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A </a:t>
            </a:r>
            <a:r>
              <a:rPr lang="en-US" sz="5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quién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</a:t>
            </a:r>
            <a:r>
              <a:rPr lang="en-US" sz="5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negaste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?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4DF43B6-DA1B-2760-5E1B-4C27CB9F5824}"/>
              </a:ext>
            </a:extLst>
          </p:cNvPr>
          <p:cNvSpPr/>
          <p:nvPr/>
        </p:nvSpPr>
        <p:spPr>
          <a:xfrm>
            <a:off x="3592286" y="1810937"/>
            <a:ext cx="8201921" cy="1828909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44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negué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________________ </a:t>
            </a:r>
          </a:p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4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4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__________________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26D695-2DBD-ECE4-B99A-9DB82792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117" y="2115843"/>
            <a:ext cx="1524003" cy="15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761CF9-AE10-BE7D-6F35-ECB7C55881B6}"/>
              </a:ext>
            </a:extLst>
          </p:cNvPr>
          <p:cNvSpPr txBox="1"/>
          <p:nvPr/>
        </p:nvSpPr>
        <p:spPr>
          <a:xfrm>
            <a:off x="968829" y="3865376"/>
            <a:ext cx="1006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Gotham book"/>
              </a:rPr>
              <a:t>Registro</a:t>
            </a:r>
            <a:r>
              <a:rPr lang="en-US" sz="4400" b="1" dirty="0">
                <a:latin typeface="Gotham book"/>
              </a:rPr>
              <a:t> de </a:t>
            </a:r>
            <a:r>
              <a:rPr lang="en-US" sz="4400" b="1" dirty="0" err="1">
                <a:latin typeface="Gotham book"/>
              </a:rPr>
              <a:t>clase</a:t>
            </a:r>
            <a:r>
              <a:rPr lang="en-US" sz="4400" b="1" dirty="0">
                <a:latin typeface="Gotham book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80E58-4D94-DA1E-6C4E-CF0D294A72BC}"/>
              </a:ext>
            </a:extLst>
          </p:cNvPr>
          <p:cNvSpPr/>
          <p:nvPr/>
        </p:nvSpPr>
        <p:spPr>
          <a:xfrm>
            <a:off x="724631" y="4634817"/>
            <a:ext cx="2950029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C00000"/>
                </a:solidFill>
                <a:latin typeface="Gotham book"/>
              </a:rPr>
              <a:t>También rechacé a este solicitante</a:t>
            </a:r>
            <a:r>
              <a:rPr lang="en-US" sz="3200" dirty="0">
                <a:solidFill>
                  <a:srgbClr val="C00000"/>
                </a:solidFill>
                <a:latin typeface="Gotham book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C7F8A-7030-39CC-4C5D-0418DBF210FB}"/>
              </a:ext>
            </a:extLst>
          </p:cNvPr>
          <p:cNvSpPr/>
          <p:nvPr/>
        </p:nvSpPr>
        <p:spPr>
          <a:xfrm>
            <a:off x="4212772" y="4634817"/>
            <a:ext cx="3489884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992B"/>
                </a:solidFill>
                <a:latin typeface="Gotham book"/>
              </a:rPr>
              <a:t>En realidad, acepté a este candidato</a:t>
            </a:r>
            <a:r>
              <a:rPr lang="en-US" sz="3200" dirty="0">
                <a:solidFill>
                  <a:srgbClr val="00992B"/>
                </a:solidFill>
                <a:latin typeface="Gotham book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E1A39-2ED4-F77D-F0EB-B0E3D7AB8A6A}"/>
              </a:ext>
            </a:extLst>
          </p:cNvPr>
          <p:cNvSpPr/>
          <p:nvPr/>
        </p:nvSpPr>
        <p:spPr>
          <a:xfrm>
            <a:off x="8392885" y="4561112"/>
            <a:ext cx="3046115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7030A0"/>
                </a:solidFill>
                <a:latin typeface="Gotham book"/>
              </a:rPr>
              <a:t>Acepté a este solicitante con condiciones</a:t>
            </a:r>
            <a:r>
              <a:rPr lang="en-US" sz="3200" dirty="0">
                <a:solidFill>
                  <a:srgbClr val="7030A0"/>
                </a:solidFill>
                <a:latin typeface="Gotham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62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9838F-016F-DEAB-461F-DE00080C1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8CE010-3AA0-F56A-B841-D23553AC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2F52175A-938D-175C-A3DF-4082F281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74BF198-91D4-C43E-B87F-FCC8DBB2D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EED00E-0BE6-3622-C303-7128CE67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6683" y="6452855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77A95F47-0B6C-91F3-CC24-9FF8843FC2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6373" y="-291668"/>
            <a:ext cx="9918493" cy="1805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Tercero: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</a:t>
            </a:r>
            <a:r>
              <a:rPr lang="es-E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A quién aceptaste con condiciones</a:t>
            </a:r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?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E657F96-C846-C19E-3F12-789A7290A412}"/>
              </a:ext>
            </a:extLst>
          </p:cNvPr>
          <p:cNvSpPr/>
          <p:nvPr/>
        </p:nvSpPr>
        <p:spPr>
          <a:xfrm>
            <a:off x="3082960" y="1655335"/>
            <a:ext cx="8855063" cy="2485887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Acepté __________ con condiciones. Necesitan ________ para ser plenamente aceptados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2CECDE-F067-03A5-FB14-978AD3042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057" y="2417769"/>
            <a:ext cx="1524003" cy="15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7D6A7-BA53-49F7-B46D-94ACB44B47B5}"/>
              </a:ext>
            </a:extLst>
          </p:cNvPr>
          <p:cNvSpPr txBox="1"/>
          <p:nvPr/>
        </p:nvSpPr>
        <p:spPr>
          <a:xfrm>
            <a:off x="968829" y="4202841"/>
            <a:ext cx="10066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Gotham book"/>
              </a:rPr>
              <a:t>Registro</a:t>
            </a:r>
            <a:r>
              <a:rPr lang="en-US" sz="4400" b="1" dirty="0">
                <a:latin typeface="Gotham book"/>
              </a:rPr>
              <a:t> de </a:t>
            </a:r>
            <a:r>
              <a:rPr lang="en-US" sz="4400" b="1" dirty="0" err="1">
                <a:latin typeface="Gotham book"/>
              </a:rPr>
              <a:t>clase</a:t>
            </a:r>
            <a:r>
              <a:rPr lang="en-US" sz="4400" b="1" dirty="0">
                <a:latin typeface="Gotham book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026022-7E6C-70EF-FB93-1ACA4306103C}"/>
              </a:ext>
            </a:extLst>
          </p:cNvPr>
          <p:cNvSpPr/>
          <p:nvPr/>
        </p:nvSpPr>
        <p:spPr>
          <a:xfrm>
            <a:off x="724631" y="4972282"/>
            <a:ext cx="2950029" cy="1480573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7030A0"/>
                </a:solidFill>
                <a:latin typeface="Gotham book"/>
              </a:rPr>
              <a:t>También acepté a este solicitante con condiciones</a:t>
            </a:r>
            <a:r>
              <a:rPr lang="en-US" sz="3200" dirty="0">
                <a:solidFill>
                  <a:srgbClr val="7030A0"/>
                </a:solidFill>
                <a:latin typeface="Gotham book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03474-E1CB-6DBB-0A57-0C4B345F37D8}"/>
              </a:ext>
            </a:extLst>
          </p:cNvPr>
          <p:cNvSpPr/>
          <p:nvPr/>
        </p:nvSpPr>
        <p:spPr>
          <a:xfrm>
            <a:off x="4499830" y="4972282"/>
            <a:ext cx="3046115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C00000"/>
                </a:solidFill>
                <a:latin typeface="Gotham book"/>
              </a:rPr>
              <a:t>En realidad, he rechazado a este solicitante</a:t>
            </a:r>
            <a:r>
              <a:rPr lang="en-US" sz="3200" dirty="0">
                <a:solidFill>
                  <a:srgbClr val="C00000"/>
                </a:solidFill>
                <a:latin typeface="Gotham book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1008D-8563-A5C6-BBC4-193FE7432588}"/>
              </a:ext>
            </a:extLst>
          </p:cNvPr>
          <p:cNvSpPr/>
          <p:nvPr/>
        </p:nvSpPr>
        <p:spPr>
          <a:xfrm>
            <a:off x="8392885" y="4898577"/>
            <a:ext cx="3046115" cy="1378267"/>
          </a:xfrm>
          <a:prstGeom prst="rect">
            <a:avLst/>
          </a:prstGeom>
          <a:solidFill>
            <a:schemeClr val="bg2"/>
          </a:solidFill>
          <a:ln w="28575"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992B"/>
                </a:solidFill>
                <a:latin typeface="Gotham book"/>
              </a:rPr>
              <a:t>Acepté</a:t>
            </a:r>
            <a:r>
              <a:rPr lang="en-US" sz="3200" dirty="0">
                <a:solidFill>
                  <a:srgbClr val="00992B"/>
                </a:solidFill>
                <a:latin typeface="Gotham book"/>
              </a:rPr>
              <a:t> a </a:t>
            </a:r>
            <a:r>
              <a:rPr lang="en-US" sz="3200" dirty="0" err="1">
                <a:solidFill>
                  <a:srgbClr val="00992B"/>
                </a:solidFill>
                <a:latin typeface="Gotham book"/>
              </a:rPr>
              <a:t>este</a:t>
            </a:r>
            <a:r>
              <a:rPr lang="en-US" sz="3200" dirty="0">
                <a:solidFill>
                  <a:srgbClr val="00992B"/>
                </a:solidFill>
                <a:latin typeface="Gotham book"/>
              </a:rPr>
              <a:t> </a:t>
            </a:r>
            <a:r>
              <a:rPr lang="en-US" sz="3200" dirty="0" err="1">
                <a:solidFill>
                  <a:srgbClr val="00992B"/>
                </a:solidFill>
                <a:latin typeface="Gotham book"/>
              </a:rPr>
              <a:t>solicitante</a:t>
            </a:r>
            <a:r>
              <a:rPr lang="en-US" sz="3200" dirty="0">
                <a:solidFill>
                  <a:srgbClr val="00992B"/>
                </a:solidFill>
                <a:latin typeface="Gotham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39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FA3C-FC13-2DB9-D5D6-EB9A3178D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0B4D4A-4226-BE1B-D24F-CF751BBA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C78BD-3DD4-A4CC-1914-FEDB5D7AB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E6C1CBDD-20E8-39C2-DBC1-0AFF4CDCE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8259D7A-BA40-0ACD-4219-318C77B25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BF180-4BAE-D025-BA1B-92F0FCCCF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49D5029-153B-EF55-4FF6-1BE63913E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Billete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ticket de salida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92255-A341-3E95-2941-4899DE91BFCD}"/>
              </a:ext>
            </a:extLst>
          </p:cNvPr>
          <p:cNvSpPr txBox="1"/>
          <p:nvPr/>
        </p:nvSpPr>
        <p:spPr>
          <a:xfrm>
            <a:off x="2744989" y="1753155"/>
            <a:ext cx="56123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400" dirty="0">
                <a:solidFill>
                  <a:srgbClr val="002060"/>
                </a:solidFill>
              </a:rPr>
              <a:t>Lee el extracto de un pasaje de fuente primaria escrito por Stephen F. Austin</a:t>
            </a:r>
          </a:p>
          <a:p>
            <a:pPr lvl="0"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3600" dirty="0">
                <a:solidFill>
                  <a:srgbClr val="C00000"/>
                </a:solidFill>
              </a:rPr>
              <a:t>Responde a la pregunta que sigue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4805C093-92FE-0957-281F-9225465D37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556219" y="2156092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BD4857C-ED26-53B1-F6A4-962579DDF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3E9CAE3-C2B4-AA25-0D0C-6A1DFD07A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0267" y="5344770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2D73D97-E4CD-2219-D714-A299A0DD7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0267" y="3750431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B50E4-049E-8D4E-2525-053A1DFA5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A54CD6-3B01-9724-DF9B-338FDE56D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9599A60D-A415-1FCF-22E1-19771EC48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C076C05-A471-49A2-C73C-DD171326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7406F7-FDCD-8067-8D41-8E0DC1366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11D6A48-D7F4-96D9-90CE-E3B006C583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clase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374DC2F-3C92-DECB-B4DF-F140F01BDF90}"/>
              </a:ext>
            </a:extLst>
          </p:cNvPr>
          <p:cNvSpPr/>
          <p:nvPr/>
        </p:nvSpPr>
        <p:spPr>
          <a:xfrm>
            <a:off x="2629270" y="1959430"/>
            <a:ext cx="9301378" cy="1734773"/>
          </a:xfrm>
          <a:prstGeom prst="wedgeRoundRectCallout">
            <a:avLst>
              <a:gd name="adj1" fmla="val -60460"/>
              <a:gd name="adj2" fmla="val 3429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40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40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0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extracto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, __</a:t>
            </a:r>
            <a:r>
              <a:rPr kumimoji="0" lang="en-US" sz="4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4000" i="1" u="sng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Lee la respuesta que elegiste</a:t>
            </a:r>
            <a:r>
              <a:rPr kumimoji="0" lang="en-US" sz="40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i="1" u="sng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___.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B07B388-C91E-99E1-D69D-F4A378E31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60" y="2064814"/>
            <a:ext cx="1524003" cy="152400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B1A67CA-6A44-A888-16FB-D8391A4259FA}"/>
              </a:ext>
            </a:extLst>
          </p:cNvPr>
          <p:cNvSpPr/>
          <p:nvPr/>
        </p:nvSpPr>
        <p:spPr>
          <a:xfrm>
            <a:off x="2629270" y="3939105"/>
            <a:ext cx="9301378" cy="1734773"/>
          </a:xfrm>
          <a:prstGeom prst="wedgeRoundRectCallout">
            <a:avLst>
              <a:gd name="adj1" fmla="val -60460"/>
              <a:gd name="adj2" fmla="val 3429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La evidencia del pasaje que respalda esta elección de respuesta es ______________</a:t>
            </a:r>
            <a:endParaRPr lang="en-US" sz="3600" i="1" u="sng" dirty="0">
              <a:solidFill>
                <a:srgbClr val="C00000"/>
              </a:solidFill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6C990D5-FAB3-3AB5-A972-BA249C12C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059" y="414987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744989" y="1753155"/>
            <a:ext cx="56123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400" dirty="0">
                <a:solidFill>
                  <a:srgbClr val="002060"/>
                </a:solidFill>
              </a:rPr>
              <a:t>Lee la lista de características para los solicitantes de la colonia de Austin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s-ES" sz="3600" dirty="0">
                <a:solidFill>
                  <a:srgbClr val="C00000"/>
                </a:solidFill>
              </a:rPr>
              <a:t>Marca una marca junto a las características que creas que Austin querría que sus colonos tuvieran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4000" dirty="0">
                <a:solidFill>
                  <a:srgbClr val="00B050"/>
                </a:solidFill>
              </a:rPr>
              <a:t>Habla con </a:t>
            </a:r>
            <a:r>
              <a:rPr lang="en-US" sz="4000" dirty="0" err="1">
                <a:solidFill>
                  <a:srgbClr val="00B050"/>
                </a:solidFill>
              </a:rPr>
              <a:t>una</a:t>
            </a:r>
            <a:r>
              <a:rPr lang="en-US" sz="4000" dirty="0">
                <a:solidFill>
                  <a:srgbClr val="00B050"/>
                </a:solidFill>
              </a:rPr>
              <a:t> pareja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556219" y="2156092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0267" y="5550797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0267" y="3750431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2685556" y="1650684"/>
            <a:ext cx="9301378" cy="1974259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característica positiva que Austin querría es ________, mientras que una característica negativa que Austin no </a:t>
            </a:r>
            <a:r>
              <a:rPr lang="es-ES" sz="3400" b="1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querría</a:t>
            </a:r>
            <a:r>
              <a:rPr lang="es-ES" sz="3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es __________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" y="1959430"/>
            <a:ext cx="1524003" cy="152400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9F5006F-EDE9-19F6-C637-AE71BE037492}"/>
              </a:ext>
            </a:extLst>
          </p:cNvPr>
          <p:cNvSpPr/>
          <p:nvPr/>
        </p:nvSpPr>
        <p:spPr>
          <a:xfrm>
            <a:off x="595499" y="4010243"/>
            <a:ext cx="8405949" cy="1974259"/>
          </a:xfrm>
          <a:prstGeom prst="wedgeRoundRectCallout">
            <a:avLst>
              <a:gd name="adj1" fmla="val 60209"/>
              <a:gd name="adj2" fmla="val 3527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Creo que la característica </a:t>
            </a:r>
            <a:r>
              <a:rPr lang="es-ES" sz="3400" b="1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s-ES" sz="34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importante para Austin es _________ porque __________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1EAF447-F652-C84E-A0CC-C3FEDB1AA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5579" y="4612899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5400" dirty="0">
                <a:solidFill>
                  <a:srgbClr val="002060"/>
                </a:solidFill>
                <a:latin typeface="Gotham book"/>
              </a:rPr>
              <a:t>Qué tipo de personas quería aceptar Stephen F. Austin en su colonia según los requisitos estatales y federales de colonización</a:t>
            </a:r>
            <a:r>
              <a:rPr lang="en-US" sz="5400" dirty="0">
                <a:solidFill>
                  <a:srgbClr val="002060"/>
                </a:solidFill>
                <a:latin typeface="Gotham book"/>
              </a:rPr>
              <a:t>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4472C4">
                    <a:lumMod val="50000"/>
                  </a:srgbClr>
                </a:solidFill>
              </a:rPr>
              <a:t>Revisaremos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</a:rPr>
              <a:t> seis aplicaciones ficticias de anglosajones que esperan establecerse en la colonia de Austin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s-ES" sz="3800" b="1" i="1" u="sng" dirty="0">
                <a:solidFill>
                  <a:srgbClr val="C00000"/>
                </a:solidFill>
              </a:rPr>
              <a:t>Aceptaré, denegaré o aceptaré</a:t>
            </a:r>
            <a:r>
              <a:rPr lang="es-ES" sz="3800" dirty="0">
                <a:solidFill>
                  <a:srgbClr val="C00000"/>
                </a:solidFill>
              </a:rPr>
              <a:t> condicionalmente cada solicitud según los requisitos estatales y federales de colonización. Justificaré mi decisión basándome en las pruebas presentadas</a:t>
            </a:r>
            <a:r>
              <a:rPr lang="en-US" sz="3800" dirty="0">
                <a:solidFill>
                  <a:srgbClr val="C00000"/>
                </a:solidFill>
                <a:latin typeface="Calibri" panose="020F0502020204030204"/>
              </a:rPr>
              <a:t>.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9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1800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Aplicaciones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 de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colonización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</a:br>
            <a:r>
              <a:rPr lang="es-ES" sz="4800" dirty="0">
                <a:solidFill>
                  <a:schemeClr val="bg1"/>
                </a:solidFill>
                <a:latin typeface="Gotham Medium"/>
              </a:rPr>
              <a:t>Hoja de trabajo para estudiantes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212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Imagínatelo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: </a:t>
            </a:r>
            <a:endParaRPr lang="en-US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AE4FA-61FF-53C2-4F03-D3C6943508AC}"/>
              </a:ext>
            </a:extLst>
          </p:cNvPr>
          <p:cNvSpPr txBox="1"/>
          <p:nvPr/>
        </p:nvSpPr>
        <p:spPr>
          <a:xfrm>
            <a:off x="1885950" y="1306286"/>
            <a:ext cx="9908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kern="1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 1829 en Texas. Stephen F. Austin te ha contratado para ayudarle a revisar nuevas solicitudes de personas que esperan establecerse en su colonia. Ha elaborado una lista para ayudarte a entender todos los criterios que él establece, el estado de Coahuila y Tejas y el gobierno mexicano</a:t>
            </a:r>
            <a:r>
              <a:rPr lang="en-US" sz="4000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kern="100" dirty="0">
              <a:solidFill>
                <a:srgbClr val="C00000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Revisa</a:t>
            </a:r>
            <a:r>
              <a:rPr lang="en-US" sz="3600" kern="1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3600" kern="1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lista</a:t>
            </a:r>
            <a:r>
              <a:rPr lang="en-US" sz="3600" kern="1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kern="1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requisitos</a:t>
            </a:r>
            <a:r>
              <a:rPr lang="en-US" sz="3600" kern="1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3600" kern="1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3600" kern="1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hoja de </a:t>
            </a:r>
            <a:r>
              <a:rPr lang="en-US" sz="3600" kern="100" dirty="0" err="1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cálculo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617" y="-79957"/>
            <a:ext cx="10089157" cy="183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800" b="1" dirty="0">
                <a:solidFill>
                  <a:srgbClr val="0070C0"/>
                </a:solidFill>
                <a:latin typeface="Gotham Medium"/>
              </a:rPr>
              <a:t>Revisa el número requerido de solicitudes que aparecen en tus indicaciones</a:t>
            </a:r>
            <a:r>
              <a:rPr lang="en-US" sz="3800" b="1" dirty="0">
                <a:solidFill>
                  <a:srgbClr val="0070C0"/>
                </a:solidFill>
                <a:latin typeface="Gotham Medium"/>
              </a:rPr>
              <a:t>. </a:t>
            </a:r>
            <a:br>
              <a:rPr lang="en-US" sz="3800" b="1" dirty="0">
                <a:solidFill>
                  <a:srgbClr val="0070C0"/>
                </a:solidFill>
                <a:latin typeface="Gotham Medium"/>
              </a:rPr>
            </a:br>
            <a:r>
              <a:rPr lang="en-US" sz="3800" b="1" dirty="0" err="1">
                <a:solidFill>
                  <a:srgbClr val="C00000"/>
                </a:solidFill>
                <a:latin typeface="Gotham Medium"/>
              </a:rPr>
              <a:t>Registra</a:t>
            </a:r>
            <a:r>
              <a:rPr lang="en-US" sz="3800" b="1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Gotham Medium"/>
              </a:rPr>
              <a:t>tus</a:t>
            </a:r>
            <a:r>
              <a:rPr lang="en-US" sz="3800" b="1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Gotham Medium"/>
              </a:rPr>
              <a:t>observaciones</a:t>
            </a:r>
            <a:r>
              <a:rPr lang="en-US" sz="3800" b="1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Gotham Medium"/>
              </a:rPr>
              <a:t>sobre</a:t>
            </a:r>
            <a:r>
              <a:rPr lang="en-US" sz="3800" b="1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Gotham Medium"/>
              </a:rPr>
              <a:t>cada</a:t>
            </a:r>
            <a:r>
              <a:rPr lang="en-US" sz="3800" b="1" dirty="0">
                <a:solidFill>
                  <a:srgbClr val="C00000"/>
                </a:solidFill>
                <a:latin typeface="Gotham Medium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Gotham Medium"/>
              </a:rPr>
              <a:t>candidato</a:t>
            </a:r>
            <a:endParaRPr lang="en-US" sz="3800" b="1" dirty="0">
              <a:solidFill>
                <a:srgbClr val="C00000"/>
              </a:solidFill>
              <a:latin typeface="Gotham Medium"/>
            </a:endParaRPr>
          </a:p>
        </p:txBody>
      </p:sp>
      <p:pic>
        <p:nvPicPr>
          <p:cNvPr id="9" name="Picture 8" descr="This is an image of the chart available on the student worksheet showing the criteria for each applicant including&#10;1. Good Moral Character&#10;2. Useful Job&#10;3. Will follow slave laws&#10;4. Able to cover fees&#10;5. Catholic&#10;6. Spanish Language">
            <a:extLst>
              <a:ext uri="{FF2B5EF4-FFF2-40B4-BE49-F238E27FC236}">
                <a16:creationId xmlns:a16="http://schemas.microsoft.com/office/drawing/2014/main" id="{E3E57438-69E5-688A-4379-7E776B3A9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155" y="2289900"/>
            <a:ext cx="9956309" cy="3144572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1FD230-9136-7552-A813-11C6B1F183E3}"/>
              </a:ext>
            </a:extLst>
          </p:cNvPr>
          <p:cNvSpPr txBox="1"/>
          <p:nvPr/>
        </p:nvSpPr>
        <p:spPr>
          <a:xfrm>
            <a:off x="2667000" y="5434472"/>
            <a:ext cx="88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La sección "Notas adicionales" no está incluida en todas las obras.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614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652575" y="-240729"/>
            <a:ext cx="8177225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Gotham Medium"/>
              </a:rPr>
              <a:t>Toma tu decisión sobre cada candidato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F7EA6-D072-8723-4DD8-A19D0A10E0DD}"/>
              </a:ext>
            </a:extLst>
          </p:cNvPr>
          <p:cNvSpPr txBox="1"/>
          <p:nvPr/>
        </p:nvSpPr>
        <p:spPr>
          <a:xfrm>
            <a:off x="141514" y="1894114"/>
            <a:ext cx="1187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Rodea tu recomendación para cada candidato</a:t>
            </a:r>
            <a:r>
              <a:rPr lang="en-US" sz="40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2000" dirty="0">
              <a:effectLst/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n image of the three options from the worksheet showing &quot;accept,&quot; &quot;deny,&quot; or &quot;accept with conditions.&quot;">
            <a:extLst>
              <a:ext uri="{FF2B5EF4-FFF2-40B4-BE49-F238E27FC236}">
                <a16:creationId xmlns:a16="http://schemas.microsoft.com/office/drawing/2014/main" id="{8968AFE7-CF08-6990-AF88-5F6FBCF72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409" y="2794479"/>
            <a:ext cx="5252950" cy="991338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047C0F-B0BB-6426-23C5-A178287F8BD7}"/>
              </a:ext>
            </a:extLst>
          </p:cNvPr>
          <p:cNvSpPr txBox="1"/>
          <p:nvPr/>
        </p:nvSpPr>
        <p:spPr>
          <a:xfrm>
            <a:off x="160630" y="4097729"/>
            <a:ext cx="11870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Elige "</a:t>
            </a:r>
            <a:r>
              <a:rPr lang="es-ES" sz="3600" b="1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Aceptar con condiciones</a:t>
            </a:r>
            <a:r>
              <a:rPr lang="es-ES" sz="36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" si el solicitante es mayormente un buen candidato, pero tiene una o dos cosas menores que deben hacer para ser completamente aceptable</a:t>
            </a:r>
            <a:r>
              <a:rPr lang="en-US" sz="36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effectLst/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Props1.xml><?xml version="1.0" encoding="utf-8"?>
<ds:datastoreItem xmlns:ds="http://schemas.openxmlformats.org/officeDocument/2006/customXml" ds:itemID="{1E4C7540-EB74-4D6D-B221-2B8F0CB4B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01280-CA45-4312-BAB9-978B5E688A09}"/>
</file>

<file path=customXml/itemProps3.xml><?xml version="1.0" encoding="utf-8"?>
<ds:datastoreItem xmlns:ds="http://schemas.openxmlformats.org/officeDocument/2006/customXml" ds:itemID="{833995A8-3F16-4E77-B938-B7FE8FE93774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765</Words>
  <Application>Microsoft Office PowerPoint</Application>
  <PresentationFormat>Widescreen</PresentationFormat>
  <Paragraphs>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1_Office Theme</vt:lpstr>
      <vt:lpstr>Office Theme</vt:lpstr>
      <vt:lpstr>Unidad 4:  La Era Nacional Mexicana</vt:lpstr>
      <vt:lpstr>Calentamiento Sigue las instrucciones para completar tu calentamiento</vt:lpstr>
      <vt:lpstr>Comparte con la clase</vt:lpstr>
      <vt:lpstr>Pregunta esencial</vt:lpstr>
      <vt:lpstr>En la lección de hoy...</vt:lpstr>
      <vt:lpstr>Aplicaciones de colonización Hoja de trabajo para estudiantes</vt:lpstr>
      <vt:lpstr>Imagínatelo: </vt:lpstr>
      <vt:lpstr>Revisa el número requerido de solicitudes que aparecen en tus indicaciones.  Registra tus observaciones sobre cada candidato</vt:lpstr>
      <vt:lpstr>Toma tu decisión sobre cada candidato</vt:lpstr>
      <vt:lpstr>Toma tu decisión sobre cada candidato2</vt:lpstr>
      <vt:lpstr>Comparte tus resultados con la clase: Nota: No hay una sola decisión correcta para cada solicitud. Tus resultados pueden variar de los de otros.   Asegúrate de justificar tu decisión basándote en las pruebas de la solicitud.</vt:lpstr>
      <vt:lpstr>Primero: A quién aceptaste? </vt:lpstr>
      <vt:lpstr>Segundo: A quién negaste? </vt:lpstr>
      <vt:lpstr>Tercero: A quién aceptaste con condiciones? </vt:lpstr>
      <vt:lpstr>Billete de salida Sigue las instrucciones para completar tu ticket de salida</vt:lpstr>
      <vt:lpstr>Comparte con la clase2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4</cp:revision>
  <dcterms:created xsi:type="dcterms:W3CDTF">2025-01-06T16:43:27Z</dcterms:created>
  <dcterms:modified xsi:type="dcterms:W3CDTF">2025-12-01T18:26:06Z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