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2" r:id="rId5"/>
  </p:sldMasterIdLst>
  <p:notesMasterIdLst>
    <p:notesMasterId r:id="rId21"/>
  </p:notesMasterIdLst>
  <p:sldIdLst>
    <p:sldId id="326" r:id="rId6"/>
    <p:sldId id="330" r:id="rId7"/>
    <p:sldId id="331" r:id="rId8"/>
    <p:sldId id="332" r:id="rId9"/>
    <p:sldId id="333" r:id="rId10"/>
    <p:sldId id="334" r:id="rId11"/>
    <p:sldId id="338" r:id="rId12"/>
    <p:sldId id="347" r:id="rId13"/>
    <p:sldId id="343" r:id="rId14"/>
    <p:sldId id="340" r:id="rId15"/>
    <p:sldId id="341" r:id="rId16"/>
    <p:sldId id="348" r:id="rId17"/>
    <p:sldId id="349" r:id="rId18"/>
    <p:sldId id="350" r:id="rId19"/>
    <p:sldId id="351"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712BB14-9F3D-4F90-926B-BFA3B0E86477}" v="52" dt="2025-12-01T18:36:09.57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9" d="100"/>
          <a:sy n="99" d="100"/>
        </p:scale>
        <p:origin x="108" y="21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ilkinson, Ulises" userId="aece8d85-eb83-4e23-bf28-c30077cba893" providerId="ADAL" clId="{884F47B1-B553-4192-9126-1C112833296C}"/>
    <pc:docChg chg="custSel modSld">
      <pc:chgData name="Wilkinson, Ulises" userId="aece8d85-eb83-4e23-bf28-c30077cba893" providerId="ADAL" clId="{884F47B1-B553-4192-9126-1C112833296C}" dt="2025-12-01T18:35:59.032" v="37" actId="255"/>
      <pc:docMkLst>
        <pc:docMk/>
      </pc:docMkLst>
      <pc:sldChg chg="modSp mod">
        <pc:chgData name="Wilkinson, Ulises" userId="aece8d85-eb83-4e23-bf28-c30077cba893" providerId="ADAL" clId="{884F47B1-B553-4192-9126-1C112833296C}" dt="2025-12-01T18:31:19.419" v="1" actId="255"/>
        <pc:sldMkLst>
          <pc:docMk/>
          <pc:sldMk cId="3532366720" sldId="330"/>
        </pc:sldMkLst>
        <pc:spChg chg="mod">
          <ac:chgData name="Wilkinson, Ulises" userId="aece8d85-eb83-4e23-bf28-c30077cba893" providerId="ADAL" clId="{884F47B1-B553-4192-9126-1C112833296C}" dt="2025-12-01T18:31:19.419" v="1" actId="255"/>
          <ac:spMkLst>
            <pc:docMk/>
            <pc:sldMk cId="3532366720" sldId="330"/>
            <ac:spMk id="2" creationId="{9CB9B7FF-B0EA-9D2C-94CA-39F34CCB5645}"/>
          </ac:spMkLst>
        </pc:spChg>
      </pc:sldChg>
      <pc:sldChg chg="modSp mod">
        <pc:chgData name="Wilkinson, Ulises" userId="aece8d85-eb83-4e23-bf28-c30077cba893" providerId="ADAL" clId="{884F47B1-B553-4192-9126-1C112833296C}" dt="2025-12-01T18:31:56.769" v="9"/>
        <pc:sldMkLst>
          <pc:docMk/>
          <pc:sldMk cId="3840677025" sldId="331"/>
        </pc:sldMkLst>
        <pc:spChg chg="mod">
          <ac:chgData name="Wilkinson, Ulises" userId="aece8d85-eb83-4e23-bf28-c30077cba893" providerId="ADAL" clId="{884F47B1-B553-4192-9126-1C112833296C}" dt="2025-12-01T18:31:39.475" v="4" actId="255"/>
          <ac:spMkLst>
            <pc:docMk/>
            <pc:sldMk cId="3840677025" sldId="331"/>
            <ac:spMk id="2" creationId="{36B42A4E-4727-C868-B633-69B1B7D7E12C}"/>
          </ac:spMkLst>
        </pc:spChg>
        <pc:spChg chg="mod">
          <ac:chgData name="Wilkinson, Ulises" userId="aece8d85-eb83-4e23-bf28-c30077cba893" providerId="ADAL" clId="{884F47B1-B553-4192-9126-1C112833296C}" dt="2025-12-01T18:31:56.769" v="9"/>
          <ac:spMkLst>
            <pc:docMk/>
            <pc:sldMk cId="3840677025" sldId="331"/>
            <ac:spMk id="3" creationId="{087966E1-1E25-16CF-0303-C98E8E7EC3D2}"/>
          </ac:spMkLst>
        </pc:spChg>
      </pc:sldChg>
      <pc:sldChg chg="modSp mod">
        <pc:chgData name="Wilkinson, Ulises" userId="aece8d85-eb83-4e23-bf28-c30077cba893" providerId="ADAL" clId="{884F47B1-B553-4192-9126-1C112833296C}" dt="2025-12-01T18:32:24.716" v="12" actId="20577"/>
        <pc:sldMkLst>
          <pc:docMk/>
          <pc:sldMk cId="1402913147" sldId="333"/>
        </pc:sldMkLst>
        <pc:spChg chg="mod">
          <ac:chgData name="Wilkinson, Ulises" userId="aece8d85-eb83-4e23-bf28-c30077cba893" providerId="ADAL" clId="{884F47B1-B553-4192-9126-1C112833296C}" dt="2025-12-01T18:32:24.716" v="12" actId="20577"/>
          <ac:spMkLst>
            <pc:docMk/>
            <pc:sldMk cId="1402913147" sldId="333"/>
            <ac:spMk id="3" creationId="{C6972DD2-9631-36AD-15F5-1E1A9FB07975}"/>
          </ac:spMkLst>
        </pc:spChg>
      </pc:sldChg>
      <pc:sldChg chg="modSp mod">
        <pc:chgData name="Wilkinson, Ulises" userId="aece8d85-eb83-4e23-bf28-c30077cba893" providerId="ADAL" clId="{884F47B1-B553-4192-9126-1C112833296C}" dt="2025-12-01T18:33:01.939" v="21" actId="115"/>
        <pc:sldMkLst>
          <pc:docMk/>
          <pc:sldMk cId="1980830845" sldId="334"/>
        </pc:sldMkLst>
        <pc:spChg chg="mod">
          <ac:chgData name="Wilkinson, Ulises" userId="aece8d85-eb83-4e23-bf28-c30077cba893" providerId="ADAL" clId="{884F47B1-B553-4192-9126-1C112833296C}" dt="2025-12-01T18:33:01.939" v="21" actId="115"/>
          <ac:spMkLst>
            <pc:docMk/>
            <pc:sldMk cId="1980830845" sldId="334"/>
            <ac:spMk id="3" creationId="{546FC1A7-A711-E44B-2B9F-92E44778AF23}"/>
          </ac:spMkLst>
        </pc:spChg>
      </pc:sldChg>
      <pc:sldChg chg="modSp mod">
        <pc:chgData name="Wilkinson, Ulises" userId="aece8d85-eb83-4e23-bf28-c30077cba893" providerId="ADAL" clId="{884F47B1-B553-4192-9126-1C112833296C}" dt="2025-12-01T18:34:18.402" v="29" actId="20577"/>
        <pc:sldMkLst>
          <pc:docMk/>
          <pc:sldMk cId="2266080195" sldId="340"/>
        </pc:sldMkLst>
        <pc:spChg chg="mod">
          <ac:chgData name="Wilkinson, Ulises" userId="aece8d85-eb83-4e23-bf28-c30077cba893" providerId="ADAL" clId="{884F47B1-B553-4192-9126-1C112833296C}" dt="2025-12-01T18:34:18.402" v="29" actId="20577"/>
          <ac:spMkLst>
            <pc:docMk/>
            <pc:sldMk cId="2266080195" sldId="340"/>
            <ac:spMk id="3" creationId="{AB6A6E46-9ADD-23AD-EA5F-59809DC04FC1}"/>
          </ac:spMkLst>
        </pc:spChg>
      </pc:sldChg>
      <pc:sldChg chg="modSp">
        <pc:chgData name="Wilkinson, Ulises" userId="aece8d85-eb83-4e23-bf28-c30077cba893" providerId="ADAL" clId="{884F47B1-B553-4192-9126-1C112833296C}" dt="2025-12-01T18:34:45.424" v="31"/>
        <pc:sldMkLst>
          <pc:docMk/>
          <pc:sldMk cId="2371697321" sldId="341"/>
        </pc:sldMkLst>
        <pc:spChg chg="mod">
          <ac:chgData name="Wilkinson, Ulises" userId="aece8d85-eb83-4e23-bf28-c30077cba893" providerId="ADAL" clId="{884F47B1-B553-4192-9126-1C112833296C}" dt="2025-12-01T18:34:34.890" v="30"/>
          <ac:spMkLst>
            <pc:docMk/>
            <pc:sldMk cId="2371697321" sldId="341"/>
            <ac:spMk id="3" creationId="{382C84F1-00EC-D858-444A-7EBF6E04FFAF}"/>
          </ac:spMkLst>
        </pc:spChg>
        <pc:spChg chg="mod">
          <ac:chgData name="Wilkinson, Ulises" userId="aece8d85-eb83-4e23-bf28-c30077cba893" providerId="ADAL" clId="{884F47B1-B553-4192-9126-1C112833296C}" dt="2025-12-01T18:34:45.424" v="31"/>
          <ac:spMkLst>
            <pc:docMk/>
            <pc:sldMk cId="2371697321" sldId="341"/>
            <ac:spMk id="6" creationId="{D5EF7688-6332-D138-302E-E176F7DD4B8D}"/>
          </ac:spMkLst>
        </pc:spChg>
      </pc:sldChg>
      <pc:sldChg chg="modSp">
        <pc:chgData name="Wilkinson, Ulises" userId="aece8d85-eb83-4e23-bf28-c30077cba893" providerId="ADAL" clId="{884F47B1-B553-4192-9126-1C112833296C}" dt="2025-12-01T18:33:55.200" v="25"/>
        <pc:sldMkLst>
          <pc:docMk/>
          <pc:sldMk cId="80646729" sldId="343"/>
        </pc:sldMkLst>
        <pc:spChg chg="mod">
          <ac:chgData name="Wilkinson, Ulises" userId="aece8d85-eb83-4e23-bf28-c30077cba893" providerId="ADAL" clId="{884F47B1-B553-4192-9126-1C112833296C}" dt="2025-12-01T18:33:51.032" v="24"/>
          <ac:spMkLst>
            <pc:docMk/>
            <pc:sldMk cId="80646729" sldId="343"/>
            <ac:spMk id="3" creationId="{CD14F74B-4292-59DE-5A2A-252C87BA897F}"/>
          </ac:spMkLst>
        </pc:spChg>
        <pc:spChg chg="mod">
          <ac:chgData name="Wilkinson, Ulises" userId="aece8d85-eb83-4e23-bf28-c30077cba893" providerId="ADAL" clId="{884F47B1-B553-4192-9126-1C112833296C}" dt="2025-12-01T18:33:55.200" v="25"/>
          <ac:spMkLst>
            <pc:docMk/>
            <pc:sldMk cId="80646729" sldId="343"/>
            <ac:spMk id="4" creationId="{92FA5DB2-2D33-6FD6-19F7-B9B6C07AC85B}"/>
          </ac:spMkLst>
        </pc:spChg>
      </pc:sldChg>
      <pc:sldChg chg="modSp mod">
        <pc:chgData name="Wilkinson, Ulises" userId="aece8d85-eb83-4e23-bf28-c30077cba893" providerId="ADAL" clId="{884F47B1-B553-4192-9126-1C112833296C}" dt="2025-12-01T18:33:23.957" v="23" actId="20577"/>
        <pc:sldMkLst>
          <pc:docMk/>
          <pc:sldMk cId="2034677526" sldId="347"/>
        </pc:sldMkLst>
        <pc:spChg chg="mod">
          <ac:chgData name="Wilkinson, Ulises" userId="aece8d85-eb83-4e23-bf28-c30077cba893" providerId="ADAL" clId="{884F47B1-B553-4192-9126-1C112833296C}" dt="2025-12-01T18:33:23.957" v="23" actId="20577"/>
          <ac:spMkLst>
            <pc:docMk/>
            <pc:sldMk cId="2034677526" sldId="347"/>
            <ac:spMk id="4" creationId="{FF6B6DC2-BC83-2A10-FB8A-F5B2A8E2C220}"/>
          </ac:spMkLst>
        </pc:spChg>
      </pc:sldChg>
      <pc:sldChg chg="modSp">
        <pc:chgData name="Wilkinson, Ulises" userId="aece8d85-eb83-4e23-bf28-c30077cba893" providerId="ADAL" clId="{884F47B1-B553-4192-9126-1C112833296C}" dt="2025-12-01T18:34:53.657" v="32"/>
        <pc:sldMkLst>
          <pc:docMk/>
          <pc:sldMk cId="1532350375" sldId="348"/>
        </pc:sldMkLst>
        <pc:spChg chg="mod">
          <ac:chgData name="Wilkinson, Ulises" userId="aece8d85-eb83-4e23-bf28-c30077cba893" providerId="ADAL" clId="{884F47B1-B553-4192-9126-1C112833296C}" dt="2025-12-01T18:34:53.657" v="32"/>
          <ac:spMkLst>
            <pc:docMk/>
            <pc:sldMk cId="1532350375" sldId="348"/>
            <ac:spMk id="4" creationId="{8D20B913-C20E-A32B-31C3-F72ABA9A52CF}"/>
          </ac:spMkLst>
        </pc:spChg>
      </pc:sldChg>
      <pc:sldChg chg="modSp mod">
        <pc:chgData name="Wilkinson, Ulises" userId="aece8d85-eb83-4e23-bf28-c30077cba893" providerId="ADAL" clId="{884F47B1-B553-4192-9126-1C112833296C}" dt="2025-12-01T18:35:28.666" v="33" actId="255"/>
        <pc:sldMkLst>
          <pc:docMk/>
          <pc:sldMk cId="2485212132" sldId="349"/>
        </pc:sldMkLst>
        <pc:spChg chg="mod">
          <ac:chgData name="Wilkinson, Ulises" userId="aece8d85-eb83-4e23-bf28-c30077cba893" providerId="ADAL" clId="{884F47B1-B553-4192-9126-1C112833296C}" dt="2025-12-01T18:35:28.666" v="33" actId="255"/>
          <ac:spMkLst>
            <pc:docMk/>
            <pc:sldMk cId="2485212132" sldId="349"/>
            <ac:spMk id="2" creationId="{AB7EF9DB-3FD7-C27D-2678-51C2914CDC26}"/>
          </ac:spMkLst>
        </pc:spChg>
      </pc:sldChg>
      <pc:sldChg chg="modSp mod">
        <pc:chgData name="Wilkinson, Ulises" userId="aece8d85-eb83-4e23-bf28-c30077cba893" providerId="ADAL" clId="{884F47B1-B553-4192-9126-1C112833296C}" dt="2025-12-01T18:35:59.032" v="37" actId="255"/>
        <pc:sldMkLst>
          <pc:docMk/>
          <pc:sldMk cId="1584007308" sldId="350"/>
        </pc:sldMkLst>
        <pc:spChg chg="mod">
          <ac:chgData name="Wilkinson, Ulises" userId="aece8d85-eb83-4e23-bf28-c30077cba893" providerId="ADAL" clId="{884F47B1-B553-4192-9126-1C112833296C}" dt="2025-12-01T18:35:40.733" v="34" actId="255"/>
          <ac:spMkLst>
            <pc:docMk/>
            <pc:sldMk cId="1584007308" sldId="350"/>
            <ac:spMk id="2" creationId="{7AA04E75-217C-9E9C-0817-604D8144928D}"/>
          </ac:spMkLst>
        </pc:spChg>
        <pc:spChg chg="mod">
          <ac:chgData name="Wilkinson, Ulises" userId="aece8d85-eb83-4e23-bf28-c30077cba893" providerId="ADAL" clId="{884F47B1-B553-4192-9126-1C112833296C}" dt="2025-12-01T18:35:59.032" v="37" actId="255"/>
          <ac:spMkLst>
            <pc:docMk/>
            <pc:sldMk cId="1584007308" sldId="350"/>
            <ac:spMk id="3" creationId="{4DC0E88E-E327-A61C-1118-6A77F76DE53A}"/>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46EE14D-4ABD-47F3-B7CC-6900D55E738D}" type="datetimeFigureOut">
              <a:rPr lang="en-US" smtClean="0"/>
              <a:t>12/1/2025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1FD1985-FB86-4E8E-A477-2E522FB34D7E}" type="slidenum">
              <a:rPr lang="en-US" smtClean="0"/>
              <a:t>‹#›</a:t>
            </a:fld>
            <a:endParaRPr lang="en-US"/>
          </a:p>
        </p:txBody>
      </p:sp>
    </p:spTree>
    <p:extLst>
      <p:ext uri="{BB962C8B-B14F-4D97-AF65-F5344CB8AC3E}">
        <p14:creationId xmlns:p14="http://schemas.microsoft.com/office/powerpoint/2010/main" val="18049976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texashistory.unt.edu/ark:/67531/metapth80246/" TargetMode="External"/><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hyperlink" Target="https://texashistory.unt.edu/" TargetMode="Externa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texashistory.unt.edu/ark:/67531/metapth55631/"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s://texashistory.unt.edu/" TargetMode="Externa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texashistory.unt.edu/ark:/67531/metapth6003/"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s://texashistory.unt.edu/" TargetMode="Externa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texashistory.unt.edu/ark:/67531/metapth216703/"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s://texashistory.unt.edu/"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texashistory.unt.edu/ark:/67531/metapth80246/" TargetMode="Externa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https://texashistory.unt.edu/"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757575"/>
                </a:solidFill>
                <a:effectLst/>
                <a:latin typeface="Josefin Sans" pitchFamily="2" charset="0"/>
              </a:rPr>
              <a:t>The Texas Republican. (Brazoria, Tex.), Vol. 1, No. 1, Ed. 1, Saturday, July 5, 1834, newspaper, July 5, 1834; Brazoria, Texas. (</a:t>
            </a:r>
            <a:r>
              <a:rPr lang="en-US" b="0" i="0" u="none" strike="noStrike" dirty="0">
                <a:solidFill>
                  <a:srgbClr val="0277BD"/>
                </a:solidFill>
                <a:effectLst/>
                <a:latin typeface="Josefin Sans" pitchFamily="2" charset="0"/>
                <a:hlinkClick r:id="rId3"/>
              </a:rPr>
              <a:t>https://texashistory.unt.edu/ark:/67531/metapth80246/</a:t>
            </a:r>
            <a:r>
              <a:rPr lang="en-US" b="0" i="0" dirty="0">
                <a:solidFill>
                  <a:srgbClr val="757575"/>
                </a:solidFill>
                <a:effectLst/>
                <a:latin typeface="Josefin Sans" pitchFamily="2" charset="0"/>
              </a:rPr>
              <a:t>: accessed January 21, 2025), University of North Texas Libraries, The Portal to Texas History, </a:t>
            </a:r>
            <a:r>
              <a:rPr lang="en-US" b="0" i="0" u="none" strike="noStrike" dirty="0">
                <a:solidFill>
                  <a:srgbClr val="0277BD"/>
                </a:solidFill>
                <a:effectLst/>
                <a:latin typeface="Josefin Sans" pitchFamily="2" charset="0"/>
                <a:hlinkClick r:id="rId4"/>
              </a:rPr>
              <a:t>https://texashistory.unt.edu</a:t>
            </a:r>
            <a:r>
              <a:rPr lang="en-US" b="0" i="0" dirty="0">
                <a:solidFill>
                  <a:srgbClr val="757575"/>
                </a:solidFill>
                <a:effectLst/>
                <a:latin typeface="Josefin Sans" pitchFamily="2" charset="0"/>
              </a:rPr>
              <a:t>; crediting The Dolph Briscoe Center for American History.</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6680DF-FBC2-44B2-B7B0-5E8793897DE1}"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1119185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757575"/>
                </a:solidFill>
                <a:effectLst/>
                <a:latin typeface="Josefin Sans" pitchFamily="2" charset="0"/>
              </a:rPr>
              <a:t>Portrait of Stephen F. Austin, photograph, Date Unknown; (</a:t>
            </a:r>
            <a:r>
              <a:rPr lang="en-US" b="0" i="0" u="none" strike="noStrike" dirty="0">
                <a:solidFill>
                  <a:srgbClr val="0277BD"/>
                </a:solidFill>
                <a:effectLst/>
                <a:latin typeface="Josefin Sans" pitchFamily="2" charset="0"/>
                <a:hlinkClick r:id="rId3"/>
              </a:rPr>
              <a:t>https://texashistory.unt.edu/ark:/67531/metapth55631/</a:t>
            </a:r>
            <a:r>
              <a:rPr lang="en-US" b="0" i="0" dirty="0">
                <a:solidFill>
                  <a:srgbClr val="757575"/>
                </a:solidFill>
                <a:effectLst/>
                <a:latin typeface="Josefin Sans" pitchFamily="2" charset="0"/>
              </a:rPr>
              <a:t>: accessed January 22, 2025), University of North Texas Libraries, The Portal to Texas History, </a:t>
            </a:r>
            <a:r>
              <a:rPr lang="en-US" b="0" i="0" u="none" strike="noStrike" dirty="0">
                <a:solidFill>
                  <a:srgbClr val="0277BD"/>
                </a:solidFill>
                <a:effectLst/>
                <a:latin typeface="Josefin Sans" pitchFamily="2" charset="0"/>
                <a:hlinkClick r:id="rId4"/>
              </a:rPr>
              <a:t>https://texashistory.unt.edu</a:t>
            </a:r>
            <a:r>
              <a:rPr lang="en-US" b="0" i="0" dirty="0">
                <a:solidFill>
                  <a:srgbClr val="757575"/>
                </a:solidFill>
                <a:effectLst/>
                <a:latin typeface="Josefin Sans" pitchFamily="2" charset="0"/>
              </a:rPr>
              <a:t>; crediting Hardin-Simmons University Library.</a:t>
            </a:r>
            <a:endParaRPr lang="en-US" dirty="0"/>
          </a:p>
          <a:p>
            <a:endParaRPr lang="en-US" dirty="0"/>
          </a:p>
        </p:txBody>
      </p:sp>
      <p:sp>
        <p:nvSpPr>
          <p:cNvPr id="4" name="Slide Number Placeholder 3"/>
          <p:cNvSpPr>
            <a:spLocks noGrp="1"/>
          </p:cNvSpPr>
          <p:nvPr>
            <p:ph type="sldNum" sz="quarter" idx="5"/>
          </p:nvPr>
        </p:nvSpPr>
        <p:spPr/>
        <p:txBody>
          <a:bodyPr/>
          <a:lstStyle/>
          <a:p>
            <a:fld id="{31FD1985-FB86-4E8E-A477-2E522FB34D7E}" type="slidenum">
              <a:rPr lang="en-US" smtClean="0"/>
              <a:t>8</a:t>
            </a:fld>
            <a:endParaRPr lang="en-US"/>
          </a:p>
        </p:txBody>
      </p:sp>
    </p:spTree>
    <p:extLst>
      <p:ext uri="{BB962C8B-B14F-4D97-AF65-F5344CB8AC3E}">
        <p14:creationId xmlns:p14="http://schemas.microsoft.com/office/powerpoint/2010/main" val="18143322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757575"/>
                </a:solidFill>
                <a:effectLst/>
                <a:latin typeface="Josefin Sans" pitchFamily="2" charset="0"/>
              </a:rPr>
              <a:t>Zavala, Lorenzo de, 1788-1836. [Letter from Lorenzo de Zavala to Manuel Mier y Teran, June 24, 1829], letter, June 24, 1829; (</a:t>
            </a:r>
            <a:r>
              <a:rPr lang="en-US" b="0" i="0" u="none" strike="noStrike" dirty="0">
                <a:solidFill>
                  <a:srgbClr val="0277BD"/>
                </a:solidFill>
                <a:effectLst/>
                <a:latin typeface="Josefin Sans" pitchFamily="2" charset="0"/>
                <a:hlinkClick r:id="rId3"/>
              </a:rPr>
              <a:t>https://texashistory.unt.edu/ark:/67531/metapth6003/</a:t>
            </a:r>
            <a:r>
              <a:rPr lang="en-US" b="0" i="0" dirty="0">
                <a:solidFill>
                  <a:srgbClr val="757575"/>
                </a:solidFill>
                <a:effectLst/>
                <a:latin typeface="Josefin Sans" pitchFamily="2" charset="0"/>
              </a:rPr>
              <a:t>: accessed January 29, 2025), University of North Texas Libraries, The Portal to Texas History, </a:t>
            </a:r>
            <a:r>
              <a:rPr lang="en-US" b="0" i="0" u="none" strike="noStrike" dirty="0">
                <a:solidFill>
                  <a:srgbClr val="0277BD"/>
                </a:solidFill>
                <a:effectLst/>
                <a:latin typeface="Josefin Sans" pitchFamily="2" charset="0"/>
                <a:hlinkClick r:id="rId4"/>
              </a:rPr>
              <a:t>https://texashistory.unt.edu</a:t>
            </a:r>
            <a:r>
              <a:rPr lang="en-US" b="0" i="0" dirty="0">
                <a:solidFill>
                  <a:srgbClr val="757575"/>
                </a:solidFill>
                <a:effectLst/>
                <a:latin typeface="Josefin Sans" pitchFamily="2" charset="0"/>
              </a:rPr>
              <a:t>; crediting The Dolph Briscoe Center for American History.</a:t>
            </a:r>
            <a:endParaRPr lang="en-US" dirty="0"/>
          </a:p>
        </p:txBody>
      </p:sp>
      <p:sp>
        <p:nvSpPr>
          <p:cNvPr id="4" name="Slide Number Placeholder 3"/>
          <p:cNvSpPr>
            <a:spLocks noGrp="1"/>
          </p:cNvSpPr>
          <p:nvPr>
            <p:ph type="sldNum" sz="quarter" idx="5"/>
          </p:nvPr>
        </p:nvSpPr>
        <p:spPr/>
        <p:txBody>
          <a:bodyPr/>
          <a:lstStyle/>
          <a:p>
            <a:fld id="{31FD1985-FB86-4E8E-A477-2E522FB34D7E}" type="slidenum">
              <a:rPr lang="en-US" smtClean="0"/>
              <a:t>9</a:t>
            </a:fld>
            <a:endParaRPr lang="en-US"/>
          </a:p>
        </p:txBody>
      </p:sp>
    </p:spTree>
    <p:extLst>
      <p:ext uri="{BB962C8B-B14F-4D97-AF65-F5344CB8AC3E}">
        <p14:creationId xmlns:p14="http://schemas.microsoft.com/office/powerpoint/2010/main" val="29406081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757575"/>
                </a:solidFill>
                <a:effectLst/>
                <a:latin typeface="Josefin Sans" pitchFamily="2" charset="0"/>
              </a:rPr>
              <a:t>[Transcript of announcement concerning the Mexican law of April 6, 1830 made by José M. </a:t>
            </a:r>
            <a:r>
              <a:rPr lang="en-US" b="0" i="0" dirty="0" err="1">
                <a:solidFill>
                  <a:srgbClr val="757575"/>
                </a:solidFill>
                <a:effectLst/>
                <a:latin typeface="Josefin Sans" pitchFamily="2" charset="0"/>
              </a:rPr>
              <a:t>Tornel</a:t>
            </a:r>
            <a:r>
              <a:rPr lang="en-US" b="0" i="0" dirty="0">
                <a:solidFill>
                  <a:srgbClr val="757575"/>
                </a:solidFill>
                <a:effectLst/>
                <a:latin typeface="Josefin Sans" pitchFamily="2" charset="0"/>
              </a:rPr>
              <a:t> , November 5, 1830], text, November 5, 1830; (</a:t>
            </a:r>
            <a:r>
              <a:rPr lang="en-US" b="0" i="0" u="none" strike="noStrike" dirty="0">
                <a:solidFill>
                  <a:srgbClr val="0277BD"/>
                </a:solidFill>
                <a:effectLst/>
                <a:latin typeface="Josefin Sans" pitchFamily="2" charset="0"/>
                <a:hlinkClick r:id="rId3"/>
              </a:rPr>
              <a:t>https://texashistory.unt.edu/ark:/67531/metapth216703/</a:t>
            </a:r>
            <a:r>
              <a:rPr lang="en-US" b="0" i="0" dirty="0">
                <a:solidFill>
                  <a:srgbClr val="757575"/>
                </a:solidFill>
                <a:effectLst/>
                <a:latin typeface="Josefin Sans" pitchFamily="2" charset="0"/>
              </a:rPr>
              <a:t>: accessed January 22, 2025), University of North Texas Libraries, The Portal to Texas History, </a:t>
            </a:r>
            <a:r>
              <a:rPr lang="en-US" b="0" i="0" u="none" strike="noStrike" dirty="0">
                <a:solidFill>
                  <a:srgbClr val="0277BD"/>
                </a:solidFill>
                <a:effectLst/>
                <a:latin typeface="Josefin Sans" pitchFamily="2" charset="0"/>
                <a:hlinkClick r:id="rId4"/>
              </a:rPr>
              <a:t>https://texashistory.unt.edu</a:t>
            </a:r>
            <a:r>
              <a:rPr lang="en-US" b="0" i="0" dirty="0">
                <a:solidFill>
                  <a:srgbClr val="757575"/>
                </a:solidFill>
                <a:effectLst/>
                <a:latin typeface="Josefin Sans" pitchFamily="2" charset="0"/>
              </a:rPr>
              <a:t>; crediting The Dolph Briscoe Center for American History.</a:t>
            </a:r>
            <a:endParaRPr lang="en-US" dirty="0"/>
          </a:p>
        </p:txBody>
      </p:sp>
      <p:sp>
        <p:nvSpPr>
          <p:cNvPr id="4" name="Slide Number Placeholder 3"/>
          <p:cNvSpPr>
            <a:spLocks noGrp="1"/>
          </p:cNvSpPr>
          <p:nvPr>
            <p:ph type="sldNum" sz="quarter" idx="5"/>
          </p:nvPr>
        </p:nvSpPr>
        <p:spPr/>
        <p:txBody>
          <a:bodyPr/>
          <a:lstStyle/>
          <a:p>
            <a:fld id="{31FD1985-FB86-4E8E-A477-2E522FB34D7E}" type="slidenum">
              <a:rPr lang="en-US" smtClean="0"/>
              <a:t>10</a:t>
            </a:fld>
            <a:endParaRPr lang="en-US"/>
          </a:p>
        </p:txBody>
      </p:sp>
    </p:spTree>
    <p:extLst>
      <p:ext uri="{BB962C8B-B14F-4D97-AF65-F5344CB8AC3E}">
        <p14:creationId xmlns:p14="http://schemas.microsoft.com/office/powerpoint/2010/main" val="35195592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1B1B1B"/>
                </a:solidFill>
                <a:effectLst/>
                <a:latin typeface="Noto Sans" panose="020B0502040504020204" pitchFamily="34" charset="0"/>
              </a:rPr>
              <a:t>Address to Colonel José Antonio Mexia, June 13, 1832. Mirabeau B. Lamar Papers #157, Archives and Information Services Division, Texas State Library and Archives Commission. https://www.tsl.texas.gov/treasures/republic/turtle/turtle-1.html </a:t>
            </a:r>
            <a:endParaRPr lang="en-US" dirty="0"/>
          </a:p>
        </p:txBody>
      </p:sp>
      <p:sp>
        <p:nvSpPr>
          <p:cNvPr id="4" name="Slide Number Placeholder 3"/>
          <p:cNvSpPr>
            <a:spLocks noGrp="1"/>
          </p:cNvSpPr>
          <p:nvPr>
            <p:ph type="sldNum" sz="quarter" idx="5"/>
          </p:nvPr>
        </p:nvSpPr>
        <p:spPr/>
        <p:txBody>
          <a:bodyPr/>
          <a:lstStyle/>
          <a:p>
            <a:fld id="{31FD1985-FB86-4E8E-A477-2E522FB34D7E}" type="slidenum">
              <a:rPr lang="en-US" smtClean="0"/>
              <a:t>11</a:t>
            </a:fld>
            <a:endParaRPr lang="en-US"/>
          </a:p>
        </p:txBody>
      </p:sp>
    </p:spTree>
    <p:extLst>
      <p:ext uri="{BB962C8B-B14F-4D97-AF65-F5344CB8AC3E}">
        <p14:creationId xmlns:p14="http://schemas.microsoft.com/office/powerpoint/2010/main" val="26324782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757575"/>
                </a:solidFill>
                <a:effectLst/>
                <a:latin typeface="Josefin Sans" pitchFamily="2" charset="0"/>
              </a:rPr>
              <a:t>The Texas Republican. (Brazoria, Tex.), Vol. 1, No. 1, Ed. 1, Saturday, July 5, 1834, newspaper, July 5, 1834; Brazoria, Texas. (</a:t>
            </a:r>
            <a:r>
              <a:rPr lang="en-US" b="0" i="0" u="none" strike="noStrike" dirty="0">
                <a:solidFill>
                  <a:srgbClr val="0277BD"/>
                </a:solidFill>
                <a:effectLst/>
                <a:latin typeface="Josefin Sans" pitchFamily="2" charset="0"/>
                <a:hlinkClick r:id="rId3"/>
              </a:rPr>
              <a:t>https://texashistory.unt.edu/ark:/67531/metapth80246/</a:t>
            </a:r>
            <a:r>
              <a:rPr lang="en-US" b="0" i="0" dirty="0">
                <a:solidFill>
                  <a:srgbClr val="757575"/>
                </a:solidFill>
                <a:effectLst/>
                <a:latin typeface="Josefin Sans" pitchFamily="2" charset="0"/>
              </a:rPr>
              <a:t>: accessed January 21, 2025), University of North Texas Libraries, The Portal to Texas History, </a:t>
            </a:r>
            <a:r>
              <a:rPr lang="en-US" b="0" i="0" u="none" strike="noStrike" dirty="0">
                <a:solidFill>
                  <a:srgbClr val="0277BD"/>
                </a:solidFill>
                <a:effectLst/>
                <a:latin typeface="Josefin Sans" pitchFamily="2" charset="0"/>
                <a:hlinkClick r:id="rId4"/>
              </a:rPr>
              <a:t>https://texashistory.unt.edu</a:t>
            </a:r>
            <a:r>
              <a:rPr lang="en-US" b="0" i="0" dirty="0">
                <a:solidFill>
                  <a:srgbClr val="757575"/>
                </a:solidFill>
                <a:effectLst/>
                <a:latin typeface="Josefin Sans" pitchFamily="2" charset="0"/>
              </a:rPr>
              <a:t>; crediting The Dolph Briscoe Center for American History.</a:t>
            </a:r>
            <a:endParaRPr lang="en-US" dirty="0"/>
          </a:p>
          <a:p>
            <a:endParaRPr lang="en-US" dirty="0"/>
          </a:p>
        </p:txBody>
      </p:sp>
      <p:sp>
        <p:nvSpPr>
          <p:cNvPr id="4" name="Slide Number Placeholder 3"/>
          <p:cNvSpPr>
            <a:spLocks noGrp="1"/>
          </p:cNvSpPr>
          <p:nvPr>
            <p:ph type="sldNum" sz="quarter" idx="5"/>
          </p:nvPr>
        </p:nvSpPr>
        <p:spPr/>
        <p:txBody>
          <a:bodyPr/>
          <a:lstStyle/>
          <a:p>
            <a:fld id="{31FD1985-FB86-4E8E-A477-2E522FB34D7E}" type="slidenum">
              <a:rPr lang="en-US" smtClean="0"/>
              <a:t>12</a:t>
            </a:fld>
            <a:endParaRPr lang="en-US"/>
          </a:p>
        </p:txBody>
      </p:sp>
    </p:spTree>
    <p:extLst>
      <p:ext uri="{BB962C8B-B14F-4D97-AF65-F5344CB8AC3E}">
        <p14:creationId xmlns:p14="http://schemas.microsoft.com/office/powerpoint/2010/main" val="8099084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99AB4-11EA-2EF7-BC14-507C46EC59B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5588630-C0D8-AEE4-087A-7978085F951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5BE9C63-3578-9AEB-2C69-9D5615724EE8}"/>
              </a:ext>
            </a:extLst>
          </p:cNvPr>
          <p:cNvSpPr>
            <a:spLocks noGrp="1"/>
          </p:cNvSpPr>
          <p:nvPr>
            <p:ph type="dt" sz="half" idx="10"/>
          </p:nvPr>
        </p:nvSpPr>
        <p:spPr/>
        <p:txBody>
          <a:bodyPr/>
          <a:lstStyle/>
          <a:p>
            <a:fld id="{EB3EE0DE-B61D-4686-9A74-FCC262FC058F}" type="datetimeFigureOut">
              <a:rPr lang="en-US" smtClean="0"/>
              <a:t>12/1/2025</a:t>
            </a:fld>
            <a:endParaRPr lang="en-US"/>
          </a:p>
        </p:txBody>
      </p:sp>
      <p:sp>
        <p:nvSpPr>
          <p:cNvPr id="5" name="Footer Placeholder 4">
            <a:extLst>
              <a:ext uri="{FF2B5EF4-FFF2-40B4-BE49-F238E27FC236}">
                <a16:creationId xmlns:a16="http://schemas.microsoft.com/office/drawing/2014/main" id="{ED0B5168-E5B3-6681-7CA5-E079E853A19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CA7FD8-9950-4CAD-9019-8D386561B813}"/>
              </a:ext>
            </a:extLst>
          </p:cNvPr>
          <p:cNvSpPr>
            <a:spLocks noGrp="1"/>
          </p:cNvSpPr>
          <p:nvPr>
            <p:ph type="sldNum" sz="quarter" idx="12"/>
          </p:nvPr>
        </p:nvSpPr>
        <p:spPr/>
        <p:txBody>
          <a:bodyPr/>
          <a:lstStyle/>
          <a:p>
            <a:fld id="{B8249CB4-7204-49F1-8046-C8D8E4B91AF4}" type="slidenum">
              <a:rPr lang="en-US" smtClean="0"/>
              <a:t>‹#›</a:t>
            </a:fld>
            <a:endParaRPr lang="en-US"/>
          </a:p>
        </p:txBody>
      </p:sp>
    </p:spTree>
    <p:extLst>
      <p:ext uri="{BB962C8B-B14F-4D97-AF65-F5344CB8AC3E}">
        <p14:creationId xmlns:p14="http://schemas.microsoft.com/office/powerpoint/2010/main" val="27241336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7092B3-8445-7B21-B5F7-626E2FB1609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C76A29A-FA86-AA35-F273-0912ED33270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9E7A0D-47D1-466A-1DB7-10E1C8A03547}"/>
              </a:ext>
            </a:extLst>
          </p:cNvPr>
          <p:cNvSpPr>
            <a:spLocks noGrp="1"/>
          </p:cNvSpPr>
          <p:nvPr>
            <p:ph type="dt" sz="half" idx="10"/>
          </p:nvPr>
        </p:nvSpPr>
        <p:spPr/>
        <p:txBody>
          <a:bodyPr/>
          <a:lstStyle/>
          <a:p>
            <a:fld id="{EB3EE0DE-B61D-4686-9A74-FCC262FC058F}" type="datetimeFigureOut">
              <a:rPr lang="en-US" smtClean="0"/>
              <a:t>12/1/2025</a:t>
            </a:fld>
            <a:endParaRPr lang="en-US"/>
          </a:p>
        </p:txBody>
      </p:sp>
      <p:sp>
        <p:nvSpPr>
          <p:cNvPr id="5" name="Footer Placeholder 4">
            <a:extLst>
              <a:ext uri="{FF2B5EF4-FFF2-40B4-BE49-F238E27FC236}">
                <a16:creationId xmlns:a16="http://schemas.microsoft.com/office/drawing/2014/main" id="{AC30DC77-DBB0-7C37-9194-B7CF519DAA1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115E0EA-DFBD-3E2D-5CC0-F9E30129A586}"/>
              </a:ext>
            </a:extLst>
          </p:cNvPr>
          <p:cNvSpPr>
            <a:spLocks noGrp="1"/>
          </p:cNvSpPr>
          <p:nvPr>
            <p:ph type="sldNum" sz="quarter" idx="12"/>
          </p:nvPr>
        </p:nvSpPr>
        <p:spPr/>
        <p:txBody>
          <a:bodyPr/>
          <a:lstStyle/>
          <a:p>
            <a:fld id="{B8249CB4-7204-49F1-8046-C8D8E4B91AF4}" type="slidenum">
              <a:rPr lang="en-US" smtClean="0"/>
              <a:t>‹#›</a:t>
            </a:fld>
            <a:endParaRPr lang="en-US"/>
          </a:p>
        </p:txBody>
      </p:sp>
    </p:spTree>
    <p:extLst>
      <p:ext uri="{BB962C8B-B14F-4D97-AF65-F5344CB8AC3E}">
        <p14:creationId xmlns:p14="http://schemas.microsoft.com/office/powerpoint/2010/main" val="37006048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B068504-E91F-C91A-7D39-A7DB3A116C9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375A876-6F27-9173-9EA7-A9542C96D52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3ABD25-BB8F-6077-0A17-F3402E5CFC4D}"/>
              </a:ext>
            </a:extLst>
          </p:cNvPr>
          <p:cNvSpPr>
            <a:spLocks noGrp="1"/>
          </p:cNvSpPr>
          <p:nvPr>
            <p:ph type="dt" sz="half" idx="10"/>
          </p:nvPr>
        </p:nvSpPr>
        <p:spPr/>
        <p:txBody>
          <a:bodyPr/>
          <a:lstStyle/>
          <a:p>
            <a:fld id="{EB3EE0DE-B61D-4686-9A74-FCC262FC058F}" type="datetimeFigureOut">
              <a:rPr lang="en-US" smtClean="0"/>
              <a:t>12/1/2025</a:t>
            </a:fld>
            <a:endParaRPr lang="en-US"/>
          </a:p>
        </p:txBody>
      </p:sp>
      <p:sp>
        <p:nvSpPr>
          <p:cNvPr id="5" name="Footer Placeholder 4">
            <a:extLst>
              <a:ext uri="{FF2B5EF4-FFF2-40B4-BE49-F238E27FC236}">
                <a16:creationId xmlns:a16="http://schemas.microsoft.com/office/drawing/2014/main" id="{F5A87650-6590-E14F-7714-13BD4AA131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A922D6A-7093-F4F2-E47B-D3DAFE087CEB}"/>
              </a:ext>
            </a:extLst>
          </p:cNvPr>
          <p:cNvSpPr>
            <a:spLocks noGrp="1"/>
          </p:cNvSpPr>
          <p:nvPr>
            <p:ph type="sldNum" sz="quarter" idx="12"/>
          </p:nvPr>
        </p:nvSpPr>
        <p:spPr/>
        <p:txBody>
          <a:bodyPr/>
          <a:lstStyle/>
          <a:p>
            <a:fld id="{B8249CB4-7204-49F1-8046-C8D8E4B91AF4}" type="slidenum">
              <a:rPr lang="en-US" smtClean="0"/>
              <a:t>‹#›</a:t>
            </a:fld>
            <a:endParaRPr lang="en-US"/>
          </a:p>
        </p:txBody>
      </p:sp>
    </p:spTree>
    <p:extLst>
      <p:ext uri="{BB962C8B-B14F-4D97-AF65-F5344CB8AC3E}">
        <p14:creationId xmlns:p14="http://schemas.microsoft.com/office/powerpoint/2010/main" val="38554255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A9142-C693-1E46-BEC5-A925EB365B7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FAE92AC-074C-5A45-A626-4B621FCFF0B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85C2B37-A08C-FB4E-8A80-ECC52E37689E}"/>
              </a:ext>
            </a:extLst>
          </p:cNvPr>
          <p:cNvSpPr>
            <a:spLocks noGrp="1"/>
          </p:cNvSpPr>
          <p:nvPr>
            <p:ph type="dt" sz="half" idx="10"/>
          </p:nvPr>
        </p:nvSpPr>
        <p:spPr/>
        <p:txBody>
          <a:bodyPr/>
          <a:lstStyle/>
          <a:p>
            <a:fld id="{A3010223-5ADC-934C-8BE1-8265A0335AF6}" type="datetimeFigureOut">
              <a:rPr lang="en-US" smtClean="0"/>
              <a:t>12/1/2025</a:t>
            </a:fld>
            <a:endParaRPr lang="en-US"/>
          </a:p>
        </p:txBody>
      </p:sp>
      <p:sp>
        <p:nvSpPr>
          <p:cNvPr id="5" name="Footer Placeholder 4">
            <a:extLst>
              <a:ext uri="{FF2B5EF4-FFF2-40B4-BE49-F238E27FC236}">
                <a16:creationId xmlns:a16="http://schemas.microsoft.com/office/drawing/2014/main" id="{0E41D853-A81F-EC4C-BBCE-79A51E854F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53AE22-8842-2A4A-AF1C-009496A0F3F7}"/>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2283252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64B33C-88F4-614B-AF93-B9237F40F3B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EEFDE61-81DA-1442-8C59-17501ABE632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833EF2-4485-234C-AB30-1D5F31ED500A}"/>
              </a:ext>
            </a:extLst>
          </p:cNvPr>
          <p:cNvSpPr>
            <a:spLocks noGrp="1"/>
          </p:cNvSpPr>
          <p:nvPr>
            <p:ph type="dt" sz="half" idx="10"/>
          </p:nvPr>
        </p:nvSpPr>
        <p:spPr/>
        <p:txBody>
          <a:bodyPr/>
          <a:lstStyle/>
          <a:p>
            <a:fld id="{A3010223-5ADC-934C-8BE1-8265A0335AF6}" type="datetimeFigureOut">
              <a:rPr lang="en-US" smtClean="0"/>
              <a:t>12/1/2025</a:t>
            </a:fld>
            <a:endParaRPr lang="en-US"/>
          </a:p>
        </p:txBody>
      </p:sp>
      <p:sp>
        <p:nvSpPr>
          <p:cNvPr id="5" name="Footer Placeholder 4">
            <a:extLst>
              <a:ext uri="{FF2B5EF4-FFF2-40B4-BE49-F238E27FC236}">
                <a16:creationId xmlns:a16="http://schemas.microsoft.com/office/drawing/2014/main" id="{9A04FA5B-2741-5E46-A5D3-4B0D978BAA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0E0822-3DDA-0144-A658-F015CB7E6A72}"/>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19898977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CCE53-4C5A-7F41-965D-28D7AB3989A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1791CD1-B02C-5148-BF62-45B1E8B74F9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234F213-DB53-2043-8199-4B92A97653CE}"/>
              </a:ext>
            </a:extLst>
          </p:cNvPr>
          <p:cNvSpPr>
            <a:spLocks noGrp="1"/>
          </p:cNvSpPr>
          <p:nvPr>
            <p:ph type="dt" sz="half" idx="10"/>
          </p:nvPr>
        </p:nvSpPr>
        <p:spPr/>
        <p:txBody>
          <a:bodyPr/>
          <a:lstStyle/>
          <a:p>
            <a:fld id="{A3010223-5ADC-934C-8BE1-8265A0335AF6}" type="datetimeFigureOut">
              <a:rPr lang="en-US" smtClean="0"/>
              <a:t>12/1/2025</a:t>
            </a:fld>
            <a:endParaRPr lang="en-US"/>
          </a:p>
        </p:txBody>
      </p:sp>
      <p:sp>
        <p:nvSpPr>
          <p:cNvPr id="5" name="Footer Placeholder 4">
            <a:extLst>
              <a:ext uri="{FF2B5EF4-FFF2-40B4-BE49-F238E27FC236}">
                <a16:creationId xmlns:a16="http://schemas.microsoft.com/office/drawing/2014/main" id="{84C77C27-5D3D-534A-8E33-DF980CE82B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E8C81FA-2C64-E04C-B188-56D34ECF8D5F}"/>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37831523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654E8B-F763-434E-AD06-1B442767C90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D8CE99E-F688-C748-B064-D3F2C512E55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D861C91-BFE5-904A-B309-D30EC6273A3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C612C9C-3398-F44B-89F7-2CA6FE17E719}"/>
              </a:ext>
            </a:extLst>
          </p:cNvPr>
          <p:cNvSpPr>
            <a:spLocks noGrp="1"/>
          </p:cNvSpPr>
          <p:nvPr>
            <p:ph type="dt" sz="half" idx="10"/>
          </p:nvPr>
        </p:nvSpPr>
        <p:spPr/>
        <p:txBody>
          <a:bodyPr/>
          <a:lstStyle/>
          <a:p>
            <a:fld id="{A3010223-5ADC-934C-8BE1-8265A0335AF6}" type="datetimeFigureOut">
              <a:rPr lang="en-US" smtClean="0"/>
              <a:t>12/1/2025</a:t>
            </a:fld>
            <a:endParaRPr lang="en-US"/>
          </a:p>
        </p:txBody>
      </p:sp>
      <p:sp>
        <p:nvSpPr>
          <p:cNvPr id="6" name="Footer Placeholder 5">
            <a:extLst>
              <a:ext uri="{FF2B5EF4-FFF2-40B4-BE49-F238E27FC236}">
                <a16:creationId xmlns:a16="http://schemas.microsoft.com/office/drawing/2014/main" id="{230DEA89-179E-1D42-979E-E73CC21011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802AF76-DF79-D743-933B-4BBD0B90850C}"/>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8166842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16F0E3-C15F-DA45-8C73-7A0D37E9F12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2A76037-5ED7-684C-B3E1-F544501EE68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06F2B66-A5AB-A740-9786-1CEF1C88C78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7097B2A-F264-BD4F-B5D6-905BCFCDF90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97C810A-986C-7243-81DF-A5B3247ED67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766A4BF-C7C9-BA4E-871D-2D9E47A40D79}"/>
              </a:ext>
            </a:extLst>
          </p:cNvPr>
          <p:cNvSpPr>
            <a:spLocks noGrp="1"/>
          </p:cNvSpPr>
          <p:nvPr>
            <p:ph type="dt" sz="half" idx="10"/>
          </p:nvPr>
        </p:nvSpPr>
        <p:spPr/>
        <p:txBody>
          <a:bodyPr/>
          <a:lstStyle/>
          <a:p>
            <a:fld id="{A3010223-5ADC-934C-8BE1-8265A0335AF6}" type="datetimeFigureOut">
              <a:rPr lang="en-US" smtClean="0"/>
              <a:t>12/1/2025</a:t>
            </a:fld>
            <a:endParaRPr lang="en-US"/>
          </a:p>
        </p:txBody>
      </p:sp>
      <p:sp>
        <p:nvSpPr>
          <p:cNvPr id="8" name="Footer Placeholder 7">
            <a:extLst>
              <a:ext uri="{FF2B5EF4-FFF2-40B4-BE49-F238E27FC236}">
                <a16:creationId xmlns:a16="http://schemas.microsoft.com/office/drawing/2014/main" id="{BDC51A2F-B529-9948-98B5-60F72844CE2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6AA3CB8-C4AF-7243-B698-B813F804F9A8}"/>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28699914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F7E662-0EB5-9643-8E4A-A201E88BA31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8CAD3C7-9227-5F49-887B-27CD1BAABCAB}"/>
              </a:ext>
            </a:extLst>
          </p:cNvPr>
          <p:cNvSpPr>
            <a:spLocks noGrp="1"/>
          </p:cNvSpPr>
          <p:nvPr>
            <p:ph type="dt" sz="half" idx="10"/>
          </p:nvPr>
        </p:nvSpPr>
        <p:spPr/>
        <p:txBody>
          <a:bodyPr/>
          <a:lstStyle/>
          <a:p>
            <a:fld id="{A3010223-5ADC-934C-8BE1-8265A0335AF6}" type="datetimeFigureOut">
              <a:rPr lang="en-US" smtClean="0"/>
              <a:t>12/1/2025</a:t>
            </a:fld>
            <a:endParaRPr lang="en-US"/>
          </a:p>
        </p:txBody>
      </p:sp>
      <p:sp>
        <p:nvSpPr>
          <p:cNvPr id="4" name="Footer Placeholder 3">
            <a:extLst>
              <a:ext uri="{FF2B5EF4-FFF2-40B4-BE49-F238E27FC236}">
                <a16:creationId xmlns:a16="http://schemas.microsoft.com/office/drawing/2014/main" id="{F59F3BA9-203F-674E-89EA-4637A43B329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D0F7D89-6DEB-EB48-A935-AD2CE558BF3F}"/>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11143738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758A669-422B-9D49-912E-FA9480A37B95}"/>
              </a:ext>
            </a:extLst>
          </p:cNvPr>
          <p:cNvSpPr>
            <a:spLocks noGrp="1"/>
          </p:cNvSpPr>
          <p:nvPr>
            <p:ph type="dt" sz="half" idx="10"/>
          </p:nvPr>
        </p:nvSpPr>
        <p:spPr/>
        <p:txBody>
          <a:bodyPr/>
          <a:lstStyle/>
          <a:p>
            <a:fld id="{A3010223-5ADC-934C-8BE1-8265A0335AF6}" type="datetimeFigureOut">
              <a:rPr lang="en-US" smtClean="0"/>
              <a:t>12/1/2025</a:t>
            </a:fld>
            <a:endParaRPr lang="en-US"/>
          </a:p>
        </p:txBody>
      </p:sp>
      <p:sp>
        <p:nvSpPr>
          <p:cNvPr id="3" name="Footer Placeholder 2">
            <a:extLst>
              <a:ext uri="{FF2B5EF4-FFF2-40B4-BE49-F238E27FC236}">
                <a16:creationId xmlns:a16="http://schemas.microsoft.com/office/drawing/2014/main" id="{F61B2E54-69B9-7845-83BA-13D20818374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0D63419-F090-424F-AF11-A05C407C6CD5}"/>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36933219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AF1AF4-C15C-3448-AA50-41134F49A2C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C3068F2-A314-D140-848D-3B8CE6624C7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DA2895A-A15B-6240-8897-7029C68585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54D99B2-3DAD-E540-920D-38ED75985557}"/>
              </a:ext>
            </a:extLst>
          </p:cNvPr>
          <p:cNvSpPr>
            <a:spLocks noGrp="1"/>
          </p:cNvSpPr>
          <p:nvPr>
            <p:ph type="dt" sz="half" idx="10"/>
          </p:nvPr>
        </p:nvSpPr>
        <p:spPr/>
        <p:txBody>
          <a:bodyPr/>
          <a:lstStyle/>
          <a:p>
            <a:fld id="{A3010223-5ADC-934C-8BE1-8265A0335AF6}" type="datetimeFigureOut">
              <a:rPr lang="en-US" smtClean="0"/>
              <a:t>12/1/2025</a:t>
            </a:fld>
            <a:endParaRPr lang="en-US"/>
          </a:p>
        </p:txBody>
      </p:sp>
      <p:sp>
        <p:nvSpPr>
          <p:cNvPr id="6" name="Footer Placeholder 5">
            <a:extLst>
              <a:ext uri="{FF2B5EF4-FFF2-40B4-BE49-F238E27FC236}">
                <a16:creationId xmlns:a16="http://schemas.microsoft.com/office/drawing/2014/main" id="{23CFD3B8-E1B2-BF4F-A518-67AA91F9522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AA48E19-5CDA-1844-9075-C01DBC7CEAA0}"/>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4956722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CAEC78-6D01-F976-75AF-2786B3F71DF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C110C50-97BA-57AC-5060-A17B946BA5E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51A090-0F31-90DC-961A-4917794A07D9}"/>
              </a:ext>
            </a:extLst>
          </p:cNvPr>
          <p:cNvSpPr>
            <a:spLocks noGrp="1"/>
          </p:cNvSpPr>
          <p:nvPr>
            <p:ph type="dt" sz="half" idx="10"/>
          </p:nvPr>
        </p:nvSpPr>
        <p:spPr/>
        <p:txBody>
          <a:bodyPr/>
          <a:lstStyle/>
          <a:p>
            <a:fld id="{EB3EE0DE-B61D-4686-9A74-FCC262FC058F}" type="datetimeFigureOut">
              <a:rPr lang="en-US" smtClean="0"/>
              <a:t>12/1/2025</a:t>
            </a:fld>
            <a:endParaRPr lang="en-US"/>
          </a:p>
        </p:txBody>
      </p:sp>
      <p:sp>
        <p:nvSpPr>
          <p:cNvPr id="5" name="Footer Placeholder 4">
            <a:extLst>
              <a:ext uri="{FF2B5EF4-FFF2-40B4-BE49-F238E27FC236}">
                <a16:creationId xmlns:a16="http://schemas.microsoft.com/office/drawing/2014/main" id="{3B3883ED-827E-130A-B811-71A0D11BA8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03997D5-3AF8-2009-71D3-459940A1E688}"/>
              </a:ext>
            </a:extLst>
          </p:cNvPr>
          <p:cNvSpPr>
            <a:spLocks noGrp="1"/>
          </p:cNvSpPr>
          <p:nvPr>
            <p:ph type="sldNum" sz="quarter" idx="12"/>
          </p:nvPr>
        </p:nvSpPr>
        <p:spPr/>
        <p:txBody>
          <a:bodyPr/>
          <a:lstStyle/>
          <a:p>
            <a:fld id="{B8249CB4-7204-49F1-8046-C8D8E4B91AF4}" type="slidenum">
              <a:rPr lang="en-US" smtClean="0"/>
              <a:t>‹#›</a:t>
            </a:fld>
            <a:endParaRPr lang="en-US"/>
          </a:p>
        </p:txBody>
      </p:sp>
    </p:spTree>
    <p:extLst>
      <p:ext uri="{BB962C8B-B14F-4D97-AF65-F5344CB8AC3E}">
        <p14:creationId xmlns:p14="http://schemas.microsoft.com/office/powerpoint/2010/main" val="16625605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F009D2-C06A-BC46-BBFB-84306F6B2C8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9A1E9A2-DD08-5C46-A16E-1C971A93D4B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EA9328A-274B-A746-8FD5-AFF051BEC14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0AF4499-0B29-9745-852A-CFBE13F85823}"/>
              </a:ext>
            </a:extLst>
          </p:cNvPr>
          <p:cNvSpPr>
            <a:spLocks noGrp="1"/>
          </p:cNvSpPr>
          <p:nvPr>
            <p:ph type="dt" sz="half" idx="10"/>
          </p:nvPr>
        </p:nvSpPr>
        <p:spPr/>
        <p:txBody>
          <a:bodyPr/>
          <a:lstStyle/>
          <a:p>
            <a:fld id="{A3010223-5ADC-934C-8BE1-8265A0335AF6}" type="datetimeFigureOut">
              <a:rPr lang="en-US" smtClean="0"/>
              <a:t>12/1/2025</a:t>
            </a:fld>
            <a:endParaRPr lang="en-US"/>
          </a:p>
        </p:txBody>
      </p:sp>
      <p:sp>
        <p:nvSpPr>
          <p:cNvPr id="6" name="Footer Placeholder 5">
            <a:extLst>
              <a:ext uri="{FF2B5EF4-FFF2-40B4-BE49-F238E27FC236}">
                <a16:creationId xmlns:a16="http://schemas.microsoft.com/office/drawing/2014/main" id="{2C893CFF-D2F0-EA48-98C2-569EBC3DF33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1BD64B5-9737-F146-9884-6AFEF6029470}"/>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40050120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00AB0C-0EED-0E4A-98A2-CB764ECBD47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45DD8AF-4897-3349-8A9B-4AC327B7B9F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A6B9A2-F06C-4B47-BB1A-069D32727A2C}"/>
              </a:ext>
            </a:extLst>
          </p:cNvPr>
          <p:cNvSpPr>
            <a:spLocks noGrp="1"/>
          </p:cNvSpPr>
          <p:nvPr>
            <p:ph type="dt" sz="half" idx="10"/>
          </p:nvPr>
        </p:nvSpPr>
        <p:spPr/>
        <p:txBody>
          <a:bodyPr/>
          <a:lstStyle/>
          <a:p>
            <a:fld id="{A3010223-5ADC-934C-8BE1-8265A0335AF6}" type="datetimeFigureOut">
              <a:rPr lang="en-US" smtClean="0"/>
              <a:t>12/1/2025</a:t>
            </a:fld>
            <a:endParaRPr lang="en-US"/>
          </a:p>
        </p:txBody>
      </p:sp>
      <p:sp>
        <p:nvSpPr>
          <p:cNvPr id="5" name="Footer Placeholder 4">
            <a:extLst>
              <a:ext uri="{FF2B5EF4-FFF2-40B4-BE49-F238E27FC236}">
                <a16:creationId xmlns:a16="http://schemas.microsoft.com/office/drawing/2014/main" id="{D4052ACC-984B-3545-AE9F-C1A77E449B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1F570FF-1ACA-0048-9A5E-91B60DD3A41C}"/>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22055888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D82801C-DF82-5149-9CDF-CE1584832D3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7D29798-5694-1F41-A8A9-3F2AF483BD3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0C3B3AA-09B1-F441-B7C0-172B50F11C6A}"/>
              </a:ext>
            </a:extLst>
          </p:cNvPr>
          <p:cNvSpPr>
            <a:spLocks noGrp="1"/>
          </p:cNvSpPr>
          <p:nvPr>
            <p:ph type="dt" sz="half" idx="10"/>
          </p:nvPr>
        </p:nvSpPr>
        <p:spPr/>
        <p:txBody>
          <a:bodyPr/>
          <a:lstStyle/>
          <a:p>
            <a:fld id="{A3010223-5ADC-934C-8BE1-8265A0335AF6}" type="datetimeFigureOut">
              <a:rPr lang="en-US" smtClean="0"/>
              <a:t>12/1/2025</a:t>
            </a:fld>
            <a:endParaRPr lang="en-US"/>
          </a:p>
        </p:txBody>
      </p:sp>
      <p:sp>
        <p:nvSpPr>
          <p:cNvPr id="5" name="Footer Placeholder 4">
            <a:extLst>
              <a:ext uri="{FF2B5EF4-FFF2-40B4-BE49-F238E27FC236}">
                <a16:creationId xmlns:a16="http://schemas.microsoft.com/office/drawing/2014/main" id="{A0D0DD99-5583-274E-81EF-CF2F7C584F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E2359ED-D4B0-A34D-8E53-5676CF70D250}"/>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22259965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C7F00D-439A-DA30-583D-C2AEF335BB8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3EC418D-7580-D94D-FBE6-773096A19CE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48870EE-E8A5-CC00-AD89-98DE42083788}"/>
              </a:ext>
            </a:extLst>
          </p:cNvPr>
          <p:cNvSpPr>
            <a:spLocks noGrp="1"/>
          </p:cNvSpPr>
          <p:nvPr>
            <p:ph type="dt" sz="half" idx="10"/>
          </p:nvPr>
        </p:nvSpPr>
        <p:spPr/>
        <p:txBody>
          <a:bodyPr/>
          <a:lstStyle/>
          <a:p>
            <a:fld id="{EB3EE0DE-B61D-4686-9A74-FCC262FC058F}" type="datetimeFigureOut">
              <a:rPr lang="en-US" smtClean="0"/>
              <a:t>12/1/2025</a:t>
            </a:fld>
            <a:endParaRPr lang="en-US"/>
          </a:p>
        </p:txBody>
      </p:sp>
      <p:sp>
        <p:nvSpPr>
          <p:cNvPr id="5" name="Footer Placeholder 4">
            <a:extLst>
              <a:ext uri="{FF2B5EF4-FFF2-40B4-BE49-F238E27FC236}">
                <a16:creationId xmlns:a16="http://schemas.microsoft.com/office/drawing/2014/main" id="{B416D923-CA09-600B-CE05-88F28F85758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4529CA-E8A3-C211-A61D-7B663A6E1268}"/>
              </a:ext>
            </a:extLst>
          </p:cNvPr>
          <p:cNvSpPr>
            <a:spLocks noGrp="1"/>
          </p:cNvSpPr>
          <p:nvPr>
            <p:ph type="sldNum" sz="quarter" idx="12"/>
          </p:nvPr>
        </p:nvSpPr>
        <p:spPr/>
        <p:txBody>
          <a:bodyPr/>
          <a:lstStyle/>
          <a:p>
            <a:fld id="{B8249CB4-7204-49F1-8046-C8D8E4B91AF4}" type="slidenum">
              <a:rPr lang="en-US" smtClean="0"/>
              <a:t>‹#›</a:t>
            </a:fld>
            <a:endParaRPr lang="en-US"/>
          </a:p>
        </p:txBody>
      </p:sp>
    </p:spTree>
    <p:extLst>
      <p:ext uri="{BB962C8B-B14F-4D97-AF65-F5344CB8AC3E}">
        <p14:creationId xmlns:p14="http://schemas.microsoft.com/office/powerpoint/2010/main" val="30167228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82DA97-7F3A-1250-744C-F00E25FB7BC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187F9CA-9966-0AF0-7CD5-A4CD31A14BC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C2CBC39-49D5-7A62-9DF1-14788587426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8CFEE09-0F71-7EA3-D140-B77CFB32664B}"/>
              </a:ext>
            </a:extLst>
          </p:cNvPr>
          <p:cNvSpPr>
            <a:spLocks noGrp="1"/>
          </p:cNvSpPr>
          <p:nvPr>
            <p:ph type="dt" sz="half" idx="10"/>
          </p:nvPr>
        </p:nvSpPr>
        <p:spPr/>
        <p:txBody>
          <a:bodyPr/>
          <a:lstStyle/>
          <a:p>
            <a:fld id="{EB3EE0DE-B61D-4686-9A74-FCC262FC058F}" type="datetimeFigureOut">
              <a:rPr lang="en-US" smtClean="0"/>
              <a:t>12/1/2025</a:t>
            </a:fld>
            <a:endParaRPr lang="en-US"/>
          </a:p>
        </p:txBody>
      </p:sp>
      <p:sp>
        <p:nvSpPr>
          <p:cNvPr id="6" name="Footer Placeholder 5">
            <a:extLst>
              <a:ext uri="{FF2B5EF4-FFF2-40B4-BE49-F238E27FC236}">
                <a16:creationId xmlns:a16="http://schemas.microsoft.com/office/drawing/2014/main" id="{0D232475-568A-55FB-B3BB-2175D769F7F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F4D0006-E1E7-AF46-29C7-68CC991971B1}"/>
              </a:ext>
            </a:extLst>
          </p:cNvPr>
          <p:cNvSpPr>
            <a:spLocks noGrp="1"/>
          </p:cNvSpPr>
          <p:nvPr>
            <p:ph type="sldNum" sz="quarter" idx="12"/>
          </p:nvPr>
        </p:nvSpPr>
        <p:spPr/>
        <p:txBody>
          <a:bodyPr/>
          <a:lstStyle/>
          <a:p>
            <a:fld id="{B8249CB4-7204-49F1-8046-C8D8E4B91AF4}" type="slidenum">
              <a:rPr lang="en-US" smtClean="0"/>
              <a:t>‹#›</a:t>
            </a:fld>
            <a:endParaRPr lang="en-US"/>
          </a:p>
        </p:txBody>
      </p:sp>
    </p:spTree>
    <p:extLst>
      <p:ext uri="{BB962C8B-B14F-4D97-AF65-F5344CB8AC3E}">
        <p14:creationId xmlns:p14="http://schemas.microsoft.com/office/powerpoint/2010/main" val="38909893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A44B4D-4E9A-4D9A-D121-FD38B5E5776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0877BFC-26B2-0918-F607-C55AB9DBB92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979D848-1E5C-FC85-0C0B-FB406F56B58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39EAFE5-17AF-79AD-497D-B6DB3A2F972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3C42679-F77F-244A-E03F-5785ACA1C39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1F92E52-A5EA-C530-D590-18C695007DD8}"/>
              </a:ext>
            </a:extLst>
          </p:cNvPr>
          <p:cNvSpPr>
            <a:spLocks noGrp="1"/>
          </p:cNvSpPr>
          <p:nvPr>
            <p:ph type="dt" sz="half" idx="10"/>
          </p:nvPr>
        </p:nvSpPr>
        <p:spPr/>
        <p:txBody>
          <a:bodyPr/>
          <a:lstStyle/>
          <a:p>
            <a:fld id="{EB3EE0DE-B61D-4686-9A74-FCC262FC058F}" type="datetimeFigureOut">
              <a:rPr lang="en-US" smtClean="0"/>
              <a:t>12/1/2025</a:t>
            </a:fld>
            <a:endParaRPr lang="en-US"/>
          </a:p>
        </p:txBody>
      </p:sp>
      <p:sp>
        <p:nvSpPr>
          <p:cNvPr id="8" name="Footer Placeholder 7">
            <a:extLst>
              <a:ext uri="{FF2B5EF4-FFF2-40B4-BE49-F238E27FC236}">
                <a16:creationId xmlns:a16="http://schemas.microsoft.com/office/drawing/2014/main" id="{33AA7980-FE1E-A18C-6B20-EF7CC135EE7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640694A-9871-9732-CBE8-CA1FB098AA3C}"/>
              </a:ext>
            </a:extLst>
          </p:cNvPr>
          <p:cNvSpPr>
            <a:spLocks noGrp="1"/>
          </p:cNvSpPr>
          <p:nvPr>
            <p:ph type="sldNum" sz="quarter" idx="12"/>
          </p:nvPr>
        </p:nvSpPr>
        <p:spPr/>
        <p:txBody>
          <a:bodyPr/>
          <a:lstStyle/>
          <a:p>
            <a:fld id="{B8249CB4-7204-49F1-8046-C8D8E4B91AF4}" type="slidenum">
              <a:rPr lang="en-US" smtClean="0"/>
              <a:t>‹#›</a:t>
            </a:fld>
            <a:endParaRPr lang="en-US"/>
          </a:p>
        </p:txBody>
      </p:sp>
    </p:spTree>
    <p:extLst>
      <p:ext uri="{BB962C8B-B14F-4D97-AF65-F5344CB8AC3E}">
        <p14:creationId xmlns:p14="http://schemas.microsoft.com/office/powerpoint/2010/main" val="9033301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BA3B70-553C-AB81-1D48-06CC62D0017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E646B08-F184-E1D1-33AE-FC26C35219BA}"/>
              </a:ext>
            </a:extLst>
          </p:cNvPr>
          <p:cNvSpPr>
            <a:spLocks noGrp="1"/>
          </p:cNvSpPr>
          <p:nvPr>
            <p:ph type="dt" sz="half" idx="10"/>
          </p:nvPr>
        </p:nvSpPr>
        <p:spPr/>
        <p:txBody>
          <a:bodyPr/>
          <a:lstStyle/>
          <a:p>
            <a:fld id="{EB3EE0DE-B61D-4686-9A74-FCC262FC058F}" type="datetimeFigureOut">
              <a:rPr lang="en-US" smtClean="0"/>
              <a:t>12/1/2025</a:t>
            </a:fld>
            <a:endParaRPr lang="en-US"/>
          </a:p>
        </p:txBody>
      </p:sp>
      <p:sp>
        <p:nvSpPr>
          <p:cNvPr id="4" name="Footer Placeholder 3">
            <a:extLst>
              <a:ext uri="{FF2B5EF4-FFF2-40B4-BE49-F238E27FC236}">
                <a16:creationId xmlns:a16="http://schemas.microsoft.com/office/drawing/2014/main" id="{B0DDE5D2-8908-C76D-AD5B-529DDA37184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8552196-621A-06BC-F7B5-201C37DFFDDA}"/>
              </a:ext>
            </a:extLst>
          </p:cNvPr>
          <p:cNvSpPr>
            <a:spLocks noGrp="1"/>
          </p:cNvSpPr>
          <p:nvPr>
            <p:ph type="sldNum" sz="quarter" idx="12"/>
          </p:nvPr>
        </p:nvSpPr>
        <p:spPr/>
        <p:txBody>
          <a:bodyPr/>
          <a:lstStyle/>
          <a:p>
            <a:fld id="{B8249CB4-7204-49F1-8046-C8D8E4B91AF4}" type="slidenum">
              <a:rPr lang="en-US" smtClean="0"/>
              <a:t>‹#›</a:t>
            </a:fld>
            <a:endParaRPr lang="en-US"/>
          </a:p>
        </p:txBody>
      </p:sp>
    </p:spTree>
    <p:extLst>
      <p:ext uri="{BB962C8B-B14F-4D97-AF65-F5344CB8AC3E}">
        <p14:creationId xmlns:p14="http://schemas.microsoft.com/office/powerpoint/2010/main" val="13811648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55B011E-E20E-5E48-052A-27272F44D6AF}"/>
              </a:ext>
            </a:extLst>
          </p:cNvPr>
          <p:cNvSpPr>
            <a:spLocks noGrp="1"/>
          </p:cNvSpPr>
          <p:nvPr>
            <p:ph type="dt" sz="half" idx="10"/>
          </p:nvPr>
        </p:nvSpPr>
        <p:spPr/>
        <p:txBody>
          <a:bodyPr/>
          <a:lstStyle/>
          <a:p>
            <a:fld id="{EB3EE0DE-B61D-4686-9A74-FCC262FC058F}" type="datetimeFigureOut">
              <a:rPr lang="en-US" smtClean="0"/>
              <a:t>12/1/2025</a:t>
            </a:fld>
            <a:endParaRPr lang="en-US"/>
          </a:p>
        </p:txBody>
      </p:sp>
      <p:sp>
        <p:nvSpPr>
          <p:cNvPr id="3" name="Footer Placeholder 2">
            <a:extLst>
              <a:ext uri="{FF2B5EF4-FFF2-40B4-BE49-F238E27FC236}">
                <a16:creationId xmlns:a16="http://schemas.microsoft.com/office/drawing/2014/main" id="{7B9B6582-88D1-5B0A-0A01-4A856951E3E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DE38B72-B7C6-1BFE-5B6F-8D83621BA30E}"/>
              </a:ext>
            </a:extLst>
          </p:cNvPr>
          <p:cNvSpPr>
            <a:spLocks noGrp="1"/>
          </p:cNvSpPr>
          <p:nvPr>
            <p:ph type="sldNum" sz="quarter" idx="12"/>
          </p:nvPr>
        </p:nvSpPr>
        <p:spPr/>
        <p:txBody>
          <a:bodyPr/>
          <a:lstStyle/>
          <a:p>
            <a:fld id="{B8249CB4-7204-49F1-8046-C8D8E4B91AF4}" type="slidenum">
              <a:rPr lang="en-US" smtClean="0"/>
              <a:t>‹#›</a:t>
            </a:fld>
            <a:endParaRPr lang="en-US"/>
          </a:p>
        </p:txBody>
      </p:sp>
    </p:spTree>
    <p:extLst>
      <p:ext uri="{BB962C8B-B14F-4D97-AF65-F5344CB8AC3E}">
        <p14:creationId xmlns:p14="http://schemas.microsoft.com/office/powerpoint/2010/main" val="41056930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397AC5-D649-8D17-2865-33378B2FD14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462FCA4-352B-C661-1DA9-DF3D7642747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D99FE1A-944A-4D36-4E77-AA7E6B1FDD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D058D2D-B503-1342-0F97-D9039BC9836B}"/>
              </a:ext>
            </a:extLst>
          </p:cNvPr>
          <p:cNvSpPr>
            <a:spLocks noGrp="1"/>
          </p:cNvSpPr>
          <p:nvPr>
            <p:ph type="dt" sz="half" idx="10"/>
          </p:nvPr>
        </p:nvSpPr>
        <p:spPr/>
        <p:txBody>
          <a:bodyPr/>
          <a:lstStyle/>
          <a:p>
            <a:fld id="{EB3EE0DE-B61D-4686-9A74-FCC262FC058F}" type="datetimeFigureOut">
              <a:rPr lang="en-US" smtClean="0"/>
              <a:t>12/1/2025</a:t>
            </a:fld>
            <a:endParaRPr lang="en-US"/>
          </a:p>
        </p:txBody>
      </p:sp>
      <p:sp>
        <p:nvSpPr>
          <p:cNvPr id="6" name="Footer Placeholder 5">
            <a:extLst>
              <a:ext uri="{FF2B5EF4-FFF2-40B4-BE49-F238E27FC236}">
                <a16:creationId xmlns:a16="http://schemas.microsoft.com/office/drawing/2014/main" id="{A8E1F6FA-D070-32C8-152C-E030745041F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183C283-FACF-EF67-7694-94BEDEABF365}"/>
              </a:ext>
            </a:extLst>
          </p:cNvPr>
          <p:cNvSpPr>
            <a:spLocks noGrp="1"/>
          </p:cNvSpPr>
          <p:nvPr>
            <p:ph type="sldNum" sz="quarter" idx="12"/>
          </p:nvPr>
        </p:nvSpPr>
        <p:spPr/>
        <p:txBody>
          <a:bodyPr/>
          <a:lstStyle/>
          <a:p>
            <a:fld id="{B8249CB4-7204-49F1-8046-C8D8E4B91AF4}" type="slidenum">
              <a:rPr lang="en-US" smtClean="0"/>
              <a:t>‹#›</a:t>
            </a:fld>
            <a:endParaRPr lang="en-US"/>
          </a:p>
        </p:txBody>
      </p:sp>
    </p:spTree>
    <p:extLst>
      <p:ext uri="{BB962C8B-B14F-4D97-AF65-F5344CB8AC3E}">
        <p14:creationId xmlns:p14="http://schemas.microsoft.com/office/powerpoint/2010/main" val="6983406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5DF25D-EBC7-FF5D-89CD-C5146C7467F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AE2F8D9-CAF0-A34F-0743-A98CA21915E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023D48B-940C-9496-68E6-9AFDFE9352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40D9992-8E3C-36CB-47C8-4AE5730447F4}"/>
              </a:ext>
            </a:extLst>
          </p:cNvPr>
          <p:cNvSpPr>
            <a:spLocks noGrp="1"/>
          </p:cNvSpPr>
          <p:nvPr>
            <p:ph type="dt" sz="half" idx="10"/>
          </p:nvPr>
        </p:nvSpPr>
        <p:spPr/>
        <p:txBody>
          <a:bodyPr/>
          <a:lstStyle/>
          <a:p>
            <a:fld id="{EB3EE0DE-B61D-4686-9A74-FCC262FC058F}" type="datetimeFigureOut">
              <a:rPr lang="en-US" smtClean="0"/>
              <a:t>12/1/2025</a:t>
            </a:fld>
            <a:endParaRPr lang="en-US"/>
          </a:p>
        </p:txBody>
      </p:sp>
      <p:sp>
        <p:nvSpPr>
          <p:cNvPr id="6" name="Footer Placeholder 5">
            <a:extLst>
              <a:ext uri="{FF2B5EF4-FFF2-40B4-BE49-F238E27FC236}">
                <a16:creationId xmlns:a16="http://schemas.microsoft.com/office/drawing/2014/main" id="{1F9B3792-B134-0A45-A836-AB354C8DE72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4140A1-D5FB-3B98-0CA5-D9B9C96D3356}"/>
              </a:ext>
            </a:extLst>
          </p:cNvPr>
          <p:cNvSpPr>
            <a:spLocks noGrp="1"/>
          </p:cNvSpPr>
          <p:nvPr>
            <p:ph type="sldNum" sz="quarter" idx="12"/>
          </p:nvPr>
        </p:nvSpPr>
        <p:spPr/>
        <p:txBody>
          <a:bodyPr/>
          <a:lstStyle/>
          <a:p>
            <a:fld id="{B8249CB4-7204-49F1-8046-C8D8E4B91AF4}" type="slidenum">
              <a:rPr lang="en-US" smtClean="0"/>
              <a:t>‹#›</a:t>
            </a:fld>
            <a:endParaRPr lang="en-US"/>
          </a:p>
        </p:txBody>
      </p:sp>
    </p:spTree>
    <p:extLst>
      <p:ext uri="{BB962C8B-B14F-4D97-AF65-F5344CB8AC3E}">
        <p14:creationId xmlns:p14="http://schemas.microsoft.com/office/powerpoint/2010/main" val="15474957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66A7266-29F9-C67F-9B5D-85F143562A0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E5BF55C-8A3D-15F8-E369-1B8FB7FC967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BE2DBE-121C-FFC5-8A7D-AEA1A7A1094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B3EE0DE-B61D-4686-9A74-FCC262FC058F}" type="datetimeFigureOut">
              <a:rPr lang="en-US" smtClean="0"/>
              <a:t>12/1/2025</a:t>
            </a:fld>
            <a:endParaRPr lang="en-US"/>
          </a:p>
        </p:txBody>
      </p:sp>
      <p:sp>
        <p:nvSpPr>
          <p:cNvPr id="5" name="Footer Placeholder 4">
            <a:extLst>
              <a:ext uri="{FF2B5EF4-FFF2-40B4-BE49-F238E27FC236}">
                <a16:creationId xmlns:a16="http://schemas.microsoft.com/office/drawing/2014/main" id="{241F88F5-DB59-EB14-6029-50C1AB501CE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FD15CB06-34EC-7429-4553-93446FD4650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8249CB4-7204-49F1-8046-C8D8E4B91AF4}" type="slidenum">
              <a:rPr lang="en-US" smtClean="0"/>
              <a:t>‹#›</a:t>
            </a:fld>
            <a:endParaRPr lang="en-US"/>
          </a:p>
        </p:txBody>
      </p:sp>
    </p:spTree>
    <p:extLst>
      <p:ext uri="{BB962C8B-B14F-4D97-AF65-F5344CB8AC3E}">
        <p14:creationId xmlns:p14="http://schemas.microsoft.com/office/powerpoint/2010/main" val="7726375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58738B9-98B2-7D4D-8DDD-C7C43F5E019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FDCA401-F7CD-394E-832A-A295CA4615A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32F235-71BA-0F46-AAAF-16AE080ADBF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010223-5ADC-934C-8BE1-8265A0335AF6}" type="datetimeFigureOut">
              <a:rPr lang="en-US" smtClean="0"/>
              <a:t>12/1/2025</a:t>
            </a:fld>
            <a:endParaRPr lang="en-US"/>
          </a:p>
        </p:txBody>
      </p:sp>
      <p:sp>
        <p:nvSpPr>
          <p:cNvPr id="5" name="Footer Placeholder 4">
            <a:extLst>
              <a:ext uri="{FF2B5EF4-FFF2-40B4-BE49-F238E27FC236}">
                <a16:creationId xmlns:a16="http://schemas.microsoft.com/office/drawing/2014/main" id="{F16FE667-FF9F-7048-BBB5-18F264CC9F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ABF98EB-EC54-DF41-AEEF-8673DD4677B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45F209-B028-B748-B02A-A975FA91EEFB}" type="slidenum">
              <a:rPr lang="en-US" smtClean="0"/>
              <a:t>‹#›</a:t>
            </a:fld>
            <a:endParaRPr lang="en-US"/>
          </a:p>
        </p:txBody>
      </p:sp>
    </p:spTree>
    <p:extLst>
      <p:ext uri="{BB962C8B-B14F-4D97-AF65-F5344CB8AC3E}">
        <p14:creationId xmlns:p14="http://schemas.microsoft.com/office/powerpoint/2010/main" val="97450874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18.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18.xml"/><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18.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9.sv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9.svg"/></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18.xml"/><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C0AF97-B1C7-ACDC-AA84-18DD3E14F324}"/>
              </a:ext>
            </a:extLst>
          </p:cNvPr>
          <p:cNvSpPr>
            <a:spLocks noGrp="1"/>
          </p:cNvSpPr>
          <p:nvPr>
            <p:ph type="ctrTitle"/>
          </p:nvPr>
        </p:nvSpPr>
        <p:spPr>
          <a:xfrm>
            <a:off x="640080" y="320040"/>
            <a:ext cx="6692827" cy="3892669"/>
          </a:xfrm>
        </p:spPr>
        <p:txBody>
          <a:bodyPr>
            <a:normAutofit/>
          </a:bodyPr>
          <a:lstStyle/>
          <a:p>
            <a:pPr algn="l"/>
            <a:r>
              <a:rPr lang="en-US" sz="6600" b="1" i="1" dirty="0">
                <a:solidFill>
                  <a:schemeClr val="tx1">
                    <a:lumMod val="75000"/>
                    <a:lumOff val="25000"/>
                  </a:schemeClr>
                </a:solidFill>
                <a:latin typeface="Gotham book"/>
              </a:rPr>
              <a:t>Unidad 4</a:t>
            </a:r>
            <a:r>
              <a:rPr lang="en-US" sz="6600" b="1" i="1" dirty="0">
                <a:latin typeface="Gotham book"/>
              </a:rPr>
              <a:t>: </a:t>
            </a:r>
            <a:br>
              <a:rPr lang="en-US" sz="6600" b="1" i="1" dirty="0">
                <a:latin typeface="Gotham book"/>
              </a:rPr>
            </a:br>
            <a:r>
              <a:rPr lang="en-US" sz="6600" b="1" i="1" dirty="0">
                <a:solidFill>
                  <a:srgbClr val="0070C0"/>
                </a:solidFill>
                <a:latin typeface="Gotham book"/>
              </a:rPr>
              <a:t>La Era Nacional Mexicana</a:t>
            </a:r>
            <a:endParaRPr lang="en-US" sz="6600" b="1" dirty="0">
              <a:solidFill>
                <a:srgbClr val="0070C0"/>
              </a:solidFill>
              <a:latin typeface="Gotham book"/>
            </a:endParaRPr>
          </a:p>
        </p:txBody>
      </p:sp>
      <p:sp>
        <p:nvSpPr>
          <p:cNvPr id="3" name="Subtitle 2">
            <a:extLst>
              <a:ext uri="{FF2B5EF4-FFF2-40B4-BE49-F238E27FC236}">
                <a16:creationId xmlns:a16="http://schemas.microsoft.com/office/drawing/2014/main" id="{DE5E7D88-B411-0667-9CA2-7DAF8B9F01D0}"/>
              </a:ext>
            </a:extLst>
          </p:cNvPr>
          <p:cNvSpPr>
            <a:spLocks noGrp="1"/>
          </p:cNvSpPr>
          <p:nvPr>
            <p:ph type="subTitle" idx="1"/>
          </p:nvPr>
        </p:nvSpPr>
        <p:spPr>
          <a:xfrm>
            <a:off x="640080" y="4631161"/>
            <a:ext cx="6692827" cy="1569486"/>
          </a:xfrm>
        </p:spPr>
        <p:txBody>
          <a:bodyPr>
            <a:noAutofit/>
          </a:bodyPr>
          <a:lstStyle/>
          <a:p>
            <a:pPr algn="l"/>
            <a:r>
              <a:rPr lang="en-US" sz="3200" b="1" i="1" dirty="0" err="1">
                <a:solidFill>
                  <a:schemeClr val="tx1">
                    <a:lumMod val="75000"/>
                    <a:lumOff val="25000"/>
                  </a:schemeClr>
                </a:solidFill>
                <a:latin typeface="Gotham medium"/>
              </a:rPr>
              <a:t>Lección</a:t>
            </a:r>
            <a:r>
              <a:rPr lang="en-US" sz="3200" b="1" i="1" dirty="0">
                <a:solidFill>
                  <a:schemeClr val="tx1">
                    <a:lumMod val="75000"/>
                    <a:lumOff val="25000"/>
                  </a:schemeClr>
                </a:solidFill>
                <a:latin typeface="Gotham medium"/>
              </a:rPr>
              <a:t> 9: </a:t>
            </a:r>
          </a:p>
          <a:p>
            <a:pPr algn="l"/>
            <a:r>
              <a:rPr lang="es-ES" sz="3200" b="1" i="1" dirty="0">
                <a:solidFill>
                  <a:srgbClr val="0070C0"/>
                </a:solidFill>
                <a:latin typeface="Gotham medium"/>
              </a:rPr>
              <a:t>Creciente tensión en Texas </a:t>
            </a:r>
            <a:r>
              <a:rPr lang="es-ES" sz="3200" b="1" i="1" dirty="0" err="1">
                <a:solidFill>
                  <a:srgbClr val="0070C0"/>
                </a:solidFill>
                <a:latin typeface="Gotham medium"/>
              </a:rPr>
              <a:t>Extension</a:t>
            </a:r>
            <a:r>
              <a:rPr lang="es-ES" sz="3200" b="1" i="1" dirty="0">
                <a:solidFill>
                  <a:srgbClr val="0070C0"/>
                </a:solidFill>
                <a:latin typeface="Gotham medium"/>
              </a:rPr>
              <a:t>
Lección de fuente primaria</a:t>
            </a:r>
            <a:endParaRPr lang="en-US" sz="3200" b="1" i="1" dirty="0">
              <a:solidFill>
                <a:srgbClr val="0070C0"/>
              </a:solidFill>
              <a:latin typeface="Gotham medium"/>
            </a:endParaRPr>
          </a:p>
        </p:txBody>
      </p:sp>
      <p:pic>
        <p:nvPicPr>
          <p:cNvPr id="6" name="Picture 5" descr="An image of the newspaper &quot;The Texas Republican&quot; from 1834 in which there is an article written by Anglo colonists in Texas that lists their grievances with the Mexican government including the arrest and imprisonment of Stephen F. Austin.">
            <a:extLst>
              <a:ext uri="{FF2B5EF4-FFF2-40B4-BE49-F238E27FC236}">
                <a16:creationId xmlns:a16="http://schemas.microsoft.com/office/drawing/2014/main" id="{830B1371-B63D-612E-FE91-22DB31A29546}"/>
              </a:ext>
            </a:extLst>
          </p:cNvPr>
          <p:cNvPicPr>
            <a:picLocks noChangeAspect="1"/>
          </p:cNvPicPr>
          <p:nvPr/>
        </p:nvPicPr>
        <p:blipFill>
          <a:blip r:embed="rId3"/>
          <a:stretch>
            <a:fillRect/>
          </a:stretch>
        </p:blipFill>
        <p:spPr>
          <a:xfrm>
            <a:off x="7489371" y="176678"/>
            <a:ext cx="4339641" cy="6477078"/>
          </a:xfrm>
          <a:prstGeom prst="rect">
            <a:avLst/>
          </a:prstGeom>
          <a:effectLst>
            <a:outerShdw blurRad="50800" dist="50800" dir="7920000" algn="ctr" rotWithShape="0">
              <a:srgbClr val="000000">
                <a:alpha val="43137"/>
              </a:srgbClr>
            </a:outerShdw>
          </a:effectLst>
        </p:spPr>
      </p:pic>
    </p:spTree>
    <p:extLst>
      <p:ext uri="{BB962C8B-B14F-4D97-AF65-F5344CB8AC3E}">
        <p14:creationId xmlns:p14="http://schemas.microsoft.com/office/powerpoint/2010/main" val="39130847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5">
            <a:extLst>
              <a:ext uri="{FF2B5EF4-FFF2-40B4-BE49-F238E27FC236}">
                <a16:creationId xmlns:a16="http://schemas.microsoft.com/office/drawing/2014/main" id="{9A2DDDE3-5B12-072C-1ACD-E8D75AE48075}"/>
              </a:ext>
            </a:extLst>
          </p:cNvPr>
          <p:cNvSpPr txBox="1">
            <a:spLocks noGrp="1"/>
          </p:cNvSpPr>
          <p:nvPr>
            <p:ph type="title" idx="4294967295"/>
          </p:nvPr>
        </p:nvSpPr>
        <p:spPr>
          <a:xfrm>
            <a:off x="1531620" y="13061"/>
            <a:ext cx="8386276" cy="1336237"/>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lvl="0" algn="l">
              <a:defRPr/>
            </a:pPr>
            <a:r>
              <a:rPr lang="en-US" b="1" dirty="0" err="1">
                <a:solidFill>
                  <a:schemeClr val="bg1"/>
                </a:solidFill>
                <a:latin typeface="Gotham Medium"/>
              </a:rPr>
              <a:t>Documento</a:t>
            </a:r>
            <a:r>
              <a:rPr kumimoji="0" lang="en-US" b="1" i="0" u="none" strike="noStrike" kern="1200" cap="none" spc="0" normalizeH="0" baseline="0" noProof="0" dirty="0">
                <a:ln>
                  <a:noFill/>
                </a:ln>
                <a:solidFill>
                  <a:schemeClr val="bg1"/>
                </a:solidFill>
                <a:effectLst/>
                <a:uLnTx/>
                <a:uFillTx/>
                <a:latin typeface="Gotham Medium"/>
                <a:ea typeface="+mj-ea"/>
                <a:cs typeface="+mj-cs"/>
              </a:rPr>
              <a:t> C</a:t>
            </a:r>
            <a:endParaRPr kumimoji="0" lang="en-US" b="1" i="0" u="none" strike="noStrike" kern="1200" cap="none" spc="0" normalizeH="0" baseline="0" noProof="0" dirty="0">
              <a:ln>
                <a:noFill/>
              </a:ln>
              <a:solidFill>
                <a:schemeClr val="tx1"/>
              </a:solidFill>
              <a:effectLst/>
              <a:uLnTx/>
              <a:uFillTx/>
              <a:latin typeface="Gotham Medium"/>
              <a:ea typeface="+mj-ea"/>
              <a:cs typeface="+mj-cs"/>
            </a:endParaRPr>
          </a:p>
        </p:txBody>
      </p:sp>
      <p:sp>
        <p:nvSpPr>
          <p:cNvPr id="3" name="TextBox 2">
            <a:extLst>
              <a:ext uri="{FF2B5EF4-FFF2-40B4-BE49-F238E27FC236}">
                <a16:creationId xmlns:a16="http://schemas.microsoft.com/office/drawing/2014/main" id="{AB6A6E46-9ADD-23AD-EA5F-59809DC04FC1}"/>
              </a:ext>
            </a:extLst>
          </p:cNvPr>
          <p:cNvSpPr txBox="1"/>
          <p:nvPr/>
        </p:nvSpPr>
        <p:spPr>
          <a:xfrm>
            <a:off x="522515" y="1774371"/>
            <a:ext cx="5116286" cy="4641271"/>
          </a:xfrm>
          <a:prstGeom prst="rect">
            <a:avLst/>
          </a:prstGeom>
          <a:noFill/>
        </p:spPr>
        <p:txBody>
          <a:bodyPr wrap="square" rtlCol="0">
            <a:spAutoFit/>
          </a:bodyPr>
          <a:lstStyle/>
          <a:p>
            <a:pPr algn="ctr">
              <a:lnSpc>
                <a:spcPct val="115000"/>
              </a:lnSpc>
              <a:spcAft>
                <a:spcPts val="800"/>
              </a:spcAft>
            </a:pPr>
            <a:r>
              <a:rPr lang="es-ES" sz="3200" kern="100" dirty="0">
                <a:solidFill>
                  <a:schemeClr val="accent6">
                    <a:lumMod val="75000"/>
                  </a:schemeClr>
                </a:solidFill>
                <a:latin typeface="Gotham Book"/>
                <a:ea typeface="Aptos" panose="020B0004020202020204" pitchFamily="34" charset="0"/>
                <a:cs typeface="Times New Roman" panose="02020603050405020304" pitchFamily="18" charset="0"/>
              </a:rPr>
              <a:t>Extractos del artículo 11 del Anuncio de la Ley del 6 de abril de 1830</a:t>
            </a:r>
          </a:p>
          <a:p>
            <a:pPr algn="ctr">
              <a:lnSpc>
                <a:spcPct val="115000"/>
              </a:lnSpc>
              <a:spcAft>
                <a:spcPts val="800"/>
              </a:spcAft>
            </a:pPr>
            <a:r>
              <a:rPr lang="en-US" sz="3200" kern="100" dirty="0" err="1">
                <a:solidFill>
                  <a:srgbClr val="0070C0"/>
                </a:solidFill>
                <a:latin typeface="Gotham Book"/>
                <a:ea typeface="Aptos" panose="020B0004020202020204" pitchFamily="34" charset="0"/>
                <a:cs typeface="Times New Roman" panose="02020603050405020304" pitchFamily="18" charset="0"/>
              </a:rPr>
              <a:t>Publicado</a:t>
            </a:r>
            <a:r>
              <a:rPr lang="en-US" sz="3200" kern="100" dirty="0">
                <a:solidFill>
                  <a:srgbClr val="0070C0"/>
                </a:solidFill>
                <a:latin typeface="Gotham Book"/>
                <a:ea typeface="Aptos" panose="020B0004020202020204" pitchFamily="34" charset="0"/>
                <a:cs typeface="Times New Roman" panose="02020603050405020304" pitchFamily="18" charset="0"/>
              </a:rPr>
              <a:t> </a:t>
            </a:r>
            <a:r>
              <a:rPr lang="en-US" sz="3200" kern="100" dirty="0" err="1">
                <a:solidFill>
                  <a:srgbClr val="0070C0"/>
                </a:solidFill>
                <a:latin typeface="Gotham Book"/>
                <a:ea typeface="Aptos" panose="020B0004020202020204" pitchFamily="34" charset="0"/>
                <a:cs typeface="Times New Roman" panose="02020603050405020304" pitchFamily="18" charset="0"/>
              </a:rPr>
              <a:t>por</a:t>
            </a:r>
            <a:r>
              <a:rPr lang="en-US" sz="3200" kern="100" dirty="0">
                <a:solidFill>
                  <a:srgbClr val="0070C0"/>
                </a:solidFill>
                <a:latin typeface="Gotham Book"/>
                <a:ea typeface="Aptos" panose="020B0004020202020204" pitchFamily="34" charset="0"/>
                <a:cs typeface="Times New Roman" panose="02020603050405020304" pitchFamily="18" charset="0"/>
              </a:rPr>
              <a:t> </a:t>
            </a:r>
            <a:r>
              <a:rPr lang="en-US" sz="3200" kern="100" dirty="0" err="1">
                <a:solidFill>
                  <a:srgbClr val="0070C0"/>
                </a:solidFill>
                <a:latin typeface="Gotham Book"/>
                <a:ea typeface="Aptos" panose="020B0004020202020204" pitchFamily="34" charset="0"/>
                <a:cs typeface="Times New Roman" panose="02020603050405020304" pitchFamily="18" charset="0"/>
              </a:rPr>
              <a:t>el</a:t>
            </a:r>
            <a:r>
              <a:rPr lang="en-US" sz="3200" kern="100" dirty="0">
                <a:solidFill>
                  <a:srgbClr val="0070C0"/>
                </a:solidFill>
                <a:latin typeface="Gotham Book"/>
                <a:ea typeface="Aptos" panose="020B0004020202020204" pitchFamily="34" charset="0"/>
                <a:cs typeface="Times New Roman" panose="02020603050405020304" pitchFamily="18" charset="0"/>
              </a:rPr>
              <a:t> Congreso Mexicano, </a:t>
            </a:r>
            <a:r>
              <a:rPr lang="en-US" sz="3200" kern="100" dirty="0" err="1">
                <a:solidFill>
                  <a:srgbClr val="0070C0"/>
                </a:solidFill>
                <a:latin typeface="Gotham Book"/>
                <a:ea typeface="Aptos" panose="020B0004020202020204" pitchFamily="34" charset="0"/>
                <a:cs typeface="Times New Roman" panose="02020603050405020304" pitchFamily="18" charset="0"/>
              </a:rPr>
              <a:t>escrito</a:t>
            </a:r>
            <a:r>
              <a:rPr lang="en-US" sz="3200" kern="100" dirty="0">
                <a:solidFill>
                  <a:srgbClr val="0070C0"/>
                </a:solidFill>
                <a:latin typeface="Gotham Book"/>
                <a:ea typeface="Aptos" panose="020B0004020202020204" pitchFamily="34" charset="0"/>
                <a:cs typeface="Times New Roman" panose="02020603050405020304" pitchFamily="18" charset="0"/>
              </a:rPr>
              <a:t> </a:t>
            </a:r>
            <a:r>
              <a:rPr lang="en-US" sz="3200" kern="100" dirty="0" err="1">
                <a:solidFill>
                  <a:srgbClr val="0070C0"/>
                </a:solidFill>
                <a:latin typeface="Gotham Book"/>
                <a:ea typeface="Aptos" panose="020B0004020202020204" pitchFamily="34" charset="0"/>
                <a:cs typeface="Times New Roman" panose="02020603050405020304" pitchFamily="18" charset="0"/>
              </a:rPr>
              <a:t>por</a:t>
            </a:r>
            <a:r>
              <a:rPr lang="en-US" sz="3200" kern="100" dirty="0">
                <a:solidFill>
                  <a:srgbClr val="0070C0"/>
                </a:solidFill>
                <a:latin typeface="Gotham Book"/>
                <a:ea typeface="Aptos" panose="020B0004020202020204" pitchFamily="34" charset="0"/>
                <a:cs typeface="Times New Roman" panose="02020603050405020304" pitchFamily="18" charset="0"/>
              </a:rPr>
              <a:t> José M. Tornel</a:t>
            </a:r>
          </a:p>
          <a:p>
            <a:pPr algn="ctr">
              <a:lnSpc>
                <a:spcPct val="115000"/>
              </a:lnSpc>
              <a:spcAft>
                <a:spcPts val="800"/>
              </a:spcAft>
            </a:pPr>
            <a:r>
              <a:rPr lang="en-US" sz="3200" kern="100" dirty="0" err="1">
                <a:solidFill>
                  <a:srgbClr val="7030A0"/>
                </a:solidFill>
                <a:latin typeface="Gotham Book"/>
                <a:ea typeface="Aptos" panose="020B0004020202020204" pitchFamily="34" charset="0"/>
                <a:cs typeface="Times New Roman" panose="02020603050405020304" pitchFamily="18" charset="0"/>
              </a:rPr>
              <a:t>Noviembre</a:t>
            </a:r>
            <a:r>
              <a:rPr lang="en-US" sz="3200" kern="100" dirty="0">
                <a:solidFill>
                  <a:srgbClr val="7030A0"/>
                </a:solidFill>
                <a:effectLst/>
                <a:latin typeface="Gotham Book"/>
                <a:ea typeface="Aptos" panose="020B0004020202020204" pitchFamily="34" charset="0"/>
                <a:cs typeface="Times New Roman" panose="02020603050405020304" pitchFamily="18" charset="0"/>
              </a:rPr>
              <a:t> 5, 1830</a:t>
            </a:r>
          </a:p>
          <a:p>
            <a:endParaRPr lang="en-US" dirty="0"/>
          </a:p>
        </p:txBody>
      </p:sp>
      <p:pic>
        <p:nvPicPr>
          <p:cNvPr id="5" name="Picture 4" descr="An image of a copy of the translated transcript of Article 11 of the Law of April 6, 1830">
            <a:extLst>
              <a:ext uri="{FF2B5EF4-FFF2-40B4-BE49-F238E27FC236}">
                <a16:creationId xmlns:a16="http://schemas.microsoft.com/office/drawing/2014/main" id="{41F0DEFC-939B-E690-894C-DDCBE161D420}"/>
              </a:ext>
            </a:extLst>
          </p:cNvPr>
          <p:cNvPicPr>
            <a:picLocks noChangeAspect="1"/>
          </p:cNvPicPr>
          <p:nvPr/>
        </p:nvPicPr>
        <p:blipFill>
          <a:blip r:embed="rId4"/>
          <a:stretch>
            <a:fillRect/>
          </a:stretch>
        </p:blipFill>
        <p:spPr>
          <a:xfrm>
            <a:off x="6076929" y="335557"/>
            <a:ext cx="4583451" cy="4736642"/>
          </a:xfrm>
          <a:prstGeom prst="rect">
            <a:avLst/>
          </a:prstGeom>
          <a:effectLst>
            <a:outerShdw blurRad="50800" dist="50800" dir="7920000" algn="ctr" rotWithShape="0">
              <a:srgbClr val="000000">
                <a:alpha val="43137"/>
              </a:srgbClr>
            </a:outerShdw>
          </a:effectLst>
        </p:spPr>
      </p:pic>
      <p:sp>
        <p:nvSpPr>
          <p:cNvPr id="6" name="TextBox 5">
            <a:extLst>
              <a:ext uri="{FF2B5EF4-FFF2-40B4-BE49-F238E27FC236}">
                <a16:creationId xmlns:a16="http://schemas.microsoft.com/office/drawing/2014/main" id="{3D2520BE-90D2-9902-A22B-DDCAE682CA73}"/>
              </a:ext>
            </a:extLst>
          </p:cNvPr>
          <p:cNvSpPr txBox="1"/>
          <p:nvPr/>
        </p:nvSpPr>
        <p:spPr>
          <a:xfrm>
            <a:off x="6096000" y="5122008"/>
            <a:ext cx="4583451" cy="1015663"/>
          </a:xfrm>
          <a:prstGeom prst="rect">
            <a:avLst/>
          </a:prstGeom>
          <a:noFill/>
        </p:spPr>
        <p:txBody>
          <a:bodyPr wrap="square" rtlCol="0">
            <a:spAutoFit/>
          </a:bodyPr>
          <a:lstStyle/>
          <a:p>
            <a:pPr algn="ctr"/>
            <a:r>
              <a:rPr lang="es-ES" sz="2000" i="1" dirty="0">
                <a:latin typeface="Gotham Book"/>
              </a:rPr>
              <a:t>La transcripción traducida del Artículo 11 de la Ley del 6 de abril de 1830.
El portal a la historia de Texas</a:t>
            </a:r>
            <a:endParaRPr lang="en-US" sz="2000" i="1" dirty="0">
              <a:latin typeface="Gotham Book"/>
            </a:endParaRPr>
          </a:p>
        </p:txBody>
      </p:sp>
    </p:spTree>
    <p:extLst>
      <p:ext uri="{BB962C8B-B14F-4D97-AF65-F5344CB8AC3E}">
        <p14:creationId xmlns:p14="http://schemas.microsoft.com/office/powerpoint/2010/main" val="22660801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5">
            <a:extLst>
              <a:ext uri="{FF2B5EF4-FFF2-40B4-BE49-F238E27FC236}">
                <a16:creationId xmlns:a16="http://schemas.microsoft.com/office/drawing/2014/main" id="{470F8A1A-194C-A8CD-B289-08881D80FE1C}"/>
              </a:ext>
            </a:extLst>
          </p:cNvPr>
          <p:cNvSpPr txBox="1">
            <a:spLocks noGrp="1"/>
          </p:cNvSpPr>
          <p:nvPr>
            <p:ph type="title" idx="4294967295"/>
          </p:nvPr>
        </p:nvSpPr>
        <p:spPr>
          <a:xfrm>
            <a:off x="2100942" y="13062"/>
            <a:ext cx="7816953" cy="1010196"/>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lvl="0" algn="l">
              <a:defRPr/>
            </a:pPr>
            <a:r>
              <a:rPr lang="en-US" sz="5400" b="1" dirty="0" err="1">
                <a:solidFill>
                  <a:srgbClr val="0070C0"/>
                </a:solidFill>
                <a:latin typeface="Gotham Medium"/>
              </a:rPr>
              <a:t>Documento</a:t>
            </a:r>
            <a:r>
              <a:rPr lang="en-US" sz="5400" b="1" dirty="0">
                <a:solidFill>
                  <a:srgbClr val="0070C0"/>
                </a:solidFill>
                <a:latin typeface="Gotham Medium"/>
              </a:rPr>
              <a:t> D</a:t>
            </a:r>
            <a:endParaRPr kumimoji="0" lang="en-US" sz="5400" b="1" i="0" u="none" strike="noStrike" kern="1200" cap="none" spc="0" normalizeH="0" baseline="0" noProof="0" dirty="0">
              <a:ln>
                <a:noFill/>
              </a:ln>
              <a:solidFill>
                <a:srgbClr val="0070C0"/>
              </a:solidFill>
              <a:effectLst/>
              <a:uLnTx/>
              <a:uFillTx/>
              <a:latin typeface="Gotham Medium"/>
              <a:ea typeface="+mj-ea"/>
              <a:cs typeface="+mj-cs"/>
            </a:endParaRPr>
          </a:p>
        </p:txBody>
      </p:sp>
      <p:sp>
        <p:nvSpPr>
          <p:cNvPr id="3" name="TextBox 2">
            <a:extLst>
              <a:ext uri="{FF2B5EF4-FFF2-40B4-BE49-F238E27FC236}">
                <a16:creationId xmlns:a16="http://schemas.microsoft.com/office/drawing/2014/main" id="{382C84F1-00EC-D858-444A-7EBF6E04FFAF}"/>
              </a:ext>
            </a:extLst>
          </p:cNvPr>
          <p:cNvSpPr txBox="1"/>
          <p:nvPr/>
        </p:nvSpPr>
        <p:spPr>
          <a:xfrm>
            <a:off x="1894114" y="1360715"/>
            <a:ext cx="4452257" cy="4538678"/>
          </a:xfrm>
          <a:prstGeom prst="rect">
            <a:avLst/>
          </a:prstGeom>
          <a:noFill/>
        </p:spPr>
        <p:txBody>
          <a:bodyPr wrap="square" rtlCol="0">
            <a:spAutoFit/>
          </a:bodyPr>
          <a:lstStyle/>
          <a:p>
            <a:pPr algn="ctr">
              <a:lnSpc>
                <a:spcPct val="115000"/>
              </a:lnSpc>
              <a:spcAft>
                <a:spcPts val="800"/>
              </a:spcAft>
            </a:pPr>
            <a:r>
              <a:rPr lang="es-ES" sz="2800" kern="100" dirty="0">
                <a:solidFill>
                  <a:srgbClr val="7030A0"/>
                </a:solidFill>
                <a:latin typeface="Gotham Book"/>
                <a:ea typeface="Aptos" panose="020B0004020202020204" pitchFamily="34" charset="0"/>
                <a:cs typeface="Times New Roman" panose="02020603050405020304" pitchFamily="18" charset="0"/>
              </a:rPr>
              <a:t>Extractos de las Resoluciones del </a:t>
            </a:r>
            <a:r>
              <a:rPr lang="es-ES" sz="2800" kern="100" dirty="0" err="1">
                <a:solidFill>
                  <a:srgbClr val="7030A0"/>
                </a:solidFill>
                <a:latin typeface="Gotham Book"/>
                <a:ea typeface="Aptos" panose="020B0004020202020204" pitchFamily="34" charset="0"/>
                <a:cs typeface="Times New Roman" panose="02020603050405020304" pitchFamily="18" charset="0"/>
              </a:rPr>
              <a:t>Turtle</a:t>
            </a:r>
            <a:r>
              <a:rPr lang="es-ES" sz="2800" kern="100" dirty="0">
                <a:solidFill>
                  <a:srgbClr val="7030A0"/>
                </a:solidFill>
                <a:latin typeface="Gotham Book"/>
                <a:ea typeface="Aptos" panose="020B0004020202020204" pitchFamily="34" charset="0"/>
                <a:cs typeface="Times New Roman" panose="02020603050405020304" pitchFamily="18" charset="0"/>
              </a:rPr>
              <a:t> </a:t>
            </a:r>
            <a:r>
              <a:rPr lang="es-ES" sz="2800" kern="100" dirty="0" err="1">
                <a:solidFill>
                  <a:srgbClr val="7030A0"/>
                </a:solidFill>
                <a:latin typeface="Gotham Book"/>
                <a:ea typeface="Aptos" panose="020B0004020202020204" pitchFamily="34" charset="0"/>
                <a:cs typeface="Times New Roman" panose="02020603050405020304" pitchFamily="18" charset="0"/>
              </a:rPr>
              <a:t>Bayou</a:t>
            </a:r>
            <a:r>
              <a:rPr lang="es-ES" sz="2800" kern="100" dirty="0">
                <a:solidFill>
                  <a:srgbClr val="7030A0"/>
                </a:solidFill>
                <a:latin typeface="Gotham Book"/>
                <a:ea typeface="Aptos" panose="020B0004020202020204" pitchFamily="34" charset="0"/>
                <a:cs typeface="Times New Roman" panose="02020603050405020304" pitchFamily="18" charset="0"/>
              </a:rPr>
              <a:t>, escritas por los colonos anglosajones que participaron en los disturbios en el Fuerte </a:t>
            </a:r>
            <a:r>
              <a:rPr lang="es-ES" sz="2800" kern="100" dirty="0" err="1">
                <a:solidFill>
                  <a:srgbClr val="7030A0"/>
                </a:solidFill>
                <a:latin typeface="Gotham Book"/>
                <a:ea typeface="Aptos" panose="020B0004020202020204" pitchFamily="34" charset="0"/>
                <a:cs typeface="Times New Roman" panose="02020603050405020304" pitchFamily="18" charset="0"/>
              </a:rPr>
              <a:t>Anahuac</a:t>
            </a:r>
            <a:r>
              <a:rPr lang="en-US" sz="2800" kern="100" dirty="0">
                <a:solidFill>
                  <a:srgbClr val="7030A0"/>
                </a:solidFill>
                <a:effectLst/>
                <a:latin typeface="Gotham Book"/>
                <a:ea typeface="Aptos" panose="020B0004020202020204" pitchFamily="34" charset="0"/>
                <a:cs typeface="Times New Roman" panose="02020603050405020304" pitchFamily="18" charset="0"/>
              </a:rPr>
              <a:t>. </a:t>
            </a:r>
          </a:p>
          <a:p>
            <a:pPr algn="ctr">
              <a:lnSpc>
                <a:spcPct val="115000"/>
              </a:lnSpc>
              <a:spcAft>
                <a:spcPts val="800"/>
              </a:spcAft>
            </a:pPr>
            <a:r>
              <a:rPr lang="es-ES" sz="2800" kern="100" dirty="0">
                <a:solidFill>
                  <a:schemeClr val="accent6">
                    <a:lumMod val="75000"/>
                  </a:schemeClr>
                </a:solidFill>
                <a:latin typeface="Gotham Book"/>
                <a:ea typeface="Aptos" panose="020B0004020202020204" pitchFamily="34" charset="0"/>
                <a:cs typeface="Times New Roman" panose="02020603050405020304" pitchFamily="18" charset="0"/>
              </a:rPr>
              <a:t>Dirigido al coronel mexicano José Antonio Mexia, 13 de junio de 1832</a:t>
            </a:r>
            <a:r>
              <a:rPr lang="en-US" sz="2800" kern="100" dirty="0">
                <a:solidFill>
                  <a:schemeClr val="accent6">
                    <a:lumMod val="75000"/>
                  </a:schemeClr>
                </a:solidFill>
                <a:effectLst/>
                <a:latin typeface="Gotham Book"/>
                <a:ea typeface="Aptos" panose="020B0004020202020204" pitchFamily="34" charset="0"/>
                <a:cs typeface="Times New Roman" panose="02020603050405020304" pitchFamily="18" charset="0"/>
              </a:rPr>
              <a:t>.</a:t>
            </a:r>
          </a:p>
          <a:p>
            <a:endParaRPr lang="en-US" dirty="0"/>
          </a:p>
        </p:txBody>
      </p:sp>
      <p:pic>
        <p:nvPicPr>
          <p:cNvPr id="5" name="Picture 4" descr="A photograph of the Turtle Bayou Resolutions on discolored yellow parchment paper in cursive writing. ">
            <a:extLst>
              <a:ext uri="{FF2B5EF4-FFF2-40B4-BE49-F238E27FC236}">
                <a16:creationId xmlns:a16="http://schemas.microsoft.com/office/drawing/2014/main" id="{969F45D2-AF4B-B480-8B72-81B3994C5AAF}"/>
              </a:ext>
            </a:extLst>
          </p:cNvPr>
          <p:cNvPicPr>
            <a:picLocks noChangeAspect="1"/>
          </p:cNvPicPr>
          <p:nvPr/>
        </p:nvPicPr>
        <p:blipFill>
          <a:blip r:embed="rId4"/>
          <a:stretch>
            <a:fillRect/>
          </a:stretch>
        </p:blipFill>
        <p:spPr>
          <a:xfrm>
            <a:off x="7225988" y="248637"/>
            <a:ext cx="3898578" cy="5034200"/>
          </a:xfrm>
          <a:prstGeom prst="rect">
            <a:avLst/>
          </a:prstGeom>
          <a:effectLst>
            <a:outerShdw blurRad="50800" dist="50800" dir="7920000" algn="ctr" rotWithShape="0">
              <a:srgbClr val="000000">
                <a:alpha val="43137"/>
              </a:srgbClr>
            </a:outerShdw>
          </a:effectLst>
        </p:spPr>
      </p:pic>
      <p:sp>
        <p:nvSpPr>
          <p:cNvPr id="6" name="TextBox 5">
            <a:extLst>
              <a:ext uri="{FF2B5EF4-FFF2-40B4-BE49-F238E27FC236}">
                <a16:creationId xmlns:a16="http://schemas.microsoft.com/office/drawing/2014/main" id="{D5EF7688-6332-D138-302E-E176F7DD4B8D}"/>
              </a:ext>
            </a:extLst>
          </p:cNvPr>
          <p:cNvSpPr txBox="1"/>
          <p:nvPr/>
        </p:nvSpPr>
        <p:spPr>
          <a:xfrm>
            <a:off x="6705601" y="5379251"/>
            <a:ext cx="4876800" cy="1015663"/>
          </a:xfrm>
          <a:prstGeom prst="rect">
            <a:avLst/>
          </a:prstGeom>
          <a:noFill/>
        </p:spPr>
        <p:txBody>
          <a:bodyPr wrap="square" rtlCol="0">
            <a:spAutoFit/>
          </a:bodyPr>
          <a:lstStyle/>
          <a:p>
            <a:pPr algn="ctr"/>
            <a:r>
              <a:rPr lang="es-ES" sz="2000" i="1" dirty="0">
                <a:latin typeface="Gotham Book"/>
              </a:rPr>
              <a:t>Las resoluciones del </a:t>
            </a:r>
            <a:r>
              <a:rPr lang="es-ES" sz="2000" i="1" dirty="0" err="1">
                <a:latin typeface="Gotham Book"/>
              </a:rPr>
              <a:t>Turtle</a:t>
            </a:r>
            <a:r>
              <a:rPr lang="es-ES" sz="2000" i="1" dirty="0">
                <a:latin typeface="Gotham Book"/>
              </a:rPr>
              <a:t> </a:t>
            </a:r>
            <a:r>
              <a:rPr lang="es-ES" sz="2000" i="1" dirty="0" err="1">
                <a:latin typeface="Gotham Book"/>
              </a:rPr>
              <a:t>Bayou</a:t>
            </a:r>
            <a:r>
              <a:rPr lang="es-ES" sz="2000" i="1" dirty="0">
                <a:latin typeface="Gotham Book"/>
              </a:rPr>
              <a:t>
Comisión de Biblioteca y Archivos del Estado de Texas</a:t>
            </a:r>
            <a:endParaRPr lang="en-US" sz="2000" i="1" dirty="0">
              <a:latin typeface="Gotham Book"/>
            </a:endParaRPr>
          </a:p>
        </p:txBody>
      </p:sp>
    </p:spTree>
    <p:extLst>
      <p:ext uri="{BB962C8B-B14F-4D97-AF65-F5344CB8AC3E}">
        <p14:creationId xmlns:p14="http://schemas.microsoft.com/office/powerpoint/2010/main" val="23716973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5">
            <a:extLst>
              <a:ext uri="{FF2B5EF4-FFF2-40B4-BE49-F238E27FC236}">
                <a16:creationId xmlns:a16="http://schemas.microsoft.com/office/drawing/2014/main" id="{5028D06D-6EBD-CA64-6DAF-73CDAE10B977}"/>
              </a:ext>
            </a:extLst>
          </p:cNvPr>
          <p:cNvSpPr txBox="1">
            <a:spLocks noGrp="1"/>
          </p:cNvSpPr>
          <p:nvPr>
            <p:ph type="title" idx="4294967295"/>
          </p:nvPr>
        </p:nvSpPr>
        <p:spPr>
          <a:xfrm>
            <a:off x="2318657" y="0"/>
            <a:ext cx="7716274" cy="1208314"/>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lvl="0" algn="l">
              <a:defRPr/>
            </a:pPr>
            <a:r>
              <a:rPr lang="en-US" b="1" dirty="0" err="1">
                <a:solidFill>
                  <a:srgbClr val="0070C0"/>
                </a:solidFill>
                <a:latin typeface="Gotham Medium"/>
              </a:rPr>
              <a:t>Documento</a:t>
            </a:r>
            <a:r>
              <a:rPr lang="en-US" b="1" dirty="0">
                <a:solidFill>
                  <a:srgbClr val="0070C0"/>
                </a:solidFill>
                <a:latin typeface="Gotham Medium"/>
              </a:rPr>
              <a:t> E</a:t>
            </a:r>
            <a:endParaRPr kumimoji="0" lang="en-US" b="1" i="0" u="none" strike="noStrike" kern="1200" cap="none" spc="0" normalizeH="0" baseline="0" noProof="0" dirty="0">
              <a:ln>
                <a:noFill/>
              </a:ln>
              <a:solidFill>
                <a:srgbClr val="0070C0"/>
              </a:solidFill>
              <a:effectLst/>
              <a:uLnTx/>
              <a:uFillTx/>
              <a:latin typeface="Gotham Medium"/>
              <a:ea typeface="+mj-ea"/>
              <a:cs typeface="+mj-cs"/>
            </a:endParaRPr>
          </a:p>
        </p:txBody>
      </p:sp>
      <p:sp>
        <p:nvSpPr>
          <p:cNvPr id="4" name="TextBox 3">
            <a:extLst>
              <a:ext uri="{FF2B5EF4-FFF2-40B4-BE49-F238E27FC236}">
                <a16:creationId xmlns:a16="http://schemas.microsoft.com/office/drawing/2014/main" id="{8D20B913-C20E-A32B-31C3-F72ABA9A52CF}"/>
              </a:ext>
            </a:extLst>
          </p:cNvPr>
          <p:cNvSpPr txBox="1"/>
          <p:nvPr/>
        </p:nvSpPr>
        <p:spPr>
          <a:xfrm>
            <a:off x="1981200" y="1306286"/>
            <a:ext cx="5138057" cy="6127831"/>
          </a:xfrm>
          <a:prstGeom prst="rect">
            <a:avLst/>
          </a:prstGeom>
          <a:noFill/>
        </p:spPr>
        <p:txBody>
          <a:bodyPr wrap="square" rtlCol="0">
            <a:spAutoFit/>
          </a:bodyPr>
          <a:lstStyle/>
          <a:p>
            <a:pPr algn="ctr">
              <a:lnSpc>
                <a:spcPct val="115000"/>
              </a:lnSpc>
              <a:spcAft>
                <a:spcPts val="800"/>
              </a:spcAft>
            </a:pPr>
            <a:r>
              <a:rPr lang="es-ES" sz="2800" kern="100" dirty="0">
                <a:solidFill>
                  <a:srgbClr val="C00000"/>
                </a:solidFill>
                <a:latin typeface="Gotham Book"/>
                <a:ea typeface="Aptos" panose="020B0004020202020204" pitchFamily="34" charset="0"/>
                <a:cs typeface="Times New Roman" panose="02020603050405020304" pitchFamily="18" charset="0"/>
              </a:rPr>
              <a:t>Extractos de un artículo periodístico escrito por R. M. Williamson sobre la respuesta de México a las solicitudes anglosajones presentadas como resultado de las Convenciones de 1832 y 1833</a:t>
            </a:r>
            <a:r>
              <a:rPr lang="en-US" sz="2800" kern="100" dirty="0">
                <a:solidFill>
                  <a:srgbClr val="C00000"/>
                </a:solidFill>
                <a:effectLst/>
                <a:latin typeface="Gotham Book"/>
                <a:ea typeface="Aptos" panose="020B0004020202020204" pitchFamily="34" charset="0"/>
                <a:cs typeface="Times New Roman" panose="02020603050405020304" pitchFamily="18" charset="0"/>
              </a:rPr>
              <a:t>. </a:t>
            </a:r>
          </a:p>
          <a:p>
            <a:pPr algn="ctr">
              <a:lnSpc>
                <a:spcPct val="115000"/>
              </a:lnSpc>
              <a:spcAft>
                <a:spcPts val="800"/>
              </a:spcAft>
            </a:pPr>
            <a:r>
              <a:rPr lang="en-US" sz="2800" kern="100" dirty="0">
                <a:solidFill>
                  <a:srgbClr val="0070C0"/>
                </a:solidFill>
                <a:effectLst/>
                <a:latin typeface="Gotham Book"/>
                <a:ea typeface="Aptos" panose="020B0004020202020204" pitchFamily="34" charset="0"/>
                <a:cs typeface="Times New Roman" panose="02020603050405020304" pitchFamily="18" charset="0"/>
              </a:rPr>
              <a:t> </a:t>
            </a:r>
            <a:r>
              <a:rPr lang="es-ES" sz="2800" kern="100" dirty="0">
                <a:solidFill>
                  <a:srgbClr val="0070C0"/>
                </a:solidFill>
                <a:latin typeface="Gotham Book"/>
                <a:ea typeface="Aptos" panose="020B0004020202020204" pitchFamily="34" charset="0"/>
                <a:cs typeface="Times New Roman" panose="02020603050405020304" pitchFamily="18" charset="0"/>
              </a:rPr>
              <a:t>Publicado en el periódico </a:t>
            </a:r>
            <a:r>
              <a:rPr lang="es-ES" sz="2800" kern="100" dirty="0" err="1">
                <a:solidFill>
                  <a:srgbClr val="0070C0"/>
                </a:solidFill>
                <a:latin typeface="Gotham Book"/>
                <a:ea typeface="Aptos" panose="020B0004020202020204" pitchFamily="34" charset="0"/>
                <a:cs typeface="Times New Roman" panose="02020603050405020304" pitchFamily="18" charset="0"/>
              </a:rPr>
              <a:t>The</a:t>
            </a:r>
            <a:r>
              <a:rPr lang="es-ES" sz="2800" kern="100" dirty="0">
                <a:solidFill>
                  <a:srgbClr val="0070C0"/>
                </a:solidFill>
                <a:latin typeface="Gotham Book"/>
                <a:ea typeface="Aptos" panose="020B0004020202020204" pitchFamily="34" charset="0"/>
                <a:cs typeface="Times New Roman" panose="02020603050405020304" pitchFamily="18" charset="0"/>
              </a:rPr>
              <a:t> Texas Republican de </a:t>
            </a:r>
            <a:r>
              <a:rPr lang="es-ES" sz="2800" kern="100" dirty="0" err="1">
                <a:solidFill>
                  <a:srgbClr val="0070C0"/>
                </a:solidFill>
                <a:latin typeface="Gotham Book"/>
                <a:ea typeface="Aptos" panose="020B0004020202020204" pitchFamily="34" charset="0"/>
                <a:cs typeface="Times New Roman" panose="02020603050405020304" pitchFamily="18" charset="0"/>
              </a:rPr>
              <a:t>Brazoria</a:t>
            </a:r>
            <a:r>
              <a:rPr lang="es-ES" sz="2800" kern="100" dirty="0">
                <a:solidFill>
                  <a:srgbClr val="0070C0"/>
                </a:solidFill>
                <a:latin typeface="Gotham Book"/>
                <a:ea typeface="Aptos" panose="020B0004020202020204" pitchFamily="34" charset="0"/>
                <a:cs typeface="Times New Roman" panose="02020603050405020304" pitchFamily="18" charset="0"/>
              </a:rPr>
              <a:t>, Texas</a:t>
            </a:r>
            <a:r>
              <a:rPr lang="en-US" sz="2800" kern="100" dirty="0">
                <a:solidFill>
                  <a:srgbClr val="0070C0"/>
                </a:solidFill>
                <a:effectLst/>
                <a:latin typeface="Gotham Book"/>
                <a:ea typeface="Aptos" panose="020B0004020202020204" pitchFamily="34" charset="0"/>
                <a:cs typeface="Times New Roman" panose="02020603050405020304" pitchFamily="18" charset="0"/>
              </a:rPr>
              <a:t>. </a:t>
            </a:r>
          </a:p>
          <a:p>
            <a:pPr algn="ctr">
              <a:lnSpc>
                <a:spcPct val="115000"/>
              </a:lnSpc>
              <a:spcAft>
                <a:spcPts val="800"/>
              </a:spcAft>
            </a:pPr>
            <a:r>
              <a:rPr lang="en-US" sz="2800" kern="100" dirty="0">
                <a:solidFill>
                  <a:schemeClr val="accent6">
                    <a:lumMod val="75000"/>
                  </a:schemeClr>
                </a:solidFill>
                <a:effectLst/>
                <a:latin typeface="Gotham Book"/>
                <a:ea typeface="Aptos" panose="020B0004020202020204" pitchFamily="34" charset="0"/>
                <a:cs typeface="Times New Roman" panose="02020603050405020304" pitchFamily="18" charset="0"/>
              </a:rPr>
              <a:t> </a:t>
            </a:r>
            <a:r>
              <a:rPr lang="en-US" sz="2800" kern="100" dirty="0">
                <a:solidFill>
                  <a:schemeClr val="accent6">
                    <a:lumMod val="75000"/>
                  </a:schemeClr>
                </a:solidFill>
                <a:latin typeface="Gotham Book"/>
                <a:ea typeface="Aptos" panose="020B0004020202020204" pitchFamily="34" charset="0"/>
                <a:cs typeface="Times New Roman" panose="02020603050405020304" pitchFamily="18" charset="0"/>
              </a:rPr>
              <a:t>Sábado, 5 de </a:t>
            </a:r>
            <a:r>
              <a:rPr lang="en-US" sz="2800" kern="100" dirty="0" err="1">
                <a:solidFill>
                  <a:schemeClr val="accent6">
                    <a:lumMod val="75000"/>
                  </a:schemeClr>
                </a:solidFill>
                <a:latin typeface="Gotham Book"/>
                <a:ea typeface="Aptos" panose="020B0004020202020204" pitchFamily="34" charset="0"/>
                <a:cs typeface="Times New Roman" panose="02020603050405020304" pitchFamily="18" charset="0"/>
              </a:rPr>
              <a:t>julio</a:t>
            </a:r>
            <a:r>
              <a:rPr lang="en-US" sz="2800" kern="100" dirty="0">
                <a:solidFill>
                  <a:schemeClr val="accent6">
                    <a:lumMod val="75000"/>
                  </a:schemeClr>
                </a:solidFill>
                <a:latin typeface="Gotham Book"/>
                <a:ea typeface="Aptos" panose="020B0004020202020204" pitchFamily="34" charset="0"/>
                <a:cs typeface="Times New Roman" panose="02020603050405020304" pitchFamily="18" charset="0"/>
              </a:rPr>
              <a:t> de 1834</a:t>
            </a:r>
            <a:endParaRPr lang="en-US" sz="2800" kern="100" dirty="0">
              <a:solidFill>
                <a:schemeClr val="accent6">
                  <a:lumMod val="75000"/>
                </a:schemeClr>
              </a:solidFill>
              <a:effectLst/>
              <a:latin typeface="Gotham Book"/>
              <a:ea typeface="Aptos" panose="020B0004020202020204" pitchFamily="34" charset="0"/>
              <a:cs typeface="Times New Roman" panose="02020603050405020304" pitchFamily="18" charset="0"/>
            </a:endParaRPr>
          </a:p>
          <a:p>
            <a:endParaRPr lang="en-US" dirty="0"/>
          </a:p>
        </p:txBody>
      </p:sp>
      <p:pic>
        <p:nvPicPr>
          <p:cNvPr id="3" name="Picture 2" descr="An image of the newspaper &quot;The Texas Republican&quot; from 1834 in which there is an article written by Anglo colonists in Texas that lists their grievances with the Mexican government including the arrest and imprisonment of Stephen F. Austin.">
            <a:extLst>
              <a:ext uri="{FF2B5EF4-FFF2-40B4-BE49-F238E27FC236}">
                <a16:creationId xmlns:a16="http://schemas.microsoft.com/office/drawing/2014/main" id="{33557A3E-BC62-44DB-CEB5-13452BA37FE4}"/>
              </a:ext>
            </a:extLst>
          </p:cNvPr>
          <p:cNvPicPr>
            <a:picLocks noChangeAspect="1"/>
          </p:cNvPicPr>
          <p:nvPr/>
        </p:nvPicPr>
        <p:blipFill>
          <a:blip r:embed="rId4"/>
          <a:stretch>
            <a:fillRect/>
          </a:stretch>
        </p:blipFill>
        <p:spPr>
          <a:xfrm>
            <a:off x="7968343" y="252878"/>
            <a:ext cx="3353297" cy="5004922"/>
          </a:xfrm>
          <a:prstGeom prst="rect">
            <a:avLst/>
          </a:prstGeom>
          <a:effectLst>
            <a:outerShdw blurRad="50800" dist="50800" dir="7920000" algn="ctr" rotWithShape="0">
              <a:srgbClr val="000000">
                <a:alpha val="43137"/>
              </a:srgbClr>
            </a:outerShdw>
          </a:effectLst>
        </p:spPr>
      </p:pic>
      <p:sp>
        <p:nvSpPr>
          <p:cNvPr id="5" name="TextBox 4">
            <a:extLst>
              <a:ext uri="{FF2B5EF4-FFF2-40B4-BE49-F238E27FC236}">
                <a16:creationId xmlns:a16="http://schemas.microsoft.com/office/drawing/2014/main" id="{34033626-0339-1A8F-2D8A-3B3035A35127}"/>
              </a:ext>
            </a:extLst>
          </p:cNvPr>
          <p:cNvSpPr txBox="1"/>
          <p:nvPr/>
        </p:nvSpPr>
        <p:spPr>
          <a:xfrm>
            <a:off x="7620000" y="5257800"/>
            <a:ext cx="4071257" cy="769441"/>
          </a:xfrm>
          <a:prstGeom prst="rect">
            <a:avLst/>
          </a:prstGeom>
          <a:noFill/>
        </p:spPr>
        <p:txBody>
          <a:bodyPr wrap="square" rtlCol="0">
            <a:spAutoFit/>
          </a:bodyPr>
          <a:lstStyle/>
          <a:p>
            <a:pPr algn="ctr"/>
            <a:r>
              <a:rPr lang="es-ES" sz="2200" i="1" dirty="0">
                <a:latin typeface="Gotham Book"/>
              </a:rPr>
              <a:t>El periódico republicano de Texas
El portal a la historia de Texas</a:t>
            </a:r>
            <a:endParaRPr lang="en-US" sz="2200" i="1" dirty="0">
              <a:latin typeface="Gotham Book"/>
            </a:endParaRPr>
          </a:p>
        </p:txBody>
      </p:sp>
    </p:spTree>
    <p:extLst>
      <p:ext uri="{BB962C8B-B14F-4D97-AF65-F5344CB8AC3E}">
        <p14:creationId xmlns:p14="http://schemas.microsoft.com/office/powerpoint/2010/main" val="15323503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a:extLst>
            <a:ext uri="{FF2B5EF4-FFF2-40B4-BE49-F238E27FC236}">
              <a16:creationId xmlns:a16="http://schemas.microsoft.com/office/drawing/2014/main" id="{5FC8B4EA-8A84-BDE1-453C-0F00609A7B70}"/>
            </a:ext>
          </a:extLst>
        </p:cNvPr>
        <p:cNvGrpSpPr/>
        <p:nvPr/>
      </p:nvGrpSpPr>
      <p:grpSpPr>
        <a:xfrm>
          <a:off x="0" y="0"/>
          <a:ext cx="0" cy="0"/>
          <a:chOff x="0" y="0"/>
          <a:chExt cx="0" cy="0"/>
        </a:xfrm>
      </p:grpSpPr>
      <p:sp>
        <p:nvSpPr>
          <p:cNvPr id="2" name="Title 5">
            <a:extLst>
              <a:ext uri="{FF2B5EF4-FFF2-40B4-BE49-F238E27FC236}">
                <a16:creationId xmlns:a16="http://schemas.microsoft.com/office/drawing/2014/main" id="{AB7EF9DB-3FD7-C27D-2678-51C2914CDC26}"/>
              </a:ext>
            </a:extLst>
          </p:cNvPr>
          <p:cNvSpPr txBox="1">
            <a:spLocks noGrp="1"/>
          </p:cNvSpPr>
          <p:nvPr>
            <p:ph type="title" idx="4294967295"/>
          </p:nvPr>
        </p:nvSpPr>
        <p:spPr>
          <a:xfrm>
            <a:off x="2011509" y="2008584"/>
            <a:ext cx="8240486" cy="2432788"/>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fontScale="9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lvl="0">
              <a:defRPr/>
            </a:pPr>
            <a:r>
              <a:rPr lang="es-ES" sz="4900" i="1" dirty="0">
                <a:solidFill>
                  <a:schemeClr val="accent2">
                    <a:lumMod val="20000"/>
                    <a:lumOff val="80000"/>
                  </a:schemeClr>
                </a:solidFill>
                <a:latin typeface="Gotham Medium"/>
              </a:rPr>
              <a:t>Actividad de Extensión de Fuentes Primarias</a:t>
            </a:r>
            <a:br>
              <a:rPr kumimoji="0" lang="en-US" sz="6000" b="0" i="0" u="none" strike="noStrike" kern="1200" cap="none" spc="0" normalizeH="0" baseline="0" noProof="0" dirty="0">
                <a:ln>
                  <a:noFill/>
                </a:ln>
                <a:solidFill>
                  <a:schemeClr val="tx1"/>
                </a:solidFill>
                <a:effectLst/>
                <a:uLnTx/>
                <a:uFillTx/>
                <a:latin typeface="Gotham Medium"/>
                <a:ea typeface="+mj-ea"/>
                <a:cs typeface="+mj-cs"/>
              </a:rPr>
            </a:br>
            <a:r>
              <a:rPr lang="en-US" sz="10000" b="1" dirty="0" err="1">
                <a:solidFill>
                  <a:schemeClr val="bg1"/>
                </a:solidFill>
                <a:latin typeface="Gotham Medium"/>
              </a:rPr>
              <a:t>Billete</a:t>
            </a:r>
            <a:r>
              <a:rPr lang="en-US" sz="10000" b="1" dirty="0">
                <a:solidFill>
                  <a:schemeClr val="bg1"/>
                </a:solidFill>
                <a:latin typeface="Gotham Medium"/>
              </a:rPr>
              <a:t> de </a:t>
            </a:r>
            <a:r>
              <a:rPr lang="en-US" sz="10000" b="1" dirty="0" err="1">
                <a:solidFill>
                  <a:schemeClr val="bg1"/>
                </a:solidFill>
                <a:latin typeface="Gotham Medium"/>
              </a:rPr>
              <a:t>salida</a:t>
            </a:r>
            <a:endParaRPr kumimoji="0" lang="en-US" sz="10000" b="1" i="0" u="none" strike="noStrike" kern="1200" cap="none" spc="0" normalizeH="0" baseline="0" noProof="0" dirty="0">
              <a:ln>
                <a:noFill/>
              </a:ln>
              <a:solidFill>
                <a:schemeClr val="bg1"/>
              </a:solidFill>
              <a:effectLst/>
              <a:uLnTx/>
              <a:uFillTx/>
              <a:latin typeface="Gotham Medium"/>
              <a:ea typeface="+mj-ea"/>
              <a:cs typeface="+mj-cs"/>
            </a:endParaRPr>
          </a:p>
        </p:txBody>
      </p:sp>
    </p:spTree>
    <p:extLst>
      <p:ext uri="{BB962C8B-B14F-4D97-AF65-F5344CB8AC3E}">
        <p14:creationId xmlns:p14="http://schemas.microsoft.com/office/powerpoint/2010/main" val="24852121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6F7B8A67-1D9F-0CF7-3E74-C87CB93306A8}"/>
            </a:ext>
          </a:extLst>
        </p:cNvPr>
        <p:cNvGrpSpPr/>
        <p:nvPr/>
      </p:nvGrpSpPr>
      <p:grpSpPr>
        <a:xfrm>
          <a:off x="0" y="0"/>
          <a:ext cx="0" cy="0"/>
          <a:chOff x="0" y="0"/>
          <a:chExt cx="0" cy="0"/>
        </a:xfrm>
      </p:grpSpPr>
      <p:sp>
        <p:nvSpPr>
          <p:cNvPr id="2" name="Title 5">
            <a:extLst>
              <a:ext uri="{FF2B5EF4-FFF2-40B4-BE49-F238E27FC236}">
                <a16:creationId xmlns:a16="http://schemas.microsoft.com/office/drawing/2014/main" id="{7AA04E75-217C-9E9C-0817-604D8144928D}"/>
              </a:ext>
            </a:extLst>
          </p:cNvPr>
          <p:cNvSpPr txBox="1">
            <a:spLocks noGrp="1"/>
          </p:cNvSpPr>
          <p:nvPr>
            <p:ph type="title" idx="4294967295"/>
          </p:nvPr>
        </p:nvSpPr>
        <p:spPr>
          <a:xfrm>
            <a:off x="1767522" y="13062"/>
            <a:ext cx="10249705" cy="1336767"/>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fontScale="9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lvl="0" algn="l">
              <a:defRPr/>
            </a:pPr>
            <a:r>
              <a:rPr lang="en-US" sz="4500" b="1" dirty="0" err="1">
                <a:latin typeface="Gotham Medium"/>
              </a:rPr>
              <a:t>Billete</a:t>
            </a:r>
            <a:r>
              <a:rPr lang="en-US" sz="4500" b="1" dirty="0">
                <a:latin typeface="Gotham Medium"/>
              </a:rPr>
              <a:t> de </a:t>
            </a:r>
            <a:r>
              <a:rPr lang="en-US" sz="4500" b="1" dirty="0" err="1">
                <a:latin typeface="Gotham Medium"/>
              </a:rPr>
              <a:t>salida</a:t>
            </a:r>
            <a:r>
              <a:rPr kumimoji="0" lang="en-US" sz="4500" b="1" i="0" u="none" strike="noStrike" kern="1200" cap="none" spc="0" normalizeH="0" baseline="0" noProof="0" dirty="0">
                <a:ln>
                  <a:noFill/>
                </a:ln>
                <a:solidFill>
                  <a:schemeClr val="tx1"/>
                </a:solidFill>
                <a:effectLst/>
                <a:uLnTx/>
                <a:uFillTx/>
                <a:latin typeface="Gotham Medium"/>
                <a:ea typeface="+mj-ea"/>
                <a:cs typeface="+mj-cs"/>
              </a:rPr>
              <a:t>: </a:t>
            </a:r>
            <a:br>
              <a:rPr kumimoji="0" lang="en-US" sz="4500" b="0" i="0" u="none" strike="noStrike" kern="1200" cap="none" spc="0" normalizeH="0" baseline="0" noProof="0" dirty="0">
                <a:ln>
                  <a:noFill/>
                </a:ln>
                <a:solidFill>
                  <a:schemeClr val="tx1"/>
                </a:solidFill>
                <a:effectLst/>
                <a:uLnTx/>
                <a:uFillTx/>
                <a:latin typeface="Gotham Medium"/>
                <a:ea typeface="+mj-ea"/>
                <a:cs typeface="+mj-cs"/>
              </a:rPr>
            </a:br>
            <a:r>
              <a:rPr lang="es-ES" sz="3800" dirty="0">
                <a:latin typeface="Gotham Medium"/>
              </a:rPr>
              <a:t>Sigue las instrucciones para completar tu ticket de salida</a:t>
            </a:r>
            <a:endParaRPr kumimoji="0" lang="en-US" sz="3800" b="0" i="0" u="none" strike="noStrike" kern="1200" cap="none" spc="0" normalizeH="0" baseline="0" noProof="0" dirty="0">
              <a:ln>
                <a:noFill/>
              </a:ln>
              <a:solidFill>
                <a:schemeClr val="tx1"/>
              </a:solidFill>
              <a:effectLst/>
              <a:uLnTx/>
              <a:uFillTx/>
              <a:latin typeface="Gotham Medium"/>
              <a:ea typeface="+mj-ea"/>
              <a:cs typeface="+mj-cs"/>
            </a:endParaRPr>
          </a:p>
        </p:txBody>
      </p:sp>
      <p:sp>
        <p:nvSpPr>
          <p:cNvPr id="3" name="TextBox 2">
            <a:extLst>
              <a:ext uri="{FF2B5EF4-FFF2-40B4-BE49-F238E27FC236}">
                <a16:creationId xmlns:a16="http://schemas.microsoft.com/office/drawing/2014/main" id="{4DC0E88E-E327-A61C-1118-6A77F76DE53A}"/>
              </a:ext>
            </a:extLst>
          </p:cNvPr>
          <p:cNvSpPr txBox="1"/>
          <p:nvPr/>
        </p:nvSpPr>
        <p:spPr>
          <a:xfrm>
            <a:off x="2775857" y="1632857"/>
            <a:ext cx="4822372" cy="4939814"/>
          </a:xfrm>
          <a:prstGeom prst="rect">
            <a:avLst/>
          </a:prstGeom>
          <a:noFill/>
        </p:spPr>
        <p:txBody>
          <a:bodyPr wrap="square" rtlCol="0">
            <a:spAutoFit/>
          </a:bodyPr>
          <a:lstStyle/>
          <a:p>
            <a:pPr marL="285750" indent="-285750">
              <a:buFont typeface="Arial" panose="020B0604020202020204" pitchFamily="34" charset="0"/>
              <a:buChar char="•"/>
            </a:pPr>
            <a:r>
              <a:rPr lang="es-ES" sz="3500" kern="0" dirty="0">
                <a:solidFill>
                  <a:srgbClr val="FF0000"/>
                </a:solidFill>
                <a:latin typeface="Gotham Book"/>
                <a:ea typeface="Times New Roman" panose="02020603050405020304" pitchFamily="18" charset="0"/>
                <a:cs typeface="Times New Roman" panose="02020603050405020304" pitchFamily="18" charset="0"/>
              </a:rPr>
              <a:t>Elige UN punto de vista entre las opciones</a:t>
            </a:r>
            <a:r>
              <a:rPr lang="en-US" sz="3500" kern="0" dirty="0">
                <a:solidFill>
                  <a:srgbClr val="FF0000"/>
                </a:solidFill>
                <a:effectLst/>
                <a:latin typeface="Gotham Book"/>
                <a:ea typeface="Times New Roman" panose="02020603050405020304" pitchFamily="18" charset="0"/>
                <a:cs typeface="Times New Roman" panose="02020603050405020304" pitchFamily="18" charset="0"/>
              </a:rPr>
              <a:t>.</a:t>
            </a:r>
          </a:p>
          <a:p>
            <a:pPr marL="285750" indent="-285750">
              <a:buFont typeface="Arial" panose="020B0604020202020204" pitchFamily="34" charset="0"/>
              <a:buChar char="•"/>
            </a:pPr>
            <a:r>
              <a:rPr lang="es-ES" sz="3500" kern="0" dirty="0">
                <a:solidFill>
                  <a:srgbClr val="0070C0"/>
                </a:solidFill>
                <a:latin typeface="Gotham Book"/>
                <a:cs typeface="Times New Roman" panose="02020603050405020304" pitchFamily="18" charset="0"/>
              </a:rPr>
              <a:t>Termina el tronco de la frase respondiendo como crees que alguien podría responder desde ese punto de vista</a:t>
            </a:r>
            <a:r>
              <a:rPr lang="en-US" sz="3500" kern="0" dirty="0">
                <a:solidFill>
                  <a:srgbClr val="0070C0"/>
                </a:solidFill>
                <a:latin typeface="Gotham Book"/>
                <a:cs typeface="Times New Roman" panose="02020603050405020304" pitchFamily="18" charset="0"/>
              </a:rPr>
              <a:t>.</a:t>
            </a:r>
          </a:p>
          <a:p>
            <a:pPr marL="285750" indent="-285750">
              <a:buFont typeface="Arial" panose="020B0604020202020204" pitchFamily="34" charset="0"/>
              <a:buChar char="•"/>
            </a:pPr>
            <a:r>
              <a:rPr lang="en-US" sz="3500" kern="0" dirty="0" err="1">
                <a:solidFill>
                  <a:srgbClr val="7030A0"/>
                </a:solidFill>
                <a:latin typeface="Gotham Book"/>
                <a:cs typeface="Times New Roman" panose="02020603050405020304" pitchFamily="18" charset="0"/>
              </a:rPr>
              <a:t>Comparte</a:t>
            </a:r>
            <a:r>
              <a:rPr lang="en-US" sz="3500" kern="0" dirty="0">
                <a:solidFill>
                  <a:srgbClr val="7030A0"/>
                </a:solidFill>
                <a:latin typeface="Gotham Book"/>
                <a:cs typeface="Times New Roman" panose="02020603050405020304" pitchFamily="18" charset="0"/>
              </a:rPr>
              <a:t> con </a:t>
            </a:r>
            <a:r>
              <a:rPr lang="en-US" sz="3500" kern="0" dirty="0" err="1">
                <a:solidFill>
                  <a:srgbClr val="7030A0"/>
                </a:solidFill>
                <a:latin typeface="Gotham Book"/>
                <a:cs typeface="Times New Roman" panose="02020603050405020304" pitchFamily="18" charset="0"/>
              </a:rPr>
              <a:t>una</a:t>
            </a:r>
            <a:r>
              <a:rPr lang="en-US" sz="3500" kern="0" dirty="0">
                <a:solidFill>
                  <a:srgbClr val="7030A0"/>
                </a:solidFill>
                <a:latin typeface="Gotham Book"/>
                <a:cs typeface="Times New Roman" panose="02020603050405020304" pitchFamily="18" charset="0"/>
              </a:rPr>
              <a:t> pareja.</a:t>
            </a:r>
            <a:endParaRPr lang="en-US" sz="3500" dirty="0">
              <a:solidFill>
                <a:srgbClr val="7030A0"/>
              </a:solidFill>
              <a:latin typeface="Gotham book"/>
            </a:endParaRPr>
          </a:p>
        </p:txBody>
      </p:sp>
      <p:pic>
        <p:nvPicPr>
          <p:cNvPr id="4" name="Graphic 3">
            <a:extLst>
              <a:ext uri="{FF2B5EF4-FFF2-40B4-BE49-F238E27FC236}">
                <a16:creationId xmlns:a16="http://schemas.microsoft.com/office/drawing/2014/main" id="{A7C5FFE7-4DC2-C56B-4686-F35657FF8806}"/>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663094" y="1565920"/>
            <a:ext cx="1071092" cy="1071092"/>
          </a:xfrm>
          <a:prstGeom prst="rect">
            <a:avLst/>
          </a:prstGeom>
        </p:spPr>
      </p:pic>
      <p:pic>
        <p:nvPicPr>
          <p:cNvPr id="5" name="Graphic 4">
            <a:extLst>
              <a:ext uri="{FF2B5EF4-FFF2-40B4-BE49-F238E27FC236}">
                <a16:creationId xmlns:a16="http://schemas.microsoft.com/office/drawing/2014/main" id="{71E352A9-B4D4-A911-24FC-0A3298629FBE}"/>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663094" y="3322079"/>
            <a:ext cx="925793" cy="925793"/>
          </a:xfrm>
          <a:prstGeom prst="rect">
            <a:avLst/>
          </a:prstGeom>
        </p:spPr>
      </p:pic>
      <p:pic>
        <p:nvPicPr>
          <p:cNvPr id="6" name="Graphic 5">
            <a:extLst>
              <a:ext uri="{FF2B5EF4-FFF2-40B4-BE49-F238E27FC236}">
                <a16:creationId xmlns:a16="http://schemas.microsoft.com/office/drawing/2014/main" id="{582D2873-B7A5-6467-9615-E9DB1F047FA8}"/>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767522" y="5314719"/>
            <a:ext cx="842453" cy="842453"/>
          </a:xfrm>
          <a:prstGeom prst="rect">
            <a:avLst/>
          </a:prstGeom>
        </p:spPr>
      </p:pic>
    </p:spTree>
    <p:extLst>
      <p:ext uri="{BB962C8B-B14F-4D97-AF65-F5344CB8AC3E}">
        <p14:creationId xmlns:p14="http://schemas.microsoft.com/office/powerpoint/2010/main" val="15840073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CC7F0320-B496-D4BB-4900-A9C02F90CA57}"/>
            </a:ext>
          </a:extLst>
        </p:cNvPr>
        <p:cNvGrpSpPr/>
        <p:nvPr/>
      </p:nvGrpSpPr>
      <p:grpSpPr>
        <a:xfrm>
          <a:off x="0" y="0"/>
          <a:ext cx="0" cy="0"/>
          <a:chOff x="0" y="0"/>
          <a:chExt cx="0" cy="0"/>
        </a:xfrm>
      </p:grpSpPr>
      <p:sp>
        <p:nvSpPr>
          <p:cNvPr id="2" name="Title 5">
            <a:extLst>
              <a:ext uri="{FF2B5EF4-FFF2-40B4-BE49-F238E27FC236}">
                <a16:creationId xmlns:a16="http://schemas.microsoft.com/office/drawing/2014/main" id="{7C23EDED-FF2D-9050-9F42-8FA9461DF3EC}"/>
              </a:ext>
            </a:extLst>
          </p:cNvPr>
          <p:cNvSpPr txBox="1">
            <a:spLocks noGrp="1"/>
          </p:cNvSpPr>
          <p:nvPr>
            <p:ph type="title" idx="4294967295"/>
          </p:nvPr>
        </p:nvSpPr>
        <p:spPr>
          <a:xfrm>
            <a:off x="1717287" y="13062"/>
            <a:ext cx="10132674" cy="1042851"/>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lvl="0" algn="l">
              <a:defRPr/>
            </a:pPr>
            <a:r>
              <a:rPr lang="en-US" sz="5400" b="1" dirty="0" err="1">
                <a:latin typeface="Gotham Medium"/>
              </a:rPr>
              <a:t>Comparte</a:t>
            </a:r>
            <a:r>
              <a:rPr lang="en-US" sz="5400" b="1" dirty="0">
                <a:latin typeface="Gotham Medium"/>
              </a:rPr>
              <a:t> con la </a:t>
            </a:r>
            <a:r>
              <a:rPr lang="en-US" sz="5400" b="1" dirty="0" err="1">
                <a:latin typeface="Gotham Medium"/>
              </a:rPr>
              <a:t>clase</a:t>
            </a:r>
            <a:r>
              <a:rPr kumimoji="0" lang="en-US" sz="5400" b="1" i="0" u="none" strike="noStrike" kern="1200" cap="none" spc="0" normalizeH="0" baseline="0" noProof="0" dirty="0">
                <a:ln>
                  <a:noFill/>
                </a:ln>
                <a:solidFill>
                  <a:schemeClr val="bg1"/>
                </a:solidFill>
                <a:effectLst/>
                <a:uLnTx/>
                <a:uFillTx/>
                <a:latin typeface="Gotham Medium"/>
                <a:ea typeface="+mj-ea"/>
                <a:cs typeface="+mj-cs"/>
              </a:rPr>
              <a:t>2</a:t>
            </a:r>
            <a:endParaRPr kumimoji="0" lang="en-US" sz="5400" b="0" i="0" u="none" strike="noStrike" kern="1200" cap="none" spc="0" normalizeH="0" baseline="0" noProof="0" dirty="0">
              <a:ln>
                <a:noFill/>
              </a:ln>
              <a:solidFill>
                <a:schemeClr val="bg1"/>
              </a:solidFill>
              <a:effectLst/>
              <a:uLnTx/>
              <a:uFillTx/>
              <a:latin typeface="Gotham Medium"/>
              <a:ea typeface="+mj-ea"/>
              <a:cs typeface="+mj-cs"/>
            </a:endParaRPr>
          </a:p>
        </p:txBody>
      </p:sp>
      <p:sp>
        <p:nvSpPr>
          <p:cNvPr id="3" name="Speech Bubble: Rectangle with Corners Rounded 2">
            <a:extLst>
              <a:ext uri="{FF2B5EF4-FFF2-40B4-BE49-F238E27FC236}">
                <a16:creationId xmlns:a16="http://schemas.microsoft.com/office/drawing/2014/main" id="{14A23BCA-4989-5CF2-197B-B7BAD967F9BC}"/>
              </a:ext>
            </a:extLst>
          </p:cNvPr>
          <p:cNvSpPr/>
          <p:nvPr/>
        </p:nvSpPr>
        <p:spPr>
          <a:xfrm>
            <a:off x="4909459" y="2286829"/>
            <a:ext cx="6612154" cy="2655285"/>
          </a:xfrm>
          <a:prstGeom prst="wedgeRoundRectCallout">
            <a:avLst>
              <a:gd name="adj1" fmla="val -72718"/>
              <a:gd name="adj2" fmla="val 28125"/>
              <a:gd name="adj3" fmla="val 16667"/>
            </a:avLst>
          </a:prstGeom>
          <a:solidFill>
            <a:srgbClr val="0073C2"/>
          </a:solidFill>
          <a:effectLst>
            <a:outerShdw blurRad="50800" dist="50800" dir="792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defRPr/>
            </a:pPr>
            <a:r>
              <a:rPr kumimoji="0" lang="en-US" sz="4400" b="0" i="1" u="none" strike="noStrike" kern="1200" cap="none" spc="0" normalizeH="0" baseline="0" noProof="0" dirty="0">
                <a:ln>
                  <a:noFill/>
                </a:ln>
                <a:solidFill>
                  <a:schemeClr val="bg1">
                    <a:lumMod val="85000"/>
                  </a:schemeClr>
                </a:solidFill>
                <a:effectLst/>
                <a:uLnTx/>
                <a:uFillTx/>
                <a:latin typeface="Gotham book"/>
              </a:rPr>
              <a:t>(</a:t>
            </a:r>
            <a:r>
              <a:rPr lang="es-ES" sz="4400" i="1" dirty="0">
                <a:solidFill>
                  <a:schemeClr val="bg1">
                    <a:lumMod val="85000"/>
                  </a:schemeClr>
                </a:solidFill>
                <a:latin typeface="Gotham book"/>
              </a:rPr>
              <a:t>Lee el tallo de la frase y tu respuesta desde tu ticket de salida</a:t>
            </a:r>
            <a:r>
              <a:rPr kumimoji="0" lang="en-US" sz="4400" b="0" i="1" u="none" strike="noStrike" kern="1200" cap="none" spc="0" normalizeH="0" baseline="0" noProof="0" dirty="0">
                <a:ln>
                  <a:noFill/>
                </a:ln>
                <a:solidFill>
                  <a:schemeClr val="bg1">
                    <a:lumMod val="85000"/>
                  </a:schemeClr>
                </a:solidFill>
                <a:effectLst/>
                <a:uLnTx/>
                <a:uFillTx/>
                <a:latin typeface="Gotham book"/>
              </a:rPr>
              <a:t>)</a:t>
            </a:r>
          </a:p>
        </p:txBody>
      </p:sp>
      <p:pic>
        <p:nvPicPr>
          <p:cNvPr id="4" name="Graphic 3">
            <a:extLst>
              <a:ext uri="{FF2B5EF4-FFF2-40B4-BE49-F238E27FC236}">
                <a16:creationId xmlns:a16="http://schemas.microsoft.com/office/drawing/2014/main" id="{180B6712-C6C8-F558-B73D-7C31CD282389}"/>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800861" y="3176849"/>
            <a:ext cx="1497509" cy="1497509"/>
          </a:xfrm>
          <a:prstGeom prst="rect">
            <a:avLst/>
          </a:prstGeom>
        </p:spPr>
      </p:pic>
    </p:spTree>
    <p:extLst>
      <p:ext uri="{BB962C8B-B14F-4D97-AF65-F5344CB8AC3E}">
        <p14:creationId xmlns:p14="http://schemas.microsoft.com/office/powerpoint/2010/main" val="13499152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5">
            <a:extLst>
              <a:ext uri="{FF2B5EF4-FFF2-40B4-BE49-F238E27FC236}">
                <a16:creationId xmlns:a16="http://schemas.microsoft.com/office/drawing/2014/main" id="{9CB9B7FF-B0EA-9D2C-94CA-39F34CCB5645}"/>
              </a:ext>
            </a:extLst>
          </p:cNvPr>
          <p:cNvSpPr txBox="1">
            <a:spLocks noGrp="1"/>
          </p:cNvSpPr>
          <p:nvPr>
            <p:ph type="title" idx="4294967295"/>
          </p:nvPr>
        </p:nvSpPr>
        <p:spPr>
          <a:xfrm>
            <a:off x="2011509" y="2008584"/>
            <a:ext cx="8240486" cy="2432788"/>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fontScale="9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lvl="0">
              <a:defRPr/>
            </a:pPr>
            <a:r>
              <a:rPr lang="es-ES" sz="4700" i="1" dirty="0">
                <a:solidFill>
                  <a:schemeClr val="accent2">
                    <a:lumMod val="20000"/>
                    <a:lumOff val="80000"/>
                  </a:schemeClr>
                </a:solidFill>
                <a:latin typeface="Gotham Medium"/>
              </a:rPr>
              <a:t>Actividad de Extensión de Fuentes Primarias</a:t>
            </a:r>
            <a:br>
              <a:rPr kumimoji="0" lang="en-US" sz="6000" b="0" i="0" u="none" strike="noStrike" kern="1200" cap="none" spc="0" normalizeH="0" baseline="0" noProof="0" dirty="0">
                <a:ln>
                  <a:noFill/>
                </a:ln>
                <a:solidFill>
                  <a:schemeClr val="tx1"/>
                </a:solidFill>
                <a:effectLst/>
                <a:uLnTx/>
                <a:uFillTx/>
                <a:latin typeface="Gotham Medium"/>
                <a:ea typeface="+mj-ea"/>
                <a:cs typeface="+mj-cs"/>
              </a:rPr>
            </a:br>
            <a:r>
              <a:rPr lang="en-US" sz="10200" b="1" dirty="0" err="1">
                <a:solidFill>
                  <a:schemeClr val="bg1"/>
                </a:solidFill>
                <a:latin typeface="Gotham Medium"/>
              </a:rPr>
              <a:t>Calentamiento</a:t>
            </a:r>
            <a:endParaRPr kumimoji="0" lang="en-US" sz="10200" b="1" i="0" u="none" strike="noStrike" kern="1200" cap="none" spc="0" normalizeH="0" baseline="0" noProof="0" dirty="0">
              <a:ln>
                <a:noFill/>
              </a:ln>
              <a:solidFill>
                <a:schemeClr val="bg1"/>
              </a:solidFill>
              <a:effectLst/>
              <a:uLnTx/>
              <a:uFillTx/>
              <a:latin typeface="Gotham Medium"/>
              <a:ea typeface="+mj-ea"/>
              <a:cs typeface="+mj-cs"/>
            </a:endParaRPr>
          </a:p>
        </p:txBody>
      </p:sp>
    </p:spTree>
    <p:extLst>
      <p:ext uri="{BB962C8B-B14F-4D97-AF65-F5344CB8AC3E}">
        <p14:creationId xmlns:p14="http://schemas.microsoft.com/office/powerpoint/2010/main" val="35323667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5">
            <a:extLst>
              <a:ext uri="{FF2B5EF4-FFF2-40B4-BE49-F238E27FC236}">
                <a16:creationId xmlns:a16="http://schemas.microsoft.com/office/drawing/2014/main" id="{36B42A4E-4727-C868-B633-69B1B7D7E12C}"/>
              </a:ext>
            </a:extLst>
          </p:cNvPr>
          <p:cNvSpPr txBox="1">
            <a:spLocks noGrp="1"/>
          </p:cNvSpPr>
          <p:nvPr>
            <p:ph type="title" idx="4294967295"/>
          </p:nvPr>
        </p:nvSpPr>
        <p:spPr>
          <a:xfrm>
            <a:off x="1767522" y="13062"/>
            <a:ext cx="10249705" cy="1336767"/>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fontScale="9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lvl="0" algn="l">
              <a:defRPr/>
            </a:pPr>
            <a:r>
              <a:rPr lang="en-US" sz="4500" b="1" dirty="0" err="1">
                <a:latin typeface="Gotham Medium"/>
              </a:rPr>
              <a:t>Calentamiento</a:t>
            </a:r>
            <a:r>
              <a:rPr kumimoji="0" lang="en-US" sz="4500" b="1" i="0" u="none" strike="noStrike" kern="1200" cap="none" spc="0" normalizeH="0" baseline="0" noProof="0" dirty="0">
                <a:ln>
                  <a:noFill/>
                </a:ln>
                <a:solidFill>
                  <a:schemeClr val="tx1"/>
                </a:solidFill>
                <a:effectLst/>
                <a:uLnTx/>
                <a:uFillTx/>
                <a:latin typeface="Gotham Medium"/>
                <a:ea typeface="+mj-ea"/>
                <a:cs typeface="+mj-cs"/>
              </a:rPr>
              <a:t>: </a:t>
            </a:r>
            <a:br>
              <a:rPr kumimoji="0" lang="en-US" sz="4500" b="0" i="0" u="none" strike="noStrike" kern="1200" cap="none" spc="0" normalizeH="0" baseline="0" noProof="0" dirty="0">
                <a:ln>
                  <a:noFill/>
                </a:ln>
                <a:solidFill>
                  <a:schemeClr val="tx1"/>
                </a:solidFill>
                <a:effectLst/>
                <a:uLnTx/>
                <a:uFillTx/>
                <a:latin typeface="Gotham Medium"/>
                <a:ea typeface="+mj-ea"/>
                <a:cs typeface="+mj-cs"/>
              </a:rPr>
            </a:br>
            <a:r>
              <a:rPr lang="es-ES" sz="3800" dirty="0">
                <a:latin typeface="Gotham Medium"/>
              </a:rPr>
              <a:t>Sigue las instrucciones para completar tu calentamiento</a:t>
            </a:r>
            <a:endParaRPr kumimoji="0" lang="en-US" sz="3800" b="0" i="0" u="none" strike="noStrike" kern="1200" cap="none" spc="0" normalizeH="0" baseline="0" noProof="0" dirty="0">
              <a:ln>
                <a:noFill/>
              </a:ln>
              <a:solidFill>
                <a:schemeClr val="tx1"/>
              </a:solidFill>
              <a:effectLst/>
              <a:uLnTx/>
              <a:uFillTx/>
              <a:latin typeface="Gotham Medium"/>
              <a:ea typeface="+mj-ea"/>
              <a:cs typeface="+mj-cs"/>
            </a:endParaRPr>
          </a:p>
        </p:txBody>
      </p:sp>
      <p:sp>
        <p:nvSpPr>
          <p:cNvPr id="3" name="TextBox 2">
            <a:extLst>
              <a:ext uri="{FF2B5EF4-FFF2-40B4-BE49-F238E27FC236}">
                <a16:creationId xmlns:a16="http://schemas.microsoft.com/office/drawing/2014/main" id="{087966E1-1E25-16CF-0303-C98E8E7EC3D2}"/>
              </a:ext>
            </a:extLst>
          </p:cNvPr>
          <p:cNvSpPr txBox="1"/>
          <p:nvPr/>
        </p:nvSpPr>
        <p:spPr>
          <a:xfrm>
            <a:off x="2775857" y="1632857"/>
            <a:ext cx="4822372" cy="5016758"/>
          </a:xfrm>
          <a:prstGeom prst="rect">
            <a:avLst/>
          </a:prstGeom>
          <a:noFill/>
        </p:spPr>
        <p:txBody>
          <a:bodyPr wrap="square" rtlCol="0">
            <a:spAutoFit/>
          </a:bodyPr>
          <a:lstStyle/>
          <a:p>
            <a:pPr marL="285750" indent="-285750">
              <a:buFont typeface="Arial" panose="020B0604020202020204" pitchFamily="34" charset="0"/>
              <a:buChar char="•"/>
            </a:pPr>
            <a:r>
              <a:rPr lang="es-ES" sz="3200" kern="0" dirty="0">
                <a:solidFill>
                  <a:srgbClr val="FF0000"/>
                </a:solidFill>
                <a:latin typeface="Gotham Book"/>
                <a:ea typeface="Times New Roman" panose="02020603050405020304" pitchFamily="18" charset="0"/>
                <a:cs typeface="Times New Roman" panose="02020603050405020304" pitchFamily="18" charset="0"/>
              </a:rPr>
              <a:t>Imagina que vives en Texas a principios del siglo XIX, mientras los problemas aumentan en tu región y en todo el país</a:t>
            </a:r>
          </a:p>
          <a:p>
            <a:pPr marL="285750" indent="-285750">
              <a:buFont typeface="Arial" panose="020B0604020202020204" pitchFamily="34" charset="0"/>
              <a:buChar char="•"/>
            </a:pPr>
            <a:r>
              <a:rPr lang="es-ES" sz="3200" kern="0" dirty="0">
                <a:solidFill>
                  <a:srgbClr val="0070C0"/>
                </a:solidFill>
                <a:latin typeface="Gotham Book"/>
                <a:cs typeface="Times New Roman" panose="02020603050405020304" pitchFamily="18" charset="0"/>
              </a:rPr>
              <a:t>Escribe tu opinión sobre los problemas que has visto que ocurren a tu alrededor</a:t>
            </a:r>
            <a:r>
              <a:rPr lang="en-US" sz="3200" kern="0" dirty="0">
                <a:solidFill>
                  <a:srgbClr val="0070C0"/>
                </a:solidFill>
                <a:latin typeface="Gotham Book"/>
                <a:cs typeface="Times New Roman" panose="02020603050405020304" pitchFamily="18" charset="0"/>
              </a:rPr>
              <a:t>.</a:t>
            </a:r>
          </a:p>
          <a:p>
            <a:pPr marL="285750" indent="-285750">
              <a:buFont typeface="Arial" panose="020B0604020202020204" pitchFamily="34" charset="0"/>
              <a:buChar char="•"/>
            </a:pPr>
            <a:r>
              <a:rPr lang="en-US" sz="3200" kern="0" dirty="0" err="1">
                <a:solidFill>
                  <a:srgbClr val="7030A0"/>
                </a:solidFill>
                <a:latin typeface="Gotham Book"/>
                <a:cs typeface="Times New Roman" panose="02020603050405020304" pitchFamily="18" charset="0"/>
              </a:rPr>
              <a:t>Comparte</a:t>
            </a:r>
            <a:r>
              <a:rPr lang="en-US" sz="3200" kern="0" dirty="0">
                <a:solidFill>
                  <a:srgbClr val="7030A0"/>
                </a:solidFill>
                <a:latin typeface="Gotham Book"/>
                <a:cs typeface="Times New Roman" panose="02020603050405020304" pitchFamily="18" charset="0"/>
              </a:rPr>
              <a:t> con </a:t>
            </a:r>
            <a:r>
              <a:rPr lang="en-US" sz="3200" kern="0" dirty="0" err="1">
                <a:solidFill>
                  <a:srgbClr val="7030A0"/>
                </a:solidFill>
                <a:latin typeface="Gotham Book"/>
                <a:cs typeface="Times New Roman" panose="02020603050405020304" pitchFamily="18" charset="0"/>
              </a:rPr>
              <a:t>una</a:t>
            </a:r>
            <a:r>
              <a:rPr lang="en-US" sz="3200" kern="0" dirty="0">
                <a:solidFill>
                  <a:srgbClr val="7030A0"/>
                </a:solidFill>
                <a:latin typeface="Gotham Book"/>
                <a:cs typeface="Times New Roman" panose="02020603050405020304" pitchFamily="18" charset="0"/>
              </a:rPr>
              <a:t> pareja.</a:t>
            </a:r>
            <a:endParaRPr lang="en-US" sz="3200" dirty="0">
              <a:solidFill>
                <a:srgbClr val="7030A0"/>
              </a:solidFill>
              <a:latin typeface="Gotham book"/>
            </a:endParaRPr>
          </a:p>
        </p:txBody>
      </p:sp>
      <p:pic>
        <p:nvPicPr>
          <p:cNvPr id="4" name="Graphic 3">
            <a:extLst>
              <a:ext uri="{FF2B5EF4-FFF2-40B4-BE49-F238E27FC236}">
                <a16:creationId xmlns:a16="http://schemas.microsoft.com/office/drawing/2014/main" id="{2DF7E0EA-75E1-2B47-9DFB-8B62EE8E5CC4}"/>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04765" y="1818377"/>
            <a:ext cx="1071092" cy="1071092"/>
          </a:xfrm>
          <a:prstGeom prst="rect">
            <a:avLst/>
          </a:prstGeom>
        </p:spPr>
      </p:pic>
      <p:pic>
        <p:nvPicPr>
          <p:cNvPr id="5" name="Graphic 4">
            <a:extLst>
              <a:ext uri="{FF2B5EF4-FFF2-40B4-BE49-F238E27FC236}">
                <a16:creationId xmlns:a16="http://schemas.microsoft.com/office/drawing/2014/main" id="{05F2EAFD-B737-C7C2-727B-582B8AA2243D}"/>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704765" y="4205391"/>
            <a:ext cx="925793" cy="925793"/>
          </a:xfrm>
          <a:prstGeom prst="rect">
            <a:avLst/>
          </a:prstGeom>
        </p:spPr>
      </p:pic>
      <p:pic>
        <p:nvPicPr>
          <p:cNvPr id="6" name="Graphic 5">
            <a:extLst>
              <a:ext uri="{FF2B5EF4-FFF2-40B4-BE49-F238E27FC236}">
                <a16:creationId xmlns:a16="http://schemas.microsoft.com/office/drawing/2014/main" id="{07D80D1D-6A9F-E6F9-3F7D-510AE8EFE5A8}"/>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746434" y="5606276"/>
            <a:ext cx="842453" cy="842453"/>
          </a:xfrm>
          <a:prstGeom prst="rect">
            <a:avLst/>
          </a:prstGeom>
        </p:spPr>
      </p:pic>
    </p:spTree>
    <p:extLst>
      <p:ext uri="{BB962C8B-B14F-4D97-AF65-F5344CB8AC3E}">
        <p14:creationId xmlns:p14="http://schemas.microsoft.com/office/powerpoint/2010/main" val="38406770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5">
            <a:extLst>
              <a:ext uri="{FF2B5EF4-FFF2-40B4-BE49-F238E27FC236}">
                <a16:creationId xmlns:a16="http://schemas.microsoft.com/office/drawing/2014/main" id="{04C55181-3134-E6B1-C1CF-DF870231187A}"/>
              </a:ext>
            </a:extLst>
          </p:cNvPr>
          <p:cNvSpPr txBox="1">
            <a:spLocks noGrp="1"/>
          </p:cNvSpPr>
          <p:nvPr>
            <p:ph type="title" idx="4294967295"/>
          </p:nvPr>
        </p:nvSpPr>
        <p:spPr>
          <a:xfrm>
            <a:off x="1717287" y="13062"/>
            <a:ext cx="10132674" cy="1042851"/>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lvl="0" algn="l">
              <a:defRPr/>
            </a:pPr>
            <a:r>
              <a:rPr lang="en-US" sz="5400" b="1" dirty="0" err="1">
                <a:latin typeface="Gotham Medium"/>
              </a:rPr>
              <a:t>Comparte</a:t>
            </a:r>
            <a:r>
              <a:rPr lang="en-US" sz="5400" b="1" dirty="0">
                <a:latin typeface="Gotham Medium"/>
              </a:rPr>
              <a:t> con la </a:t>
            </a:r>
            <a:r>
              <a:rPr lang="en-US" sz="5400" b="1" dirty="0" err="1">
                <a:latin typeface="Gotham Medium"/>
              </a:rPr>
              <a:t>clase</a:t>
            </a:r>
            <a:endParaRPr kumimoji="0" lang="en-US" sz="5400" b="0" i="0" u="none" strike="noStrike" kern="1200" cap="none" spc="0" normalizeH="0" baseline="0" noProof="0" dirty="0">
              <a:ln>
                <a:noFill/>
              </a:ln>
              <a:solidFill>
                <a:schemeClr val="tx1"/>
              </a:solidFill>
              <a:effectLst/>
              <a:uLnTx/>
              <a:uFillTx/>
              <a:latin typeface="Gotham Medium"/>
              <a:ea typeface="+mj-ea"/>
              <a:cs typeface="+mj-cs"/>
            </a:endParaRPr>
          </a:p>
        </p:txBody>
      </p:sp>
      <p:sp>
        <p:nvSpPr>
          <p:cNvPr id="3" name="Speech Bubble: Rectangle with Corners Rounded 2">
            <a:extLst>
              <a:ext uri="{FF2B5EF4-FFF2-40B4-BE49-F238E27FC236}">
                <a16:creationId xmlns:a16="http://schemas.microsoft.com/office/drawing/2014/main" id="{09526335-7570-50B3-B09A-2D2C5481D8F9}"/>
              </a:ext>
            </a:extLst>
          </p:cNvPr>
          <p:cNvSpPr/>
          <p:nvPr/>
        </p:nvSpPr>
        <p:spPr>
          <a:xfrm>
            <a:off x="4909459" y="2286829"/>
            <a:ext cx="6612154" cy="2655285"/>
          </a:xfrm>
          <a:prstGeom prst="wedgeRoundRectCallout">
            <a:avLst>
              <a:gd name="adj1" fmla="val -72718"/>
              <a:gd name="adj2" fmla="val 28125"/>
              <a:gd name="adj3" fmla="val 16667"/>
            </a:avLst>
          </a:prstGeom>
          <a:solidFill>
            <a:srgbClr val="0073C2"/>
          </a:solidFill>
          <a:effectLst>
            <a:outerShdw blurRad="50800" dist="50800" dir="792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defRPr/>
            </a:pPr>
            <a:r>
              <a:rPr kumimoji="0" lang="en-US" sz="4400" b="0" i="1" u="none" strike="noStrike" kern="1200" cap="none" spc="0" normalizeH="0" baseline="0" noProof="0" dirty="0">
                <a:ln>
                  <a:noFill/>
                </a:ln>
                <a:solidFill>
                  <a:schemeClr val="bg1">
                    <a:lumMod val="85000"/>
                  </a:schemeClr>
                </a:solidFill>
                <a:effectLst/>
                <a:uLnTx/>
                <a:uFillTx/>
                <a:latin typeface="Gotham book"/>
              </a:rPr>
              <a:t>(</a:t>
            </a:r>
            <a:r>
              <a:rPr lang="es-ES" sz="4400" i="1" dirty="0">
                <a:solidFill>
                  <a:schemeClr val="bg1">
                    <a:lumMod val="85000"/>
                  </a:schemeClr>
                </a:solidFill>
                <a:latin typeface="Gotham book"/>
              </a:rPr>
              <a:t>Comparte tu opinión sobre tu calentamiento</a:t>
            </a:r>
            <a:r>
              <a:rPr kumimoji="0" lang="en-US" sz="4400" b="0" i="1" u="none" strike="noStrike" kern="1200" cap="none" spc="0" normalizeH="0" baseline="0" noProof="0" dirty="0">
                <a:ln>
                  <a:noFill/>
                </a:ln>
                <a:solidFill>
                  <a:schemeClr val="bg1">
                    <a:lumMod val="85000"/>
                  </a:schemeClr>
                </a:solidFill>
                <a:effectLst/>
                <a:uLnTx/>
                <a:uFillTx/>
                <a:latin typeface="Gotham book"/>
              </a:rPr>
              <a:t>)</a:t>
            </a:r>
          </a:p>
        </p:txBody>
      </p:sp>
      <p:pic>
        <p:nvPicPr>
          <p:cNvPr id="4" name="Graphic 3">
            <a:extLst>
              <a:ext uri="{FF2B5EF4-FFF2-40B4-BE49-F238E27FC236}">
                <a16:creationId xmlns:a16="http://schemas.microsoft.com/office/drawing/2014/main" id="{E64A6450-9E20-AFB7-9B10-403D306ECA78}"/>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800861" y="3176849"/>
            <a:ext cx="1497509" cy="1497509"/>
          </a:xfrm>
          <a:prstGeom prst="rect">
            <a:avLst/>
          </a:prstGeom>
        </p:spPr>
      </p:pic>
    </p:spTree>
    <p:extLst>
      <p:ext uri="{BB962C8B-B14F-4D97-AF65-F5344CB8AC3E}">
        <p14:creationId xmlns:p14="http://schemas.microsoft.com/office/powerpoint/2010/main" val="24843085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5">
            <a:extLst>
              <a:ext uri="{FF2B5EF4-FFF2-40B4-BE49-F238E27FC236}">
                <a16:creationId xmlns:a16="http://schemas.microsoft.com/office/drawing/2014/main" id="{0A3BEE04-4757-C2F5-C482-47D8F8A292CD}"/>
              </a:ext>
            </a:extLst>
          </p:cNvPr>
          <p:cNvSpPr txBox="1">
            <a:spLocks noGrp="1"/>
          </p:cNvSpPr>
          <p:nvPr>
            <p:ph type="title" idx="4294967295"/>
          </p:nvPr>
        </p:nvSpPr>
        <p:spPr>
          <a:xfrm>
            <a:off x="2069294" y="13062"/>
            <a:ext cx="8240486" cy="1380310"/>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lvl="0">
              <a:defRPr/>
            </a:pPr>
            <a:r>
              <a:rPr lang="en-US" sz="8000" dirty="0" err="1">
                <a:solidFill>
                  <a:schemeClr val="bg1"/>
                </a:solidFill>
                <a:latin typeface="Gotham Medium"/>
              </a:rPr>
              <a:t>Pregunta</a:t>
            </a:r>
            <a:r>
              <a:rPr lang="en-US" sz="8000" dirty="0">
                <a:solidFill>
                  <a:schemeClr val="bg1"/>
                </a:solidFill>
                <a:latin typeface="Gotham Medium"/>
              </a:rPr>
              <a:t> </a:t>
            </a:r>
            <a:r>
              <a:rPr lang="en-US" sz="8000" dirty="0" err="1">
                <a:solidFill>
                  <a:schemeClr val="bg1"/>
                </a:solidFill>
                <a:latin typeface="Gotham Medium"/>
              </a:rPr>
              <a:t>esencial</a:t>
            </a:r>
            <a:endParaRPr kumimoji="0" lang="en-US" sz="8000" b="0" i="0" u="none" strike="noStrike" kern="1200" cap="none" spc="0" normalizeH="0" baseline="0" noProof="0" dirty="0">
              <a:ln>
                <a:noFill/>
              </a:ln>
              <a:solidFill>
                <a:schemeClr val="bg1"/>
              </a:solidFill>
              <a:effectLst/>
              <a:uLnTx/>
              <a:uFillTx/>
              <a:latin typeface="Gotham Medium"/>
              <a:ea typeface="+mj-ea"/>
              <a:cs typeface="+mj-cs"/>
            </a:endParaRPr>
          </a:p>
        </p:txBody>
      </p:sp>
      <p:sp>
        <p:nvSpPr>
          <p:cNvPr id="3" name="TextBox 2">
            <a:extLst>
              <a:ext uri="{FF2B5EF4-FFF2-40B4-BE49-F238E27FC236}">
                <a16:creationId xmlns:a16="http://schemas.microsoft.com/office/drawing/2014/main" id="{C6972DD2-9631-36AD-15F5-1E1A9FB07975}"/>
              </a:ext>
            </a:extLst>
          </p:cNvPr>
          <p:cNvSpPr txBox="1"/>
          <p:nvPr/>
        </p:nvSpPr>
        <p:spPr>
          <a:xfrm>
            <a:off x="1120167" y="2286000"/>
            <a:ext cx="10363200" cy="3307957"/>
          </a:xfrm>
          <a:prstGeom prst="rect">
            <a:avLst/>
          </a:prstGeom>
          <a:noFill/>
        </p:spPr>
        <p:txBody>
          <a:bodyPr wrap="square" rtlCol="0">
            <a:spAutoFit/>
          </a:bodyPr>
          <a:lstStyle/>
          <a:p>
            <a:pPr lvl="0" algn="ctr">
              <a:lnSpc>
                <a:spcPct val="110000"/>
              </a:lnSpc>
              <a:spcAft>
                <a:spcPts val="600"/>
              </a:spcAft>
              <a:defRPr/>
            </a:pPr>
            <a:r>
              <a:rPr lang="es-ES" sz="4800" dirty="0">
                <a:solidFill>
                  <a:srgbClr val="0070C0"/>
                </a:solidFill>
                <a:latin typeface="Gotham Book"/>
                <a:ea typeface="Times New Roman" panose="02020603050405020304" pitchFamily="18" charset="0"/>
                <a:cs typeface="Times New Roman" panose="02020603050405020304" pitchFamily="18" charset="0"/>
              </a:rPr>
              <a:t>Cuáles fueron algunos de los diferentes puntos de vista sobre los problemas que ocurrieron en Texas y en todo México entre 1826 y 1834</a:t>
            </a:r>
            <a:r>
              <a:rPr kumimoji="0" lang="en-US" sz="4800" b="0" i="0" u="none" strike="noStrike" kern="1200" cap="none" spc="0" normalizeH="0" baseline="0" noProof="0" dirty="0">
                <a:ln>
                  <a:noFill/>
                </a:ln>
                <a:solidFill>
                  <a:srgbClr val="0070C0"/>
                </a:solidFill>
                <a:effectLst/>
                <a:uLnTx/>
                <a:uFillTx/>
                <a:latin typeface="Gotham Book"/>
                <a:ea typeface="Times New Roman" panose="02020603050405020304" pitchFamily="18" charset="0"/>
                <a:cs typeface="Times New Roman" panose="02020603050405020304" pitchFamily="18" charset="0"/>
              </a:rPr>
              <a:t>?</a:t>
            </a:r>
            <a:endParaRPr kumimoji="0" lang="en-US" sz="4800" b="0" i="0" u="none" strike="noStrike" kern="1200" cap="none" spc="0" normalizeH="0" baseline="0" noProof="0" dirty="0">
              <a:ln>
                <a:noFill/>
              </a:ln>
              <a:solidFill>
                <a:srgbClr val="0070C0"/>
              </a:solidFill>
              <a:effectLst/>
              <a:uLnTx/>
              <a:uFillTx/>
              <a:latin typeface="Aptos" panose="020B00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029131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5">
            <a:extLst>
              <a:ext uri="{FF2B5EF4-FFF2-40B4-BE49-F238E27FC236}">
                <a16:creationId xmlns:a16="http://schemas.microsoft.com/office/drawing/2014/main" id="{C6A6384D-8638-DF6D-AE9F-F5B475FA0ACB}"/>
              </a:ext>
            </a:extLst>
          </p:cNvPr>
          <p:cNvSpPr txBox="1">
            <a:spLocks noGrp="1"/>
          </p:cNvSpPr>
          <p:nvPr>
            <p:ph type="title" idx="4294967295"/>
          </p:nvPr>
        </p:nvSpPr>
        <p:spPr>
          <a:xfrm>
            <a:off x="1935478" y="13061"/>
            <a:ext cx="8493035" cy="1490424"/>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8800" b="0" i="0" u="none" strike="noStrike" kern="1200" cap="none" spc="0" normalizeH="0" baseline="0" noProof="0" dirty="0">
                <a:ln>
                  <a:noFill/>
                </a:ln>
                <a:solidFill>
                  <a:schemeClr val="bg1"/>
                </a:solidFill>
                <a:effectLst/>
                <a:uLnTx/>
                <a:uFillTx/>
                <a:latin typeface="Gotham Medium"/>
                <a:ea typeface="+mj-ea"/>
                <a:cs typeface="+mj-cs"/>
              </a:rPr>
              <a:t>In today’s lesson…</a:t>
            </a:r>
          </a:p>
        </p:txBody>
      </p:sp>
      <p:sp>
        <p:nvSpPr>
          <p:cNvPr id="3" name="TextBox 2">
            <a:extLst>
              <a:ext uri="{FF2B5EF4-FFF2-40B4-BE49-F238E27FC236}">
                <a16:creationId xmlns:a16="http://schemas.microsoft.com/office/drawing/2014/main" id="{546FC1A7-A711-E44B-2B9F-92E44778AF23}"/>
              </a:ext>
            </a:extLst>
          </p:cNvPr>
          <p:cNvSpPr txBox="1"/>
          <p:nvPr/>
        </p:nvSpPr>
        <p:spPr>
          <a:xfrm>
            <a:off x="631371" y="1719943"/>
            <a:ext cx="11016343" cy="4803366"/>
          </a:xfrm>
          <a:prstGeom prst="rect">
            <a:avLst/>
          </a:prstGeom>
          <a:noFill/>
        </p:spPr>
        <p:txBody>
          <a:bodyPr wrap="square" rtlCol="0">
            <a:spAutoFit/>
          </a:bodyPr>
          <a:lstStyle/>
          <a:p>
            <a:pPr marL="342900" lvl="0" indent="-342900">
              <a:lnSpc>
                <a:spcPct val="110000"/>
              </a:lnSpc>
              <a:buFont typeface="+mj-lt"/>
              <a:buAutoNum type="arabicPeriod"/>
              <a:tabLst>
                <a:tab pos="457200" algn="l"/>
              </a:tabLst>
              <a:defRPr/>
            </a:pPr>
            <a:r>
              <a:rPr lang="es-ES" sz="4000" b="1" i="1" u="sng" dirty="0">
                <a:solidFill>
                  <a:srgbClr val="4EA72E">
                    <a:lumMod val="75000"/>
                  </a:srgbClr>
                </a:solidFill>
                <a:latin typeface="Gotham Book"/>
                <a:ea typeface="Times New Roman" panose="02020603050405020304" pitchFamily="18" charset="0"/>
                <a:cs typeface="Times New Roman" panose="02020603050405020304" pitchFamily="18" charset="0"/>
              </a:rPr>
              <a:t>Examinaremos y analizaremos </a:t>
            </a:r>
            <a:r>
              <a:rPr lang="es-ES" sz="4000" dirty="0">
                <a:solidFill>
                  <a:srgbClr val="4EA72E">
                    <a:lumMod val="75000"/>
                  </a:srgbClr>
                </a:solidFill>
                <a:latin typeface="Gotham Book"/>
                <a:ea typeface="Times New Roman" panose="02020603050405020304" pitchFamily="18" charset="0"/>
                <a:cs typeface="Times New Roman" panose="02020603050405020304" pitchFamily="18" charset="0"/>
              </a:rPr>
              <a:t>varios documentos de fuentes primarias sobre problemas que ocurrieron en Texas y México desde 1826 hasta 1834</a:t>
            </a:r>
            <a:r>
              <a:rPr kumimoji="0" lang="en-US" sz="4000" i="1" strike="noStrike" kern="1200" cap="none" spc="0" normalizeH="0" baseline="0" noProof="0" dirty="0">
                <a:ln>
                  <a:noFill/>
                </a:ln>
                <a:solidFill>
                  <a:srgbClr val="4EA72E">
                    <a:lumMod val="75000"/>
                  </a:srgbClr>
                </a:solidFill>
                <a:effectLst/>
                <a:uLnTx/>
                <a:uFillTx/>
                <a:latin typeface="Gotham Book"/>
                <a:ea typeface="Times New Roman" panose="02020603050405020304" pitchFamily="18" charset="0"/>
                <a:cs typeface="Times New Roman" panose="02020603050405020304" pitchFamily="18" charset="0"/>
              </a:rPr>
              <a:t>.</a:t>
            </a:r>
            <a:endParaRPr kumimoji="0" lang="en-US" sz="2000" b="0" i="0" u="none" strike="noStrike" kern="1200" cap="none" spc="0" normalizeH="0" baseline="0" noProof="0" dirty="0">
              <a:ln>
                <a:noFill/>
              </a:ln>
              <a:solidFill>
                <a:prstClr val="black"/>
              </a:solidFill>
              <a:effectLst/>
              <a:uLnTx/>
              <a:uFillTx/>
              <a:latin typeface="Aptos" panose="020B0004020202020204" pitchFamily="34" charset="0"/>
              <a:ea typeface="Times New Roman" panose="02020603050405020304" pitchFamily="18" charset="0"/>
              <a:cs typeface="Times New Roman" panose="02020603050405020304" pitchFamily="18" charset="0"/>
            </a:endParaRPr>
          </a:p>
          <a:p>
            <a:pPr marL="342900" lvl="0" indent="-342900">
              <a:lnSpc>
                <a:spcPct val="110000"/>
              </a:lnSpc>
              <a:buFont typeface="+mj-lt"/>
              <a:buAutoNum type="arabicPeriod"/>
              <a:tabLst>
                <a:tab pos="457200" algn="l"/>
              </a:tabLst>
              <a:defRPr/>
            </a:pPr>
            <a:r>
              <a:rPr lang="es-ES" sz="4000" b="1" i="1" u="sng" dirty="0">
                <a:solidFill>
                  <a:srgbClr val="7030A0"/>
                </a:solidFill>
                <a:latin typeface="Gotham Book"/>
                <a:ea typeface="Times New Roman" panose="02020603050405020304" pitchFamily="18" charset="0"/>
                <a:cs typeface="Times New Roman" panose="02020603050405020304" pitchFamily="18" charset="0"/>
              </a:rPr>
              <a:t>Evaluaré</a:t>
            </a:r>
            <a:r>
              <a:rPr lang="es-ES" sz="4000" i="1" dirty="0">
                <a:solidFill>
                  <a:srgbClr val="7030A0"/>
                </a:solidFill>
                <a:latin typeface="Gotham Book"/>
                <a:ea typeface="Times New Roman" panose="02020603050405020304" pitchFamily="18" charset="0"/>
                <a:cs typeface="Times New Roman" panose="02020603050405020304" pitchFamily="18" charset="0"/>
              </a:rPr>
              <a:t> cada fuente primaria para identificar elementos clave, incluyendo autor, público y tono. Identificaré extractos que respalden mi evaluación</a:t>
            </a:r>
            <a:r>
              <a:rPr kumimoji="0" lang="en-US" sz="4000" i="1" strike="noStrike" kern="1200" cap="none" spc="0" normalizeH="0" baseline="0" noProof="0" dirty="0">
                <a:ln>
                  <a:noFill/>
                </a:ln>
                <a:solidFill>
                  <a:srgbClr val="7030A0"/>
                </a:solidFill>
                <a:effectLst/>
                <a:uLnTx/>
                <a:uFillTx/>
                <a:latin typeface="Gotham Book"/>
                <a:ea typeface="Times New Roman" panose="02020603050405020304" pitchFamily="18" charset="0"/>
                <a:cs typeface="Times New Roman" panose="02020603050405020304" pitchFamily="18" charset="0"/>
              </a:rPr>
              <a:t>.</a:t>
            </a:r>
            <a:endParaRPr kumimoji="0" lang="en-US" sz="4000" b="0" i="0" u="none" strike="noStrike" kern="1200" cap="none" spc="0" normalizeH="0" baseline="0" noProof="0" dirty="0">
              <a:ln>
                <a:noFill/>
              </a:ln>
              <a:solidFill>
                <a:srgbClr val="7030A0"/>
              </a:solidFill>
              <a:effectLst/>
              <a:uLnTx/>
              <a:uFillTx/>
              <a:latin typeface="Aptos" panose="020B00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808308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5">
            <a:extLst>
              <a:ext uri="{FF2B5EF4-FFF2-40B4-BE49-F238E27FC236}">
                <a16:creationId xmlns:a16="http://schemas.microsoft.com/office/drawing/2014/main" id="{C4A57476-3815-DA66-0094-996358271614}"/>
              </a:ext>
            </a:extLst>
          </p:cNvPr>
          <p:cNvSpPr txBox="1">
            <a:spLocks noGrp="1"/>
          </p:cNvSpPr>
          <p:nvPr>
            <p:ph type="title" idx="4294967295"/>
          </p:nvPr>
        </p:nvSpPr>
        <p:spPr>
          <a:xfrm>
            <a:off x="2039985" y="2144487"/>
            <a:ext cx="8240486" cy="2121694"/>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lvl="0">
              <a:defRPr/>
            </a:pPr>
            <a:r>
              <a:rPr lang="es-ES" sz="6600" dirty="0">
                <a:solidFill>
                  <a:schemeClr val="bg1"/>
                </a:solidFill>
                <a:latin typeface="Gotham Medium"/>
              </a:rPr>
              <a:t>Fuente primaria</a:t>
            </a:r>
            <a:br>
              <a:rPr lang="es-ES" sz="6600" dirty="0">
                <a:solidFill>
                  <a:schemeClr val="bg1"/>
                </a:solidFill>
                <a:latin typeface="Gotham Medium"/>
              </a:rPr>
            </a:br>
            <a:r>
              <a:rPr lang="es-ES" sz="6600" dirty="0">
                <a:solidFill>
                  <a:schemeClr val="bg1"/>
                </a:solidFill>
                <a:latin typeface="Gotham Medium"/>
              </a:rPr>
              <a:t>Actividad de extensión</a:t>
            </a:r>
            <a:endParaRPr kumimoji="0" lang="en-US" sz="6600" b="0" i="0" u="none" strike="noStrike" kern="1200" cap="none" spc="0" normalizeH="0" baseline="0" noProof="0" dirty="0">
              <a:ln>
                <a:noFill/>
              </a:ln>
              <a:solidFill>
                <a:schemeClr val="bg1"/>
              </a:solidFill>
              <a:effectLst/>
              <a:uLnTx/>
              <a:uFillTx/>
              <a:latin typeface="Gotham Medium"/>
              <a:ea typeface="+mj-ea"/>
              <a:cs typeface="+mj-cs"/>
            </a:endParaRPr>
          </a:p>
        </p:txBody>
      </p:sp>
    </p:spTree>
    <p:extLst>
      <p:ext uri="{BB962C8B-B14F-4D97-AF65-F5344CB8AC3E}">
        <p14:creationId xmlns:p14="http://schemas.microsoft.com/office/powerpoint/2010/main" val="22548114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5">
            <a:extLst>
              <a:ext uri="{FF2B5EF4-FFF2-40B4-BE49-F238E27FC236}">
                <a16:creationId xmlns:a16="http://schemas.microsoft.com/office/drawing/2014/main" id="{65D9C045-B326-E4B6-666B-630FBB15F1FC}"/>
              </a:ext>
            </a:extLst>
          </p:cNvPr>
          <p:cNvSpPr txBox="1">
            <a:spLocks noGrp="1"/>
          </p:cNvSpPr>
          <p:nvPr>
            <p:ph type="title" idx="4294967295"/>
          </p:nvPr>
        </p:nvSpPr>
        <p:spPr>
          <a:xfrm>
            <a:off x="1208792" y="0"/>
            <a:ext cx="5431494" cy="1238795"/>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lvl="0">
              <a:defRPr/>
            </a:pPr>
            <a:r>
              <a:rPr lang="en-US" sz="6600" b="1" dirty="0" err="1">
                <a:solidFill>
                  <a:schemeClr val="bg1"/>
                </a:solidFill>
                <a:latin typeface="Gotham Medium"/>
              </a:rPr>
              <a:t>Documento</a:t>
            </a:r>
            <a:r>
              <a:rPr lang="en-US" sz="6600" b="1" dirty="0">
                <a:solidFill>
                  <a:schemeClr val="bg1"/>
                </a:solidFill>
                <a:latin typeface="Gotham Medium"/>
              </a:rPr>
              <a:t> A</a:t>
            </a:r>
            <a:endParaRPr kumimoji="0" lang="en-US" sz="6600" b="1" i="0" u="none" strike="noStrike" kern="1200" cap="none" spc="0" normalizeH="0" baseline="0" noProof="0" dirty="0">
              <a:ln>
                <a:noFill/>
              </a:ln>
              <a:solidFill>
                <a:schemeClr val="tx1"/>
              </a:solidFill>
              <a:effectLst/>
              <a:uLnTx/>
              <a:uFillTx/>
              <a:latin typeface="Gotham Medium"/>
              <a:ea typeface="+mj-ea"/>
              <a:cs typeface="+mj-cs"/>
            </a:endParaRPr>
          </a:p>
        </p:txBody>
      </p:sp>
      <p:sp>
        <p:nvSpPr>
          <p:cNvPr id="4" name="TextBox 3">
            <a:extLst>
              <a:ext uri="{FF2B5EF4-FFF2-40B4-BE49-F238E27FC236}">
                <a16:creationId xmlns:a16="http://schemas.microsoft.com/office/drawing/2014/main" id="{FF6B6DC2-BC83-2A10-FB8A-F5B2A8E2C220}"/>
              </a:ext>
            </a:extLst>
          </p:cNvPr>
          <p:cNvSpPr txBox="1"/>
          <p:nvPr/>
        </p:nvSpPr>
        <p:spPr>
          <a:xfrm>
            <a:off x="391886" y="1905000"/>
            <a:ext cx="5987143" cy="4674613"/>
          </a:xfrm>
          <a:prstGeom prst="rect">
            <a:avLst/>
          </a:prstGeom>
          <a:noFill/>
        </p:spPr>
        <p:txBody>
          <a:bodyPr wrap="square" rtlCol="0">
            <a:spAutoFit/>
          </a:bodyPr>
          <a:lstStyle/>
          <a:p>
            <a:pPr algn="ctr">
              <a:lnSpc>
                <a:spcPct val="115000"/>
              </a:lnSpc>
              <a:spcAft>
                <a:spcPts val="800"/>
              </a:spcAft>
            </a:pPr>
            <a:r>
              <a:rPr lang="es-ES" sz="3600" kern="100" dirty="0">
                <a:solidFill>
                  <a:schemeClr val="accent6">
                    <a:lumMod val="75000"/>
                  </a:schemeClr>
                </a:solidFill>
                <a:latin typeface="Gotham Book"/>
                <a:ea typeface="Aptos" panose="020B0004020202020204" pitchFamily="34" charset="0"/>
                <a:cs typeface="Times New Roman" panose="02020603050405020304" pitchFamily="18" charset="0"/>
              </a:rPr>
              <a:t>Extractos de una carta de Stephen F. Austin a B. J. Thompson, uno de los rebeldes </a:t>
            </a:r>
            <a:r>
              <a:rPr lang="es-ES" sz="3600" kern="100" dirty="0" err="1">
                <a:solidFill>
                  <a:schemeClr val="accent6">
                    <a:lumMod val="75000"/>
                  </a:schemeClr>
                </a:solidFill>
                <a:latin typeface="Gotham Book"/>
                <a:ea typeface="Aptos" panose="020B0004020202020204" pitchFamily="34" charset="0"/>
                <a:cs typeface="Times New Roman" panose="02020603050405020304" pitchFamily="18" charset="0"/>
              </a:rPr>
              <a:t>fredonianos</a:t>
            </a:r>
            <a:r>
              <a:rPr lang="en-US" sz="3600" kern="100" dirty="0">
                <a:solidFill>
                  <a:schemeClr val="accent6">
                    <a:lumMod val="75000"/>
                  </a:schemeClr>
                </a:solidFill>
                <a:effectLst/>
                <a:latin typeface="Gotham Book"/>
                <a:ea typeface="Aptos" panose="020B0004020202020204" pitchFamily="34" charset="0"/>
                <a:cs typeface="Times New Roman" panose="02020603050405020304" pitchFamily="18" charset="0"/>
              </a:rPr>
              <a:t>.</a:t>
            </a:r>
          </a:p>
          <a:p>
            <a:pPr algn="ctr">
              <a:lnSpc>
                <a:spcPct val="115000"/>
              </a:lnSpc>
              <a:spcAft>
                <a:spcPts val="800"/>
              </a:spcAft>
            </a:pPr>
            <a:r>
              <a:rPr lang="en-US" sz="3600" kern="100" dirty="0">
                <a:solidFill>
                  <a:srgbClr val="0070C0"/>
                </a:solidFill>
                <a:latin typeface="Gotham Book"/>
                <a:ea typeface="Aptos" panose="020B0004020202020204" pitchFamily="34" charset="0"/>
                <a:cs typeface="Times New Roman" panose="02020603050405020304" pitchFamily="18" charset="0"/>
              </a:rPr>
              <a:t>24 de </a:t>
            </a:r>
            <a:r>
              <a:rPr lang="en-US" sz="3600" kern="100" dirty="0" err="1">
                <a:solidFill>
                  <a:srgbClr val="0070C0"/>
                </a:solidFill>
                <a:latin typeface="Gotham Book"/>
                <a:ea typeface="Aptos" panose="020B0004020202020204" pitchFamily="34" charset="0"/>
                <a:cs typeface="Times New Roman" panose="02020603050405020304" pitchFamily="18" charset="0"/>
              </a:rPr>
              <a:t>diciembre</a:t>
            </a:r>
            <a:r>
              <a:rPr lang="en-US" sz="3600" kern="100" dirty="0">
                <a:solidFill>
                  <a:srgbClr val="0070C0"/>
                </a:solidFill>
                <a:latin typeface="Gotham Book"/>
                <a:ea typeface="Aptos" panose="020B0004020202020204" pitchFamily="34" charset="0"/>
                <a:cs typeface="Times New Roman" panose="02020603050405020304" pitchFamily="18" charset="0"/>
              </a:rPr>
              <a:t> de 1826</a:t>
            </a:r>
          </a:p>
          <a:p>
            <a:pPr algn="ctr">
              <a:lnSpc>
                <a:spcPct val="115000"/>
              </a:lnSpc>
              <a:spcAft>
                <a:spcPts val="800"/>
              </a:spcAft>
            </a:pPr>
            <a:endParaRPr lang="en-US" sz="1400" kern="100" dirty="0">
              <a:solidFill>
                <a:srgbClr val="0070C0"/>
              </a:solidFill>
              <a:effectLst/>
              <a:latin typeface="Gotham Book"/>
              <a:ea typeface="Aptos" panose="020B0004020202020204" pitchFamily="34" charset="0"/>
              <a:cs typeface="Times New Roman" panose="02020603050405020304" pitchFamily="18" charset="0"/>
            </a:endParaRPr>
          </a:p>
          <a:p>
            <a:pPr algn="ctr">
              <a:spcAft>
                <a:spcPts val="800"/>
              </a:spcAft>
            </a:pPr>
            <a:r>
              <a:rPr lang="en-US" sz="2400" b="1" i="1" kern="100" dirty="0" err="1">
                <a:solidFill>
                  <a:schemeClr val="tx1">
                    <a:lumMod val="85000"/>
                    <a:lumOff val="15000"/>
                  </a:schemeClr>
                </a:solidFill>
                <a:latin typeface="Gotham Book"/>
                <a:ea typeface="Aptos" panose="020B0004020202020204" pitchFamily="34" charset="0"/>
                <a:cs typeface="Times New Roman" panose="02020603050405020304" pitchFamily="18" charset="0"/>
              </a:rPr>
              <a:t>Imaginé</a:t>
            </a:r>
            <a:r>
              <a:rPr lang="en-US" sz="2400" i="1" kern="100" dirty="0">
                <a:solidFill>
                  <a:schemeClr val="tx1">
                    <a:lumMod val="85000"/>
                    <a:lumOff val="15000"/>
                  </a:schemeClr>
                </a:solidFill>
                <a:latin typeface="Gotham Book"/>
                <a:ea typeface="Aptos" panose="020B0004020202020204" pitchFamily="34" charset="0"/>
                <a:cs typeface="Times New Roman" panose="02020603050405020304" pitchFamily="18" charset="0"/>
              </a:rPr>
              <a:t>: </a:t>
            </a:r>
            <a:r>
              <a:rPr lang="es-ES" sz="2400" i="1" kern="100" dirty="0">
                <a:solidFill>
                  <a:schemeClr val="tx1">
                    <a:lumMod val="85000"/>
                    <a:lumOff val="15000"/>
                  </a:schemeClr>
                </a:solidFill>
                <a:latin typeface="Gotham Book"/>
                <a:ea typeface="Aptos" panose="020B0004020202020204" pitchFamily="34" charset="0"/>
                <a:cs typeface="Times New Roman" panose="02020603050405020304" pitchFamily="18" charset="0"/>
              </a:rPr>
              <a:t>Un retrato de Stephen F. Austin
El portal a la historia de Texas</a:t>
            </a:r>
            <a:endParaRPr lang="en-US" sz="2400" i="1" kern="100" dirty="0">
              <a:solidFill>
                <a:schemeClr val="tx1">
                  <a:lumMod val="85000"/>
                  <a:lumOff val="15000"/>
                </a:schemeClr>
              </a:solidFill>
              <a:effectLst/>
              <a:latin typeface="Gotham Book"/>
              <a:ea typeface="Aptos" panose="020B0004020202020204" pitchFamily="34" charset="0"/>
              <a:cs typeface="Times New Roman" panose="02020603050405020304" pitchFamily="18" charset="0"/>
            </a:endParaRPr>
          </a:p>
        </p:txBody>
      </p:sp>
      <p:pic>
        <p:nvPicPr>
          <p:cNvPr id="3" name="Picture 2" descr="Primary view of object titled 'Portrait of Stephen F. Austin'. He is holding a long rifle and there is a dog sitting behind him. ">
            <a:extLst>
              <a:ext uri="{FF2B5EF4-FFF2-40B4-BE49-F238E27FC236}">
                <a16:creationId xmlns:a16="http://schemas.microsoft.com/office/drawing/2014/main" id="{7F9CF22B-6D43-7F0D-AD1F-7C89BCC09B4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2987" t="12222" r="24959" b="21904"/>
          <a:stretch/>
        </p:blipFill>
        <p:spPr bwMode="auto">
          <a:xfrm>
            <a:off x="6946708" y="188700"/>
            <a:ext cx="3775243" cy="6025869"/>
          </a:xfrm>
          <a:prstGeom prst="rect">
            <a:avLst/>
          </a:prstGeom>
          <a:noFill/>
          <a:effectLst>
            <a:outerShdw blurRad="50800" dist="50800" dir="7920000" algn="ctr" rotWithShape="0">
              <a:srgbClr val="000000">
                <a:alpha val="43137"/>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46775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5">
            <a:extLst>
              <a:ext uri="{FF2B5EF4-FFF2-40B4-BE49-F238E27FC236}">
                <a16:creationId xmlns:a16="http://schemas.microsoft.com/office/drawing/2014/main" id="{5028D06D-6EBD-CA64-6DAF-73CDAE10B977}"/>
              </a:ext>
            </a:extLst>
          </p:cNvPr>
          <p:cNvSpPr txBox="1">
            <a:spLocks noGrp="1"/>
          </p:cNvSpPr>
          <p:nvPr>
            <p:ph type="title" idx="4294967295"/>
          </p:nvPr>
        </p:nvSpPr>
        <p:spPr>
          <a:xfrm>
            <a:off x="1380788" y="0"/>
            <a:ext cx="5564298" cy="1119052"/>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lvl="0">
              <a:defRPr/>
            </a:pPr>
            <a:r>
              <a:rPr lang="en-US" sz="6600" b="1" dirty="0" err="1">
                <a:solidFill>
                  <a:srgbClr val="0070C0"/>
                </a:solidFill>
                <a:latin typeface="Gotham Medium"/>
              </a:rPr>
              <a:t>Documento</a:t>
            </a:r>
            <a:r>
              <a:rPr lang="en-US" sz="6600" b="1" dirty="0">
                <a:solidFill>
                  <a:srgbClr val="0070C0"/>
                </a:solidFill>
                <a:latin typeface="Gotham Medium"/>
              </a:rPr>
              <a:t> B</a:t>
            </a:r>
            <a:endParaRPr kumimoji="0" lang="en-US" sz="6600" b="1" i="0" u="none" strike="noStrike" kern="1200" cap="none" spc="0" normalizeH="0" baseline="0" noProof="0" dirty="0">
              <a:ln>
                <a:noFill/>
              </a:ln>
              <a:solidFill>
                <a:srgbClr val="0070C0"/>
              </a:solidFill>
              <a:effectLst/>
              <a:uLnTx/>
              <a:uFillTx/>
              <a:latin typeface="Gotham Medium"/>
              <a:ea typeface="+mj-ea"/>
              <a:cs typeface="+mj-cs"/>
            </a:endParaRPr>
          </a:p>
        </p:txBody>
      </p:sp>
      <p:sp>
        <p:nvSpPr>
          <p:cNvPr id="3" name="TextBox 2">
            <a:extLst>
              <a:ext uri="{FF2B5EF4-FFF2-40B4-BE49-F238E27FC236}">
                <a16:creationId xmlns:a16="http://schemas.microsoft.com/office/drawing/2014/main" id="{CD14F74B-4292-59DE-5A2A-252C87BA897F}"/>
              </a:ext>
            </a:extLst>
          </p:cNvPr>
          <p:cNvSpPr txBox="1"/>
          <p:nvPr/>
        </p:nvSpPr>
        <p:spPr>
          <a:xfrm>
            <a:off x="1676400" y="1565666"/>
            <a:ext cx="4604657" cy="3769815"/>
          </a:xfrm>
          <a:prstGeom prst="rect">
            <a:avLst/>
          </a:prstGeom>
          <a:noFill/>
        </p:spPr>
        <p:txBody>
          <a:bodyPr wrap="square" rtlCol="0">
            <a:spAutoFit/>
          </a:bodyPr>
          <a:lstStyle/>
          <a:p>
            <a:pPr algn="ctr">
              <a:lnSpc>
                <a:spcPct val="115000"/>
              </a:lnSpc>
              <a:spcAft>
                <a:spcPts val="800"/>
              </a:spcAft>
            </a:pPr>
            <a:r>
              <a:rPr lang="es-ES" sz="3400" kern="100" dirty="0">
                <a:solidFill>
                  <a:srgbClr val="7030A0"/>
                </a:solidFill>
                <a:latin typeface="Gotham Book"/>
                <a:ea typeface="Aptos" panose="020B0004020202020204" pitchFamily="34" charset="0"/>
                <a:cs typeface="Times New Roman" panose="02020603050405020304" pitchFamily="18" charset="0"/>
              </a:rPr>
              <a:t>Extractos del informe del general Manuel Mier y Terán al gobierno mexicano</a:t>
            </a:r>
            <a:r>
              <a:rPr lang="en-US" sz="3400" kern="100" dirty="0">
                <a:solidFill>
                  <a:srgbClr val="7030A0"/>
                </a:solidFill>
                <a:effectLst/>
                <a:latin typeface="Gotham Book"/>
                <a:ea typeface="Aptos" panose="020B0004020202020204" pitchFamily="34" charset="0"/>
                <a:cs typeface="Times New Roman" panose="02020603050405020304" pitchFamily="18" charset="0"/>
              </a:rPr>
              <a:t>.</a:t>
            </a:r>
          </a:p>
          <a:p>
            <a:pPr algn="ctr">
              <a:lnSpc>
                <a:spcPct val="115000"/>
              </a:lnSpc>
              <a:spcAft>
                <a:spcPts val="800"/>
              </a:spcAft>
            </a:pPr>
            <a:r>
              <a:rPr lang="es-ES" sz="3400" kern="100" dirty="0">
                <a:solidFill>
                  <a:schemeClr val="accent6">
                    <a:lumMod val="75000"/>
                  </a:schemeClr>
                </a:solidFill>
                <a:latin typeface="Gotham Book"/>
                <a:ea typeface="Aptos" panose="020B0004020202020204" pitchFamily="34" charset="0"/>
                <a:cs typeface="Times New Roman" panose="02020603050405020304" pitchFamily="18" charset="0"/>
              </a:rPr>
              <a:t>Nacogdoches, Texas, junio de 1828</a:t>
            </a:r>
            <a:endParaRPr lang="en-US" dirty="0"/>
          </a:p>
        </p:txBody>
      </p:sp>
      <p:pic>
        <p:nvPicPr>
          <p:cNvPr id="6" name="Picture 5" descr="A photograph of a letter written by Mexican colonist to Texas, Lorenzo de Zavala, addressed to Mier y Teran, discussing Texas border safety.">
            <a:extLst>
              <a:ext uri="{FF2B5EF4-FFF2-40B4-BE49-F238E27FC236}">
                <a16:creationId xmlns:a16="http://schemas.microsoft.com/office/drawing/2014/main" id="{38BF3D7E-81C6-6D32-F170-2C0067DF32E0}"/>
              </a:ext>
            </a:extLst>
          </p:cNvPr>
          <p:cNvPicPr>
            <a:picLocks noChangeAspect="1"/>
          </p:cNvPicPr>
          <p:nvPr/>
        </p:nvPicPr>
        <p:blipFill>
          <a:blip r:embed="rId4"/>
          <a:stretch>
            <a:fillRect/>
          </a:stretch>
        </p:blipFill>
        <p:spPr>
          <a:xfrm>
            <a:off x="7315201" y="177108"/>
            <a:ext cx="3922632" cy="4884130"/>
          </a:xfrm>
          <a:prstGeom prst="rect">
            <a:avLst/>
          </a:prstGeom>
          <a:effectLst>
            <a:outerShdw blurRad="50800" dist="50800" dir="7920000" algn="ctr" rotWithShape="0">
              <a:srgbClr val="000000">
                <a:alpha val="43137"/>
              </a:srgbClr>
            </a:outerShdw>
          </a:effectLst>
        </p:spPr>
      </p:pic>
      <p:sp>
        <p:nvSpPr>
          <p:cNvPr id="4" name="TextBox 3">
            <a:extLst>
              <a:ext uri="{FF2B5EF4-FFF2-40B4-BE49-F238E27FC236}">
                <a16:creationId xmlns:a16="http://schemas.microsoft.com/office/drawing/2014/main" id="{92FA5DB2-2D33-6FD6-19F7-B9B6C07AC85B}"/>
              </a:ext>
            </a:extLst>
          </p:cNvPr>
          <p:cNvSpPr txBox="1"/>
          <p:nvPr/>
        </p:nvSpPr>
        <p:spPr>
          <a:xfrm>
            <a:off x="6477000" y="5061238"/>
            <a:ext cx="5461073" cy="1569660"/>
          </a:xfrm>
          <a:prstGeom prst="rect">
            <a:avLst/>
          </a:prstGeom>
          <a:noFill/>
        </p:spPr>
        <p:txBody>
          <a:bodyPr wrap="square" rtlCol="0">
            <a:spAutoFit/>
          </a:bodyPr>
          <a:lstStyle/>
          <a:p>
            <a:pPr algn="ctr"/>
            <a:r>
              <a:rPr lang="es-ES" sz="2400" i="1" dirty="0">
                <a:latin typeface="Gotham Book"/>
              </a:rPr>
              <a:t>Una carta de Lorenzo de Zavala a Mier y Terán discutiendo la protección de las fronteras de Texas.
El portal a la historia de Texas</a:t>
            </a:r>
            <a:endParaRPr lang="en-US" sz="2400" i="1" dirty="0">
              <a:latin typeface="Gotham Book"/>
            </a:endParaRPr>
          </a:p>
        </p:txBody>
      </p:sp>
    </p:spTree>
    <p:extLst>
      <p:ext uri="{BB962C8B-B14F-4D97-AF65-F5344CB8AC3E}">
        <p14:creationId xmlns:p14="http://schemas.microsoft.com/office/powerpoint/2010/main" val="80646729"/>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B0A8DCC8F544446B22E24D6E812C780" ma:contentTypeVersion="15" ma:contentTypeDescription="Create a new document." ma:contentTypeScope="" ma:versionID="a89705762570d8c4114e034be613a745">
  <xsd:schema xmlns:xsd="http://www.w3.org/2001/XMLSchema" xmlns:xs="http://www.w3.org/2001/XMLSchema" xmlns:p="http://schemas.microsoft.com/office/2006/metadata/properties" xmlns:ns2="33acec14-576f-4745-8bc6-f1209321bcba" xmlns:ns3="545cb1ba-8b8a-41a6-8528-558dc0e9756b" targetNamespace="http://schemas.microsoft.com/office/2006/metadata/properties" ma:root="true" ma:fieldsID="dbd95666d019724666b8add60ceaad22" ns2:_="" ns3:_="">
    <xsd:import namespace="33acec14-576f-4745-8bc6-f1209321bcba"/>
    <xsd:import namespace="545cb1ba-8b8a-41a6-8528-558dc0e9756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2:MediaServiceAutoTags" minOccurs="0"/>
                <xsd:element ref="ns2:MediaLengthInSeconds" minOccurs="0"/>
                <xsd:element ref="ns2:MediaServiceObjectDetectorVersions" minOccurs="0"/>
                <xsd:element ref="ns2:MediaServiceSearchProperties" minOccurs="0"/>
                <xsd:element ref="ns2:lcf76f155ced4ddcb4097134ff3c332f" minOccurs="0"/>
                <xsd:element ref="ns3:TaxCatchAll" minOccurs="0"/>
                <xsd:element ref="ns2:MediaServiceGenerationTime" minOccurs="0"/>
                <xsd:element ref="ns2:MediaServiceEventHashCode"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3acec14-576f-4745-8bc6-f1209321bcb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3" nillable="true" ma:displayName="Tags" ma:internalName="MediaServiceAutoTags"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element name="MediaServiceSearchProperties" ma:index="16" nillable="true" ma:displayName="MediaServiceSearchProperties" ma:hidden="true" ma:internalName="MediaServiceSearchProperties" ma:readOnly="true">
      <xsd:simpleType>
        <xsd:restriction base="dms:Note"/>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cfe284ab-3129-4a4f-a33b-1446679d6377" ma:termSetId="09814cd3-568e-fe90-9814-8d621ff8fb84" ma:anchorId="fba54fb3-c3e1-fe81-a776-ca4b69148c4d" ma:open="true" ma:isKeyword="false">
      <xsd:complexType>
        <xsd:sequence>
          <xsd:element ref="pc:Terms" minOccurs="0" maxOccurs="1"/>
        </xsd:sequence>
      </xsd:complex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ServiceOCR" ma:index="22"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45cb1ba-8b8a-41a6-8528-558dc0e9756b"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6e693da1-8859-418a-a592-5356612f0256}" ma:internalName="TaxCatchAll" ma:showField="CatchAllData" ma:web="545cb1ba-8b8a-41a6-8528-558dc0e9756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33acec14-576f-4745-8bc6-f1209321bcba">
      <Terms xmlns="http://schemas.microsoft.com/office/infopath/2007/PartnerControls"/>
    </lcf76f155ced4ddcb4097134ff3c332f>
    <TaxCatchAll xmlns="545cb1ba-8b8a-41a6-8528-558dc0e9756b" xsi:nil="true"/>
  </documentManagement>
</p:properties>
</file>

<file path=customXml/itemProps1.xml><?xml version="1.0" encoding="utf-8"?>
<ds:datastoreItem xmlns:ds="http://schemas.openxmlformats.org/officeDocument/2006/customXml" ds:itemID="{F883B30B-AF07-47C7-AF1F-C61DD712D519}">
  <ds:schemaRefs>
    <ds:schemaRef ds:uri="http://schemas.microsoft.com/sharepoint/v3/contenttype/forms"/>
  </ds:schemaRefs>
</ds:datastoreItem>
</file>

<file path=customXml/itemProps2.xml><?xml version="1.0" encoding="utf-8"?>
<ds:datastoreItem xmlns:ds="http://schemas.openxmlformats.org/officeDocument/2006/customXml" ds:itemID="{47F99B1B-82F0-4C2A-B92C-1C8187CC3D1D}"/>
</file>

<file path=customXml/itemProps3.xml><?xml version="1.0" encoding="utf-8"?>
<ds:datastoreItem xmlns:ds="http://schemas.openxmlformats.org/officeDocument/2006/customXml" ds:itemID="{34F32937-AC60-4183-8CAD-10006C3ACCCE}">
  <ds:schemaRefs>
    <ds:schemaRef ds:uri="http://schemas.microsoft.com/office/2006/metadata/properties"/>
    <ds:schemaRef ds:uri="http://schemas.microsoft.com/office/infopath/2007/PartnerControls"/>
    <ds:schemaRef ds:uri="33acec14-576f-4745-8bc6-f1209321bcba"/>
    <ds:schemaRef ds:uri="545cb1ba-8b8a-41a6-8528-558dc0e9756b"/>
  </ds:schemaRefs>
</ds:datastoreItem>
</file>

<file path=docMetadata/LabelInfo.xml><?xml version="1.0" encoding="utf-8"?>
<clbl:labelList xmlns:clbl="http://schemas.microsoft.com/office/2020/mipLabelMetadata">
  <clbl:label id="{37f4b8a2-ad4f-41b5-9a91-284d2cc38f56}" enabled="1" method="Standard" siteId="{70de1992-07c6-480f-a318-a1afcba03983}" removed="0"/>
</clbl:labelList>
</file>

<file path=docProps/app.xml><?xml version="1.0" encoding="utf-8"?>
<Properties xmlns="http://schemas.openxmlformats.org/officeDocument/2006/extended-properties" xmlns:vt="http://schemas.openxmlformats.org/officeDocument/2006/docPropsVTypes">
  <TotalTime>2085</TotalTime>
  <Words>983</Words>
  <Application>Microsoft Office PowerPoint</Application>
  <PresentationFormat>Widescreen</PresentationFormat>
  <Paragraphs>58</Paragraphs>
  <Slides>15</Slides>
  <Notes>6</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15</vt:i4>
      </vt:variant>
    </vt:vector>
  </HeadingPairs>
  <TitlesOfParts>
    <vt:vector size="28" baseType="lpstr">
      <vt:lpstr>Aptos</vt:lpstr>
      <vt:lpstr>Aptos Display</vt:lpstr>
      <vt:lpstr>Arial</vt:lpstr>
      <vt:lpstr>Calibri</vt:lpstr>
      <vt:lpstr>Calibri Light</vt:lpstr>
      <vt:lpstr>Gotham book</vt:lpstr>
      <vt:lpstr>Gotham book</vt:lpstr>
      <vt:lpstr>Gotham Medium</vt:lpstr>
      <vt:lpstr>Gotham Medium</vt:lpstr>
      <vt:lpstr>Josefin Sans</vt:lpstr>
      <vt:lpstr>Noto Sans</vt:lpstr>
      <vt:lpstr>1_Office Theme</vt:lpstr>
      <vt:lpstr>Office Theme</vt:lpstr>
      <vt:lpstr>Unidad 4:  La Era Nacional Mexicana</vt:lpstr>
      <vt:lpstr>Actividad de Extensión de Fuentes Primarias Calentamiento</vt:lpstr>
      <vt:lpstr>Calentamiento:  Sigue las instrucciones para completar tu calentamiento</vt:lpstr>
      <vt:lpstr>Comparte con la clase</vt:lpstr>
      <vt:lpstr>Pregunta esencial</vt:lpstr>
      <vt:lpstr>In today’s lesson…</vt:lpstr>
      <vt:lpstr>Fuente primaria Actividad de extensión</vt:lpstr>
      <vt:lpstr>Documento A</vt:lpstr>
      <vt:lpstr>Documento B</vt:lpstr>
      <vt:lpstr>Documento C</vt:lpstr>
      <vt:lpstr>Documento D</vt:lpstr>
      <vt:lpstr>Documento E</vt:lpstr>
      <vt:lpstr>Actividad de Extensión de Fuentes Primarias Billete de salida</vt:lpstr>
      <vt:lpstr>Billete de salida:  Sigue las instrucciones para completar tu ticket de salida</vt:lpstr>
      <vt:lpstr>Comparte con la clase2</vt:lpstr>
    </vt:vector>
  </TitlesOfParts>
  <Company>University of North Texas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Abubakar, Courtney</dc:creator>
  <cp:lastModifiedBy>Wilkinson, Ulises</cp:lastModifiedBy>
  <cp:revision>11</cp:revision>
  <dcterms:created xsi:type="dcterms:W3CDTF">2025-01-21T15:28:52Z</dcterms:created>
  <dcterms:modified xsi:type="dcterms:W3CDTF">2025-12-01T18:36:11Z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0x010100EB0A8DCC8F544446B22E24D6E812C780</vt:lpwstr>
  </property>
  <property fmtid="{D5CDD505-2E9C-101B-9397-08002B2CF9AE}" pid="3" name="MediaServiceImageTags">
    <vt:lpwstr/>
  </property>
</Properties>
</file>