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257" r:id="rId6"/>
    <p:sldId id="310" r:id="rId7"/>
    <p:sldId id="304" r:id="rId8"/>
    <p:sldId id="315" r:id="rId9"/>
    <p:sldId id="311" r:id="rId10"/>
    <p:sldId id="312" r:id="rId11"/>
    <p:sldId id="291" r:id="rId12"/>
    <p:sldId id="313" r:id="rId13"/>
    <p:sldId id="314" r:id="rId14"/>
    <p:sldId id="316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587D4-08C9-4C52-96A1-03BBEC8FFBE8}" v="37" dt="2025-12-04T19:28:30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D18D5C29-8D30-4F4F-8E96-2CB52542F5E9}"/>
    <pc:docChg chg="custSel modSld">
      <pc:chgData name="Wilkinson, Ulises" userId="aece8d85-eb83-4e23-bf28-c30077cba893" providerId="ADAL" clId="{D18D5C29-8D30-4F4F-8E96-2CB52542F5E9}" dt="2025-12-04T19:28:36.314" v="28" actId="255"/>
      <pc:docMkLst>
        <pc:docMk/>
      </pc:docMkLst>
      <pc:sldChg chg="modSp mod">
        <pc:chgData name="Wilkinson, Ulises" userId="aece8d85-eb83-4e23-bf28-c30077cba893" providerId="ADAL" clId="{D18D5C29-8D30-4F4F-8E96-2CB52542F5E9}" dt="2025-12-04T19:22:19.590" v="0" actId="20577"/>
        <pc:sldMkLst>
          <pc:docMk/>
          <pc:sldMk cId="2126282052" sldId="257"/>
        </pc:sldMkLst>
        <pc:spChg chg="mod">
          <ac:chgData name="Wilkinson, Ulises" userId="aece8d85-eb83-4e23-bf28-c30077cba893" providerId="ADAL" clId="{D18D5C29-8D30-4F4F-8E96-2CB52542F5E9}" dt="2025-12-04T19:22:19.590" v="0" actId="20577"/>
          <ac:spMkLst>
            <pc:docMk/>
            <pc:sldMk cId="2126282052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D18D5C29-8D30-4F4F-8E96-2CB52542F5E9}" dt="2025-12-04T19:23:13.709" v="7" actId="255"/>
        <pc:sldMkLst>
          <pc:docMk/>
          <pc:sldMk cId="3465227157" sldId="304"/>
        </pc:sldMkLst>
        <pc:spChg chg="mod">
          <ac:chgData name="Wilkinson, Ulises" userId="aece8d85-eb83-4e23-bf28-c30077cba893" providerId="ADAL" clId="{D18D5C29-8D30-4F4F-8E96-2CB52542F5E9}" dt="2025-12-04T19:23:03.323" v="6" actId="27636"/>
          <ac:spMkLst>
            <pc:docMk/>
            <pc:sldMk cId="3465227157" sldId="304"/>
            <ac:spMk id="4" creationId="{43ED4920-A314-C832-2A0D-1BE434B25E38}"/>
          </ac:spMkLst>
        </pc:spChg>
        <pc:spChg chg="mod">
          <ac:chgData name="Wilkinson, Ulises" userId="aece8d85-eb83-4e23-bf28-c30077cba893" providerId="ADAL" clId="{D18D5C29-8D30-4F4F-8E96-2CB52542F5E9}" dt="2025-12-04T19:23:13.709" v="7" actId="255"/>
          <ac:spMkLst>
            <pc:docMk/>
            <pc:sldMk cId="3465227157" sldId="304"/>
            <ac:spMk id="6" creationId="{C8EE2F8C-2D85-FAC7-AB6D-6DE476A140B6}"/>
          </ac:spMkLst>
        </pc:spChg>
      </pc:sldChg>
      <pc:sldChg chg="modSp mod">
        <pc:chgData name="Wilkinson, Ulises" userId="aece8d85-eb83-4e23-bf28-c30077cba893" providerId="ADAL" clId="{D18D5C29-8D30-4F4F-8E96-2CB52542F5E9}" dt="2025-12-04T19:22:50.093" v="5"/>
        <pc:sldMkLst>
          <pc:docMk/>
          <pc:sldMk cId="708356371" sldId="310"/>
        </pc:sldMkLst>
        <pc:spChg chg="mod">
          <ac:chgData name="Wilkinson, Ulises" userId="aece8d85-eb83-4e23-bf28-c30077cba893" providerId="ADAL" clId="{D18D5C29-8D30-4F4F-8E96-2CB52542F5E9}" dt="2025-12-04T19:22:45.261" v="4" actId="255"/>
          <ac:spMkLst>
            <pc:docMk/>
            <pc:sldMk cId="708356371" sldId="310"/>
            <ac:spMk id="12" creationId="{38EDB2C2-3372-48DF-A685-9A05E9BB395B}"/>
          </ac:spMkLst>
        </pc:spChg>
        <pc:spChg chg="mod">
          <ac:chgData name="Wilkinson, Ulises" userId="aece8d85-eb83-4e23-bf28-c30077cba893" providerId="ADAL" clId="{D18D5C29-8D30-4F4F-8E96-2CB52542F5E9}" dt="2025-12-04T19:22:50.093" v="5"/>
          <ac:spMkLst>
            <pc:docMk/>
            <pc:sldMk cId="708356371" sldId="310"/>
            <ac:spMk id="14" creationId="{AE2A8A37-D9E0-5A14-43BC-D31AB53A82C4}"/>
          </ac:spMkLst>
        </pc:spChg>
      </pc:sldChg>
      <pc:sldChg chg="modSp mod">
        <pc:chgData name="Wilkinson, Ulises" userId="aece8d85-eb83-4e23-bf28-c30077cba893" providerId="ADAL" clId="{D18D5C29-8D30-4F4F-8E96-2CB52542F5E9}" dt="2025-12-04T19:26:00.032" v="15" actId="20577"/>
        <pc:sldMkLst>
          <pc:docMk/>
          <pc:sldMk cId="3174107723" sldId="311"/>
        </pc:sldMkLst>
        <pc:spChg chg="mod">
          <ac:chgData name="Wilkinson, Ulises" userId="aece8d85-eb83-4e23-bf28-c30077cba893" providerId="ADAL" clId="{D18D5C29-8D30-4F4F-8E96-2CB52542F5E9}" dt="2025-12-04T19:26:00.032" v="15" actId="20577"/>
          <ac:spMkLst>
            <pc:docMk/>
            <pc:sldMk cId="3174107723" sldId="311"/>
            <ac:spMk id="2" creationId="{3A5CE043-7D6D-0005-11A2-0CC564E0D17E}"/>
          </ac:spMkLst>
        </pc:spChg>
        <pc:spChg chg="mod">
          <ac:chgData name="Wilkinson, Ulises" userId="aece8d85-eb83-4e23-bf28-c30077cba893" providerId="ADAL" clId="{D18D5C29-8D30-4F4F-8E96-2CB52542F5E9}" dt="2025-12-04T19:25:53.043" v="12" actId="27636"/>
          <ac:spMkLst>
            <pc:docMk/>
            <pc:sldMk cId="3174107723" sldId="311"/>
            <ac:spMk id="4" creationId="{271E54FE-3228-FC83-2DD5-6D5162FC7096}"/>
          </ac:spMkLst>
        </pc:spChg>
      </pc:sldChg>
      <pc:sldChg chg="modSp mod">
        <pc:chgData name="Wilkinson, Ulises" userId="aece8d85-eb83-4e23-bf28-c30077cba893" providerId="ADAL" clId="{D18D5C29-8D30-4F4F-8E96-2CB52542F5E9}" dt="2025-12-04T19:26:35.798" v="23" actId="115"/>
        <pc:sldMkLst>
          <pc:docMk/>
          <pc:sldMk cId="3764697168" sldId="312"/>
        </pc:sldMkLst>
        <pc:spChg chg="mod">
          <ac:chgData name="Wilkinson, Ulises" userId="aece8d85-eb83-4e23-bf28-c30077cba893" providerId="ADAL" clId="{D18D5C29-8D30-4F4F-8E96-2CB52542F5E9}" dt="2025-12-04T19:26:35.798" v="23" actId="115"/>
          <ac:spMkLst>
            <pc:docMk/>
            <pc:sldMk cId="3764697168" sldId="312"/>
            <ac:spMk id="2" creationId="{FC58F755-2814-BAC0-DB9A-A059B16CACA3}"/>
          </ac:spMkLst>
        </pc:spChg>
        <pc:spChg chg="mod">
          <ac:chgData name="Wilkinson, Ulises" userId="aece8d85-eb83-4e23-bf28-c30077cba893" providerId="ADAL" clId="{D18D5C29-8D30-4F4F-8E96-2CB52542F5E9}" dt="2025-12-04T19:26:10.679" v="18" actId="27636"/>
          <ac:spMkLst>
            <pc:docMk/>
            <pc:sldMk cId="3764697168" sldId="312"/>
            <ac:spMk id="6" creationId="{3C6CC9DF-77CB-675E-BB9A-652A235CC727}"/>
          </ac:spMkLst>
        </pc:spChg>
      </pc:sldChg>
      <pc:sldChg chg="modSp mod">
        <pc:chgData name="Wilkinson, Ulises" userId="aece8d85-eb83-4e23-bf28-c30077cba893" providerId="ADAL" clId="{D18D5C29-8D30-4F4F-8E96-2CB52542F5E9}" dt="2025-12-04T19:27:45.771" v="24" actId="20577"/>
        <pc:sldMkLst>
          <pc:docMk/>
          <pc:sldMk cId="2536636182" sldId="314"/>
        </pc:sldMkLst>
        <pc:spChg chg="mod">
          <ac:chgData name="Wilkinson, Ulises" userId="aece8d85-eb83-4e23-bf28-c30077cba893" providerId="ADAL" clId="{D18D5C29-8D30-4F4F-8E96-2CB52542F5E9}" dt="2025-12-04T19:27:45.771" v="24" actId="20577"/>
          <ac:spMkLst>
            <pc:docMk/>
            <pc:sldMk cId="2536636182" sldId="314"/>
            <ac:spMk id="12" creationId="{DA0C29B2-5001-0CDF-A0C8-4A9C7FE9BEB9}"/>
          </ac:spMkLst>
        </pc:spChg>
      </pc:sldChg>
      <pc:sldChg chg="modSp mod">
        <pc:chgData name="Wilkinson, Ulises" userId="aece8d85-eb83-4e23-bf28-c30077cba893" providerId="ADAL" clId="{D18D5C29-8D30-4F4F-8E96-2CB52542F5E9}" dt="2025-12-04T19:23:47.257" v="11" actId="255"/>
        <pc:sldMkLst>
          <pc:docMk/>
          <pc:sldMk cId="1894577496" sldId="315"/>
        </pc:sldMkLst>
        <pc:spChg chg="mod">
          <ac:chgData name="Wilkinson, Ulises" userId="aece8d85-eb83-4e23-bf28-c30077cba893" providerId="ADAL" clId="{D18D5C29-8D30-4F4F-8E96-2CB52542F5E9}" dt="2025-12-04T19:23:47.257" v="11" actId="255"/>
          <ac:spMkLst>
            <pc:docMk/>
            <pc:sldMk cId="1894577496" sldId="315"/>
            <ac:spMk id="2" creationId="{A0222034-D984-A0A4-7C9B-747ED9DE4156}"/>
          </ac:spMkLst>
        </pc:spChg>
        <pc:spChg chg="mod">
          <ac:chgData name="Wilkinson, Ulises" userId="aece8d85-eb83-4e23-bf28-c30077cba893" providerId="ADAL" clId="{D18D5C29-8D30-4F4F-8E96-2CB52542F5E9}" dt="2025-12-04T19:23:25.226" v="8" actId="27636"/>
          <ac:spMkLst>
            <pc:docMk/>
            <pc:sldMk cId="1894577496" sldId="315"/>
            <ac:spMk id="4" creationId="{F933418A-67DC-BC72-1FE7-8614A48E599F}"/>
          </ac:spMkLst>
        </pc:spChg>
        <pc:spChg chg="mod">
          <ac:chgData name="Wilkinson, Ulises" userId="aece8d85-eb83-4e23-bf28-c30077cba893" providerId="ADAL" clId="{D18D5C29-8D30-4F4F-8E96-2CB52542F5E9}" dt="2025-12-04T19:23:40.696" v="9" actId="255"/>
          <ac:spMkLst>
            <pc:docMk/>
            <pc:sldMk cId="1894577496" sldId="315"/>
            <ac:spMk id="6" creationId="{4BB6E5B0-DB6D-8E2E-A3B2-FA595E48BB29}"/>
          </ac:spMkLst>
        </pc:spChg>
      </pc:sldChg>
      <pc:sldChg chg="modSp mod">
        <pc:chgData name="Wilkinson, Ulises" userId="aece8d85-eb83-4e23-bf28-c30077cba893" providerId="ADAL" clId="{D18D5C29-8D30-4F4F-8E96-2CB52542F5E9}" dt="2025-12-04T19:27:58.968" v="25" actId="255"/>
        <pc:sldMkLst>
          <pc:docMk/>
          <pc:sldMk cId="1807285495" sldId="316"/>
        </pc:sldMkLst>
        <pc:spChg chg="mod">
          <ac:chgData name="Wilkinson, Ulises" userId="aece8d85-eb83-4e23-bf28-c30077cba893" providerId="ADAL" clId="{D18D5C29-8D30-4F4F-8E96-2CB52542F5E9}" dt="2025-12-04T19:27:58.968" v="25" actId="255"/>
          <ac:spMkLst>
            <pc:docMk/>
            <pc:sldMk cId="1807285495" sldId="316"/>
            <ac:spMk id="12" creationId="{9200CFE1-8BF6-7D67-D252-8102BCAD31B2}"/>
          </ac:spMkLst>
        </pc:spChg>
      </pc:sldChg>
      <pc:sldChg chg="modSp mod">
        <pc:chgData name="Wilkinson, Ulises" userId="aece8d85-eb83-4e23-bf28-c30077cba893" providerId="ADAL" clId="{D18D5C29-8D30-4F4F-8E96-2CB52542F5E9}" dt="2025-12-04T19:28:36.314" v="28" actId="255"/>
        <pc:sldMkLst>
          <pc:docMk/>
          <pc:sldMk cId="910545816" sldId="317"/>
        </pc:sldMkLst>
        <pc:spChg chg="mod">
          <ac:chgData name="Wilkinson, Ulises" userId="aece8d85-eb83-4e23-bf28-c30077cba893" providerId="ADAL" clId="{D18D5C29-8D30-4F4F-8E96-2CB52542F5E9}" dt="2025-12-04T19:28:26.747" v="26" actId="255"/>
          <ac:spMkLst>
            <pc:docMk/>
            <pc:sldMk cId="910545816" sldId="317"/>
            <ac:spMk id="2" creationId="{01BB470A-DB87-A612-ABAE-B691DA52FB72}"/>
          </ac:spMkLst>
        </pc:spChg>
        <pc:spChg chg="mod">
          <ac:chgData name="Wilkinson, Ulises" userId="aece8d85-eb83-4e23-bf28-c30077cba893" providerId="ADAL" clId="{D18D5C29-8D30-4F4F-8E96-2CB52542F5E9}" dt="2025-12-04T19:28:36.314" v="28" actId="255"/>
          <ac:spMkLst>
            <pc:docMk/>
            <pc:sldMk cId="910545816" sldId="317"/>
            <ac:spMk id="13" creationId="{C921CB0D-B7C1-A391-07A1-B4800517D6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3CD8-B042-4D67-A8F1-9720DD68BFE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496B9-EACA-4491-8612-DC9AC14D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8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591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austinpapers.org/document?id=APB054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Pena, Ignacio. [Official document regarding Zavala and colonization in Coahuila y Tejas, November 29, 1833], letter, September 29, 1833;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https://texashistory.unt.edu/ark:/67531/metapth5913/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December 3,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The Dolph Briscoe Center for American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“Stephen F. Austin to Edward Lovelace, 11-22-1822.” Digital Austin Papers. Accessed October 5, 2021. 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https://digitalaustinpapers.org/document?id=APB0546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496B9-EACA-4491-8612-DC9AC14DBB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8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8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5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6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83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3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3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6.jpg"/><Relationship Id="rId10" Type="http://schemas.openxmlformats.org/officeDocument/2006/relationships/image" Target="../media/image10.png"/><Relationship Id="rId4" Type="http://schemas.openxmlformats.org/officeDocument/2006/relationships/image" Target="../media/image5.emf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emf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147732" cy="3829395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Unidad 4 : </a:t>
            </a:r>
            <a:br>
              <a:rPr lang="en-US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</a:b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Gotham book"/>
              </a:rPr>
              <a:t>La Era Nacional Mexicana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030" y="4911221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</a:rPr>
              <a:t>Lección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 2: </a:t>
            </a:r>
          </a:p>
          <a:p>
            <a:pPr algn="l"/>
            <a:r>
              <a:rPr lang="es-ES" sz="3600" b="1" i="1" dirty="0"/>
              <a:t>Cómo sabemos lo que sabemos</a:t>
            </a:r>
            <a:r>
              <a:rPr lang="en-US" sz="3600" b="1" i="1" dirty="0"/>
              <a:t>?</a:t>
            </a:r>
          </a:p>
        </p:txBody>
      </p:sp>
      <p:pic>
        <p:nvPicPr>
          <p:cNvPr id="1026" name="Picture 2" descr="An image of a letter written by Lorenzo de Zavala. The text is written in cursive in the Spanish language. ">
            <a:extLst>
              <a:ext uri="{FF2B5EF4-FFF2-40B4-BE49-F238E27FC236}">
                <a16:creationId xmlns:a16="http://schemas.microsoft.com/office/drawing/2014/main" id="{ABD41E89-A518-F4C8-741B-ACFD87FD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0" b="12780"/>
          <a:stretch/>
        </p:blipFill>
        <p:spPr bwMode="auto">
          <a:xfrm>
            <a:off x="5529943" y="10"/>
            <a:ext cx="666205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DDC23-2A25-C267-411D-D8CCAC00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EBB7C-419D-BD65-8B71-9089CDECF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DD587-903D-0AB8-66BD-260A98CD3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0962C468-C569-109A-A061-9C2C5FD2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B2044F5-E6CE-F282-E186-92CC8219B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7BDFEC-F6E3-F6C2-B9E4-2823E89D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200CFE1-8BF6-7D67-D252-8102BCAD3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Billete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ticket de salida</a:t>
            </a:r>
            <a:r>
              <a:rPr lang="en-US" sz="4000" dirty="0">
                <a:latin typeface="Gotham Medium"/>
              </a:rPr>
              <a:t>.</a:t>
            </a:r>
            <a:endParaRPr lang="en-US" sz="44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24A92-CE2C-DAFF-56FC-5602B1EF7AC5}"/>
              </a:ext>
            </a:extLst>
          </p:cNvPr>
          <p:cNvSpPr txBox="1"/>
          <p:nvPr/>
        </p:nvSpPr>
        <p:spPr>
          <a:xfrm>
            <a:off x="2847627" y="1719106"/>
            <a:ext cx="50602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400" dirty="0">
                <a:solidFill>
                  <a:srgbClr val="002060"/>
                </a:solidFill>
              </a:rPr>
              <a:t>Piensa en otro tipo de fuente que podría usarse para estudiar esta época</a:t>
            </a:r>
            <a:r>
              <a:rPr lang="en-US" sz="34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4000" dirty="0">
                <a:solidFill>
                  <a:srgbClr val="C00000"/>
                </a:solidFill>
              </a:rPr>
              <a:t>Completa la tabla con la mayor medida de tus conocimientos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A584265E-2506-59E4-FF92-6FF3B74E7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350942" y="2155371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065B13-46FC-6523-5173-F06CDEE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6FF9403-0B43-8C07-AB82-D8C2277B7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3897" y="521932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07FBD26-1594-2C4E-D0C9-97C7248E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6546" y="398126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8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6A1EE-52E0-2531-4041-9A6E2419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EAF74B-1B5F-1461-4C37-D4D408410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538536" y="-5539799"/>
            <a:ext cx="122555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A1370E26-E5A4-BED0-D39D-D7D3976DB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7E48F33-5787-2034-D32C-6B00207B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3C53-FD56-DA0B-09EF-6111EBD37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E19744D-81E8-F3F4-EA6E-2A1702555F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4629" y="133433"/>
            <a:ext cx="9099310" cy="10818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clase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3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E499538-F6C7-3F73-9A6F-19E8B3FEF7A9}"/>
              </a:ext>
            </a:extLst>
          </p:cNvPr>
          <p:cNvSpPr/>
          <p:nvPr/>
        </p:nvSpPr>
        <p:spPr>
          <a:xfrm>
            <a:off x="3090846" y="1373696"/>
            <a:ext cx="8921408" cy="1367907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Otro tipo de fuente primaria que podría usarse para estudiar esta época es ____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E6CF2E-0792-60F8-2273-5365958A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36" y="1389936"/>
            <a:ext cx="1269473" cy="126947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BB470A-DB87-A612-ABAE-B691DA52FB72}"/>
              </a:ext>
            </a:extLst>
          </p:cNvPr>
          <p:cNvSpPr/>
          <p:nvPr/>
        </p:nvSpPr>
        <p:spPr>
          <a:xfrm>
            <a:off x="387698" y="3008751"/>
            <a:ext cx="8921408" cy="1225553"/>
          </a:xfrm>
          <a:prstGeom prst="wedgeRoundRectCallout">
            <a:avLst>
              <a:gd name="adj1" fmla="val 58490"/>
              <a:gd name="adj2" fmla="val 35080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Alguna información que podríamos aprender de este tipo de fuente es ___________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4C9E745-7415-01D0-5D95-A84A14FA3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5364" y="3084403"/>
            <a:ext cx="1149901" cy="1149901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921CB0D-B7C1-A391-07A1-B4800517D654}"/>
              </a:ext>
            </a:extLst>
          </p:cNvPr>
          <p:cNvSpPr/>
          <p:nvPr/>
        </p:nvSpPr>
        <p:spPr>
          <a:xfrm>
            <a:off x="2981989" y="4577104"/>
            <a:ext cx="8921408" cy="1367907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2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ventaja de este tipo de fuente es ________, mientras que una desventaja es __________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E2FECE2-F979-7E3B-D343-973BF08EB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35" y="4833327"/>
            <a:ext cx="1269473" cy="12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4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ght bulb with yellow crumpled paper as its light">
            <a:extLst>
              <a:ext uri="{FF2B5EF4-FFF2-40B4-BE49-F238E27FC236}">
                <a16:creationId xmlns:a16="http://schemas.microsoft.com/office/drawing/2014/main" id="{C1B4EB32-B81E-477D-CFAE-36BBFD11D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6" b="638"/>
          <a:stretch/>
        </p:blipFill>
        <p:spPr>
          <a:xfrm>
            <a:off x="6305349" y="1035535"/>
            <a:ext cx="5866137" cy="5300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7" y="1719106"/>
            <a:ext cx="50602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400" dirty="0">
                <a:solidFill>
                  <a:srgbClr val="002060"/>
                </a:solidFill>
              </a:rPr>
              <a:t>Considera cómo la gente obtiene la información hoy en día, en comparación con el pasado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4000" dirty="0">
                <a:solidFill>
                  <a:srgbClr val="C00000"/>
                </a:solidFill>
              </a:rPr>
              <a:t>Completa la tabla con la mayor medida de tus conocimientos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F161DEC-99B7-1032-5315-5126007E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3897" y="521932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6546" y="398126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2923274" y="1662615"/>
            <a:ext cx="8523513" cy="152400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Cuando hoy suceden cosas importantes, se lo digo a la gente por _____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318" y="1883206"/>
            <a:ext cx="1418711" cy="1418711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319B4E9-1C56-98AB-2293-1720AFA6E211}"/>
              </a:ext>
            </a:extLst>
          </p:cNvPr>
          <p:cNvSpPr/>
          <p:nvPr/>
        </p:nvSpPr>
        <p:spPr>
          <a:xfrm>
            <a:off x="3000270" y="3802566"/>
            <a:ext cx="8523513" cy="2257632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0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Cuando ocurrían cosas importantes en el siglo XIX, probablemente se las contaba a la gente por ________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6B5FC2-44D1-A5B0-3D58-194509690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098" y="4402002"/>
            <a:ext cx="1418711" cy="14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F53D-DDA6-48F6-0EBC-3433E00B1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7219F3-BF6E-2045-37B3-EF2E82449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79358D1C-1BA8-FAC8-8D19-D5EEEBC6F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F7A22DF-092E-5A4A-E337-4A4113665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43039-C497-C531-913B-92882D692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933418A-67DC-BC72-1FE7-8614A48E5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clase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76C554-4862-AFDB-D84F-7032ED76E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BF1C151-C91A-C344-CEFF-F0A689DF8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BB6E5B0-DB6D-8E2E-A3B2-FA595E48BB29}"/>
              </a:ext>
            </a:extLst>
          </p:cNvPr>
          <p:cNvSpPr/>
          <p:nvPr/>
        </p:nvSpPr>
        <p:spPr>
          <a:xfrm>
            <a:off x="2923274" y="1662615"/>
            <a:ext cx="8523513" cy="152400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8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Cuando ocurren cosas importantes en el mundo hoy, me entero por ______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A1A13D-869F-F67D-E9E7-E372A9831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318" y="1883206"/>
            <a:ext cx="1418711" cy="1418711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0222034-D984-A0A4-7C9B-747ED9DE4156}"/>
              </a:ext>
            </a:extLst>
          </p:cNvPr>
          <p:cNvSpPr/>
          <p:nvPr/>
        </p:nvSpPr>
        <p:spPr>
          <a:xfrm>
            <a:off x="3000270" y="3802566"/>
            <a:ext cx="8523513" cy="2257632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Cuando ocurrieron cosas importantes en el mundo en el siglo XIX, probablemente lo descubriría para ___________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0423B19-7B15-AAED-C6BA-39E05125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4098" y="4402002"/>
            <a:ext cx="1418711" cy="14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7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Preguntas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esenciales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4800" dirty="0">
                <a:solidFill>
                  <a:srgbClr val="002060"/>
                </a:solidFill>
                <a:latin typeface="Gotham book"/>
              </a:rPr>
              <a:t>Qué tipos de fuentes primarias utilizamos para estudiar los acontecimientos de la Era Nacional Mexicana? Qué información podemos obtener de estas fuentes y qué sesgos podrían existir en ellas?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0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4472C4">
                    <a:lumMod val="50000"/>
                  </a:srgbClr>
                </a:solidFill>
              </a:rPr>
              <a:t>Examinaremos</a:t>
            </a:r>
            <a:r>
              <a:rPr lang="es-ES" sz="4000" i="1" dirty="0">
                <a:solidFill>
                  <a:srgbClr val="4472C4">
                    <a:lumMod val="50000"/>
                  </a:srgbClr>
                </a:solidFill>
              </a:rPr>
              <a:t> tres extractos de fuentes primarias que tratan eventos clave en la historia de Texas durante la Era Nacional Mexicana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C00000"/>
                </a:solidFill>
              </a:rPr>
              <a:t>Analizaré</a:t>
            </a:r>
            <a:r>
              <a:rPr lang="es-ES" sz="4000" i="1" dirty="0">
                <a:solidFill>
                  <a:srgbClr val="C00000"/>
                </a:solidFill>
              </a:rPr>
              <a:t> cada fuente en busca de hechos, opiniones, sesgos e información clave sobre la época, y responderé preguntas de comprensión de cada una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9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6"/>
            <a:ext cx="10285536" cy="103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 err="1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</a:rPr>
              <a:t>Parte</a:t>
            </a:r>
            <a:r>
              <a:rPr lang="en-US" sz="4900" dirty="0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</a:rPr>
              <a:t> I: </a:t>
            </a:r>
            <a:r>
              <a:rPr lang="en-US" sz="4900" b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Desafíos</a:t>
            </a:r>
            <a: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4900" b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en</a:t>
            </a:r>
            <a: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México</a:t>
            </a:r>
            <a:endParaRPr lang="en-US" sz="4400" b="1" dirty="0">
              <a:latin typeface="Gotham Medium"/>
            </a:endParaRPr>
          </a:p>
        </p:txBody>
      </p:sp>
      <p:pic>
        <p:nvPicPr>
          <p:cNvPr id="3" name="Picture 2" descr="This image shows the text of the primary source reading from the student worksheet. This text can be found on the student worksheet at all three academic levels. ">
            <a:extLst>
              <a:ext uri="{FF2B5EF4-FFF2-40B4-BE49-F238E27FC236}">
                <a16:creationId xmlns:a16="http://schemas.microsoft.com/office/drawing/2014/main" id="{A2402DCE-6772-6314-77CE-D59E4B061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067" y="1164771"/>
            <a:ext cx="9780484" cy="4909457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 err="1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</a:rPr>
              <a:t>Parte</a:t>
            </a:r>
            <a:r>
              <a:rPr lang="en-US" sz="4900" dirty="0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</a:rPr>
              <a:t> II: </a:t>
            </a:r>
            <a:r>
              <a:rPr lang="en-US" sz="4900" b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Desafíos</a:t>
            </a:r>
            <a: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4900" b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en</a:t>
            </a:r>
            <a: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Texas</a:t>
            </a:r>
            <a:b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400" i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Fuente </a:t>
            </a:r>
            <a:r>
              <a:rPr lang="en-US" sz="4400" i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primaria</a:t>
            </a:r>
            <a:r>
              <a:rPr lang="en-US" sz="4400" i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#1</a:t>
            </a:r>
            <a:endParaRPr lang="en-US" sz="4400" dirty="0">
              <a:latin typeface="Gotham Medium"/>
            </a:endParaRPr>
          </a:p>
        </p:txBody>
      </p:sp>
      <p:pic>
        <p:nvPicPr>
          <p:cNvPr id="3" name="Picture 2" descr="This image shows the text of the primary source reading from the student worksheet. This text can be found on the student worksheet at all three academic levels. ">
            <a:extLst>
              <a:ext uri="{FF2B5EF4-FFF2-40B4-BE49-F238E27FC236}">
                <a16:creationId xmlns:a16="http://schemas.microsoft.com/office/drawing/2014/main" id="{E7599221-DE90-F6A7-4875-7AAFCFF8F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615" y="1661693"/>
            <a:ext cx="10203856" cy="3965384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11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3A973-8A57-1999-4948-136A424FF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5E2ED-A9F6-E00D-A956-390C3F59D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BE763-13AC-932A-250E-13A0A999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FC6C09D2-EBE3-5545-5C4F-8BC5A2A11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ED7B3C6-D63B-B109-BD31-6FE26B7E5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F8F2BB-C645-F22D-8A46-DB2E1EADF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A0C29B2-5001-0CDF-A0C8-4A9C7FE9BE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696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 err="1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</a:rPr>
              <a:t>Parte</a:t>
            </a:r>
            <a:r>
              <a:rPr lang="en-US" sz="4900" dirty="0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</a:rPr>
              <a:t> II: </a:t>
            </a:r>
            <a:r>
              <a:rPr lang="en-US" sz="4900" b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Desafíos</a:t>
            </a:r>
            <a: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4900" b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en</a:t>
            </a:r>
            <a: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Texas </a:t>
            </a:r>
            <a:b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400" i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Fuente </a:t>
            </a:r>
            <a:r>
              <a:rPr lang="en-US" sz="4400" i="1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primaria</a:t>
            </a:r>
            <a:r>
              <a:rPr lang="en-US" sz="4400" i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#2</a:t>
            </a:r>
            <a:endParaRPr lang="en-US" sz="4400" i="1" dirty="0">
              <a:latin typeface="Gotham Medium"/>
            </a:endParaRPr>
          </a:p>
        </p:txBody>
      </p:sp>
      <p:pic>
        <p:nvPicPr>
          <p:cNvPr id="3" name="Picture 2" descr="This image shows the text of the primary source reading from the student worksheet. This text can be found on the student worksheet at all three academic levels. ">
            <a:extLst>
              <a:ext uri="{FF2B5EF4-FFF2-40B4-BE49-F238E27FC236}">
                <a16:creationId xmlns:a16="http://schemas.microsoft.com/office/drawing/2014/main" id="{63350EA3-4F7D-EA38-74C2-2301B655F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950" y="1962121"/>
            <a:ext cx="9920758" cy="3108764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6361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Props1.xml><?xml version="1.0" encoding="utf-8"?>
<ds:datastoreItem xmlns:ds="http://schemas.openxmlformats.org/officeDocument/2006/customXml" ds:itemID="{A00304B5-CB4B-4FD9-85AA-893535A856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E478D5-8690-4E33-B80C-F5C8D885BB6A}"/>
</file>

<file path=customXml/itemProps3.xml><?xml version="1.0" encoding="utf-8"?>
<ds:datastoreItem xmlns:ds="http://schemas.openxmlformats.org/officeDocument/2006/customXml" ds:itemID="{21AE8553-EAE2-4B23-9980-CCE68F0BFDB0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535</Words>
  <Application>Microsoft Office PowerPoint</Application>
  <PresentationFormat>Widescreen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Josefin Sans</vt:lpstr>
      <vt:lpstr>1_Office Theme</vt:lpstr>
      <vt:lpstr>Office Theme</vt:lpstr>
      <vt:lpstr>Unidad 4 :  La Era Nacional Mexicana</vt:lpstr>
      <vt:lpstr>Calentamiento Sigue las instrucciones para completar tu calentamiento</vt:lpstr>
      <vt:lpstr>Comparte con la clase</vt:lpstr>
      <vt:lpstr>Comparte con la clase2</vt:lpstr>
      <vt:lpstr>Preguntas esenciales</vt:lpstr>
      <vt:lpstr>En la lección de hoy...</vt:lpstr>
      <vt:lpstr>Parte I: Desafíos en México</vt:lpstr>
      <vt:lpstr>Parte II: Desafíos en Texas Fuente primaria #1</vt:lpstr>
      <vt:lpstr>Parte II: Desafíos en Texas  Fuente primaria #2</vt:lpstr>
      <vt:lpstr>Billete de salida Sigue las instrucciones para completar tu ticket de salida.</vt:lpstr>
      <vt:lpstr>Comparte con la clase3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2</cp:revision>
  <dcterms:created xsi:type="dcterms:W3CDTF">2024-12-03T16:33:23Z</dcterms:created>
  <dcterms:modified xsi:type="dcterms:W3CDTF">2025-12-04T19:28:44Z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