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7"/>
  </p:notesMasterIdLst>
  <p:sldIdLst>
    <p:sldId id="326" r:id="rId6"/>
    <p:sldId id="330" r:id="rId7"/>
    <p:sldId id="339" r:id="rId8"/>
    <p:sldId id="332" r:id="rId9"/>
    <p:sldId id="333" r:id="rId10"/>
    <p:sldId id="334" r:id="rId11"/>
    <p:sldId id="340" r:id="rId12"/>
    <p:sldId id="341" r:id="rId13"/>
    <p:sldId id="343" r:id="rId14"/>
    <p:sldId id="344" r:id="rId15"/>
    <p:sldId id="3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2CAFE-6FAC-43F3-B561-6DE52E618EA0}" v="37" dt="2025-12-04T19:44:10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D18D5C29-8D30-4F4F-8E96-2CB52542F5E9}"/>
    <pc:docChg chg="custSel modSld">
      <pc:chgData name="Wilkinson, Ulises" userId="aece8d85-eb83-4e23-bf28-c30077cba893" providerId="ADAL" clId="{D18D5C29-8D30-4F4F-8E96-2CB52542F5E9}" dt="2025-12-04T19:44:00.681" v="30" actId="255"/>
      <pc:docMkLst>
        <pc:docMk/>
      </pc:docMkLst>
      <pc:sldChg chg="modSp mod">
        <pc:chgData name="Wilkinson, Ulises" userId="aece8d85-eb83-4e23-bf28-c30077cba893" providerId="ADAL" clId="{D18D5C29-8D30-4F4F-8E96-2CB52542F5E9}" dt="2025-12-04T19:37:44.886" v="0" actId="27636"/>
        <pc:sldMkLst>
          <pc:docMk/>
          <pc:sldMk cId="3913084798" sldId="326"/>
        </pc:sldMkLst>
        <pc:spChg chg="mod">
          <ac:chgData name="Wilkinson, Ulises" userId="aece8d85-eb83-4e23-bf28-c30077cba893" providerId="ADAL" clId="{D18D5C29-8D30-4F4F-8E96-2CB52542F5E9}" dt="2025-12-04T19:37:44.886" v="0" actId="27636"/>
          <ac:spMkLst>
            <pc:docMk/>
            <pc:sldMk cId="3913084798" sldId="326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D18D5C29-8D30-4F4F-8E96-2CB52542F5E9}" dt="2025-12-04T19:37:58.919" v="1" actId="27636"/>
        <pc:sldMkLst>
          <pc:docMk/>
          <pc:sldMk cId="3532366720" sldId="330"/>
        </pc:sldMkLst>
        <pc:spChg chg="mod">
          <ac:chgData name="Wilkinson, Ulises" userId="aece8d85-eb83-4e23-bf28-c30077cba893" providerId="ADAL" clId="{D18D5C29-8D30-4F4F-8E96-2CB52542F5E9}" dt="2025-12-04T19:37:58.919" v="1" actId="27636"/>
          <ac:spMkLst>
            <pc:docMk/>
            <pc:sldMk cId="3532366720" sldId="330"/>
            <ac:spMk id="2" creationId="{9CB9B7FF-B0EA-9D2C-94CA-39F34CCB5645}"/>
          </ac:spMkLst>
        </pc:spChg>
      </pc:sldChg>
      <pc:sldChg chg="modSp mod">
        <pc:chgData name="Wilkinson, Ulises" userId="aece8d85-eb83-4e23-bf28-c30077cba893" providerId="ADAL" clId="{D18D5C29-8D30-4F4F-8E96-2CB52542F5E9}" dt="2025-12-04T19:41:22.998" v="9" actId="255"/>
        <pc:sldMkLst>
          <pc:docMk/>
          <pc:sldMk cId="2484308596" sldId="332"/>
        </pc:sldMkLst>
        <pc:spChg chg="mod">
          <ac:chgData name="Wilkinson, Ulises" userId="aece8d85-eb83-4e23-bf28-c30077cba893" providerId="ADAL" clId="{D18D5C29-8D30-4F4F-8E96-2CB52542F5E9}" dt="2025-12-04T19:41:16.636" v="8" actId="255"/>
          <ac:spMkLst>
            <pc:docMk/>
            <pc:sldMk cId="2484308596" sldId="332"/>
            <ac:spMk id="3" creationId="{09526335-7570-50B3-B09A-2D2C5481D8F9}"/>
          </ac:spMkLst>
        </pc:spChg>
        <pc:spChg chg="mod">
          <ac:chgData name="Wilkinson, Ulises" userId="aece8d85-eb83-4e23-bf28-c30077cba893" providerId="ADAL" clId="{D18D5C29-8D30-4F4F-8E96-2CB52542F5E9}" dt="2025-12-04T19:41:22.998" v="9" actId="255"/>
          <ac:spMkLst>
            <pc:docMk/>
            <pc:sldMk cId="2484308596" sldId="332"/>
            <ac:spMk id="4" creationId="{D80D103B-2F99-C9E1-220A-7A47020B1488}"/>
          </ac:spMkLst>
        </pc:spChg>
      </pc:sldChg>
      <pc:sldChg chg="modSp mod">
        <pc:chgData name="Wilkinson, Ulises" userId="aece8d85-eb83-4e23-bf28-c30077cba893" providerId="ADAL" clId="{D18D5C29-8D30-4F4F-8E96-2CB52542F5E9}" dt="2025-12-04T19:42:09.451" v="18" actId="114"/>
        <pc:sldMkLst>
          <pc:docMk/>
          <pc:sldMk cId="1980830845" sldId="334"/>
        </pc:sldMkLst>
        <pc:spChg chg="mod">
          <ac:chgData name="Wilkinson, Ulises" userId="aece8d85-eb83-4e23-bf28-c30077cba893" providerId="ADAL" clId="{D18D5C29-8D30-4F4F-8E96-2CB52542F5E9}" dt="2025-12-04T19:41:39.297" v="12" actId="27636"/>
          <ac:spMkLst>
            <pc:docMk/>
            <pc:sldMk cId="1980830845" sldId="334"/>
            <ac:spMk id="2" creationId="{C6A6384D-8638-DF6D-AE9F-F5B475FA0ACB}"/>
          </ac:spMkLst>
        </pc:spChg>
        <pc:spChg chg="mod">
          <ac:chgData name="Wilkinson, Ulises" userId="aece8d85-eb83-4e23-bf28-c30077cba893" providerId="ADAL" clId="{D18D5C29-8D30-4F4F-8E96-2CB52542F5E9}" dt="2025-12-04T19:42:09.451" v="18" actId="114"/>
          <ac:spMkLst>
            <pc:docMk/>
            <pc:sldMk cId="1980830845" sldId="334"/>
            <ac:spMk id="3" creationId="{546FC1A7-A711-E44B-2B9F-92E44778AF23}"/>
          </ac:spMkLst>
        </pc:spChg>
      </pc:sldChg>
      <pc:sldChg chg="modSp mod">
        <pc:chgData name="Wilkinson, Ulises" userId="aece8d85-eb83-4e23-bf28-c30077cba893" providerId="ADAL" clId="{D18D5C29-8D30-4F4F-8E96-2CB52542F5E9}" dt="2025-12-04T19:40:57.766" v="4" actId="255"/>
        <pc:sldMkLst>
          <pc:docMk/>
          <pc:sldMk cId="3428030351" sldId="339"/>
        </pc:sldMkLst>
        <pc:spChg chg="mod">
          <ac:chgData name="Wilkinson, Ulises" userId="aece8d85-eb83-4e23-bf28-c30077cba893" providerId="ADAL" clId="{D18D5C29-8D30-4F4F-8E96-2CB52542F5E9}" dt="2025-12-04T19:38:14.157" v="2" actId="255"/>
          <ac:spMkLst>
            <pc:docMk/>
            <pc:sldMk cId="3428030351" sldId="339"/>
            <ac:spMk id="2" creationId="{33F4DF1A-8422-656A-9593-A4C896F77302}"/>
          </ac:spMkLst>
        </pc:spChg>
        <pc:spChg chg="mod">
          <ac:chgData name="Wilkinson, Ulises" userId="aece8d85-eb83-4e23-bf28-c30077cba893" providerId="ADAL" clId="{D18D5C29-8D30-4F4F-8E96-2CB52542F5E9}" dt="2025-12-04T19:40:57.766" v="4" actId="255"/>
          <ac:spMkLst>
            <pc:docMk/>
            <pc:sldMk cId="3428030351" sldId="339"/>
            <ac:spMk id="3" creationId="{B6C37231-43D3-A98D-8A49-E4881274171A}"/>
          </ac:spMkLst>
        </pc:spChg>
      </pc:sldChg>
      <pc:sldChg chg="modSp mod">
        <pc:chgData name="Wilkinson, Ulises" userId="aece8d85-eb83-4e23-bf28-c30077cba893" providerId="ADAL" clId="{D18D5C29-8D30-4F4F-8E96-2CB52542F5E9}" dt="2025-12-04T19:42:18.575" v="21" actId="27636"/>
        <pc:sldMkLst>
          <pc:docMk/>
          <pc:sldMk cId="2266080195" sldId="340"/>
        </pc:sldMkLst>
        <pc:spChg chg="mod">
          <ac:chgData name="Wilkinson, Ulises" userId="aece8d85-eb83-4e23-bf28-c30077cba893" providerId="ADAL" clId="{D18D5C29-8D30-4F4F-8E96-2CB52542F5E9}" dt="2025-12-04T19:42:18.575" v="21" actId="27636"/>
          <ac:spMkLst>
            <pc:docMk/>
            <pc:sldMk cId="2266080195" sldId="340"/>
            <ac:spMk id="2" creationId="{9A2DDDE3-5B12-072C-1ACD-E8D75AE48075}"/>
          </ac:spMkLst>
        </pc:spChg>
      </pc:sldChg>
      <pc:sldChg chg="modSp mod">
        <pc:chgData name="Wilkinson, Ulises" userId="aece8d85-eb83-4e23-bf28-c30077cba893" providerId="ADAL" clId="{D18D5C29-8D30-4F4F-8E96-2CB52542F5E9}" dt="2025-12-04T19:43:13.699" v="22" actId="20577"/>
        <pc:sldMkLst>
          <pc:docMk/>
          <pc:sldMk cId="2311751439" sldId="343"/>
        </pc:sldMkLst>
        <pc:spChg chg="mod">
          <ac:chgData name="Wilkinson, Ulises" userId="aece8d85-eb83-4e23-bf28-c30077cba893" providerId="ADAL" clId="{D18D5C29-8D30-4F4F-8E96-2CB52542F5E9}" dt="2025-12-04T19:43:13.699" v="22" actId="20577"/>
          <ac:spMkLst>
            <pc:docMk/>
            <pc:sldMk cId="2311751439" sldId="343"/>
            <ac:spMk id="6" creationId="{CA1D9101-3F5A-416B-79F3-05AA7B80F850}"/>
          </ac:spMkLst>
        </pc:spChg>
      </pc:sldChg>
      <pc:sldChg chg="modSp mod">
        <pc:chgData name="Wilkinson, Ulises" userId="aece8d85-eb83-4e23-bf28-c30077cba893" providerId="ADAL" clId="{D18D5C29-8D30-4F4F-8E96-2CB52542F5E9}" dt="2025-12-04T19:44:00.681" v="30" actId="255"/>
        <pc:sldMkLst>
          <pc:docMk/>
          <pc:sldMk cId="3661311649" sldId="344"/>
        </pc:sldMkLst>
        <pc:spChg chg="mod">
          <ac:chgData name="Wilkinson, Ulises" userId="aece8d85-eb83-4e23-bf28-c30077cba893" providerId="ADAL" clId="{D18D5C29-8D30-4F4F-8E96-2CB52542F5E9}" dt="2025-12-04T19:43:36.871" v="24" actId="255"/>
          <ac:spMkLst>
            <pc:docMk/>
            <pc:sldMk cId="3661311649" sldId="344"/>
            <ac:spMk id="2" creationId="{3571FA60-7D19-3D2A-118F-77F3CDC853FA}"/>
          </ac:spMkLst>
        </pc:spChg>
        <pc:spChg chg="mod">
          <ac:chgData name="Wilkinson, Ulises" userId="aece8d85-eb83-4e23-bf28-c30077cba893" providerId="ADAL" clId="{D18D5C29-8D30-4F4F-8E96-2CB52542F5E9}" dt="2025-12-04T19:44:00.681" v="30" actId="255"/>
          <ac:spMkLst>
            <pc:docMk/>
            <pc:sldMk cId="3661311649" sldId="344"/>
            <ac:spMk id="3" creationId="{6273ED8C-B384-DE81-77E3-23E6F6AFC6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8DF14-0BAF-4B82-9971-5223DCB57D84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A5A39-1240-4B0B-B9B6-41745EC53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7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47875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47875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Baker &amp; </a:t>
            </a:r>
            <a:r>
              <a:rPr lang="en-US" b="0" i="0" dirty="0" err="1">
                <a:solidFill>
                  <a:srgbClr val="757575"/>
                </a:solidFill>
                <a:effectLst/>
                <a:latin typeface="Josefin Sans" pitchFamily="2" charset="0"/>
              </a:rPr>
              <a:t>Bordens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. Telegraph and Texas Register (San Felipe de Austin [i.e. San Felipe], Tex.), Vol. 1, No. 2, Ed. 1, Saturday, October 17, 1835, newspaper, October 17, 1835; San Felipe de Austin, Texas. 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https://texashistory.unt.edu/ark:/67531/metapth47875/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February 5, 2025),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The Dolph Briscoe Center for American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Highsmith, Carol M, photographer. </a:t>
            </a:r>
            <a:r>
              <a:rPr lang="en-US" b="0" i="1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The "Come and Take It" Cannon, housed at the Gonzales Memorial Museum in Gonzales, Texas</a:t>
            </a:r>
            <a: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. Texas Gonzales United States, 2014. -04-23. Photograph. https://www.loc.gov/item/2014633597/.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A5A39-1240-4B0B-B9B6-41745EC53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0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D7D74-5BDE-2164-7271-8F20A0A2C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EE8B72-92C5-7394-BE3B-FBD48A01F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FF067E-E7F1-F3B0-F915-B217B9F18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reproduction of the “Come and Take It” flag from the Battle of Gonzales. https://commons.wikimedia.org/wiki/File:Come_and_take_it_Texas_flag.png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D1D-B1D3-46E2-6F22-E1E66E52E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A5A39-1240-4B0B-B9B6-41745EC53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2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Baker &amp; </a:t>
            </a:r>
            <a:r>
              <a:rPr lang="en-US" b="0" i="0" dirty="0" err="1">
                <a:solidFill>
                  <a:srgbClr val="757575"/>
                </a:solidFill>
                <a:effectLst/>
                <a:latin typeface="Josefin Sans" pitchFamily="2" charset="0"/>
              </a:rPr>
              <a:t>Bordens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. Telegraph and Texas Register (San Felipe de Austin [i.e. San Felipe], Tex.), Vol. 1, No. 2, Ed. 1, Saturday, October 17, 1835, newspaper, October 17, 1835; San Felipe de Austin, Texas. 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https://texashistory.unt.edu/ark:/67531/metapth47875/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February 5, 2025),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The Dolph Briscoe Center for American History.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A5A39-1240-4B0B-B9B6-41745EC53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AB4-11EA-2EF7-BC14-507C46EC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8630-C0D8-AEE4-087A-7978085F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9C63-3578-9AEB-2C69-9D56157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5168-E5B3-6681-7CA5-E079E8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7FD8-9950-4CAD-9019-8D38656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9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2B3-8445-7B21-B5F7-626E2FB1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6A29A-FA86-AA35-F273-0912ED33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7A0D-47D1-466A-1DB7-10E1C8A0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DC77-DBB0-7C37-9194-B7CF519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E0EA-DFBD-3E2D-5CC0-F9E30129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68504-E91F-C91A-7D39-A7DB3A11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A876-6F27-9173-9EA7-A9542C9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D25-BB8F-6077-0A17-F3402E5C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7650-6590-E14F-7714-13BD4AA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2D6A-7093-F4F2-E47B-D3DAFE0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6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6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5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9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6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24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C78-6D01-F976-75AF-2786B3F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0C50-97BA-57AC-5060-A17B946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A090-0F31-90DC-961A-4917794A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3ED-827E-130A-B811-71A0D11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97D5-3AF8-2009-71D3-459940A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7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28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13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3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F00D-439A-DA30-583D-C2AEF33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418D-7580-D94D-FBE6-773096A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0EE-E8A5-CC00-AD89-98DE4208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D923-CA09-600B-CE05-88F28F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9CA-E8A3-C211-A61D-7B663A6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0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A97-7F3A-1250-744C-F00E25F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9CA-9966-0AF0-7CD5-A4CD31A1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BC39-49D5-7A62-9DF1-14788587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E09-0F71-7EA3-D140-B77CFB3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475-568A-55FB-B3BB-2175D76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0006-E1E7-AF46-29C7-68CC9919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2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4B4D-4E9A-4D9A-D121-FD38B5E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7BFC-26B2-0918-F607-C55AB9DB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D848-1E5C-FC85-0C0B-FB406F56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AFE5-17AF-79AD-497D-B6DB3A2F9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2679-F77F-244A-E03F-5785ACA1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92E52-A5EA-C530-D590-18C6950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A7980-FE1E-A18C-6B20-EF7CC13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694A-9871-9732-CBE8-CA1FB09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8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B70-553C-AB81-1D48-06CC62D0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46B08-F184-E1D1-33AE-FC26C352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E5D2-8908-C76D-AD5B-529DDA3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2196-621A-06BC-F7B5-201C37D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011E-E20E-5E48-052A-27272F4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6582-88D1-5B0A-0A01-4A85695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8B72-B7C6-1BFE-5B6F-8D83621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8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AC5-D649-8D17-2865-33378B2F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FCA4-352B-C661-1DA9-DF3D7642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FE1A-944A-4D36-4E77-AA7E6B1F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8D2D-B503-1342-0F97-D9039BC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1F6FA-D070-32C8-152C-E030745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C283-FACF-EF67-7694-94BEDEAB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9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25D-EBC7-FF5D-89CD-C5146C74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8D9-CAF0-A34F-0743-A98CA21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D48B-940C-9496-68E6-9AFDFE93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992-8E3C-36CB-47C8-4AE5730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3792-B134-0A45-A836-AB354C8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40A1-D5FB-3B98-0CA5-D9B9C96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7266-29F9-C67F-9B5D-85F14356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55C-8A3D-15F8-E369-1B8FB7FC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2DBE-121C-FFC5-8A7D-AEA1A7A1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0DE-B61D-4686-9A74-FCC262FC058F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88F5-DB59-EB14-6029-50C1AB50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CB06-34EC-7429-4553-93446FD4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1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402772"/>
            <a:ext cx="4620584" cy="4191000"/>
          </a:xfrm>
        </p:spPr>
        <p:txBody>
          <a:bodyPr>
            <a:normAutofit/>
          </a:bodyPr>
          <a:lstStyle/>
          <a:p>
            <a:pPr algn="l"/>
            <a:r>
              <a:rPr lang="en-US" sz="5400" b="1" i="1" dirty="0">
                <a:solidFill>
                  <a:schemeClr val="bg2">
                    <a:lumMod val="25000"/>
                  </a:schemeClr>
                </a:solidFill>
                <a:latin typeface="Gotham book"/>
              </a:rPr>
              <a:t>Unidad 4: </a:t>
            </a:r>
            <a:br>
              <a:rPr lang="en-US" sz="5400" b="1" i="1" dirty="0">
                <a:latin typeface="Gotham book"/>
              </a:rPr>
            </a:br>
            <a:r>
              <a:rPr lang="en-US" sz="5400" b="1" i="1" dirty="0">
                <a:solidFill>
                  <a:srgbClr val="0070C0"/>
                </a:solidFill>
                <a:latin typeface="Gotham book"/>
              </a:rPr>
              <a:t>La Era Nacional Mexicana</a:t>
            </a:r>
            <a:endParaRPr lang="en-US" sz="5400" b="1" dirty="0">
              <a:solidFill>
                <a:srgbClr val="0070C0"/>
              </a:solidFill>
              <a:latin typeface="Gotham boo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898571"/>
            <a:ext cx="4620584" cy="1315961"/>
          </a:xfrm>
        </p:spPr>
        <p:txBody>
          <a:bodyPr>
            <a:normAutofit fontScale="92500"/>
          </a:bodyPr>
          <a:lstStyle/>
          <a:p>
            <a:pPr algn="l"/>
            <a:r>
              <a:rPr lang="en-US" sz="3600" b="1" i="1" dirty="0" err="1">
                <a:solidFill>
                  <a:schemeClr val="bg2">
                    <a:lumMod val="25000"/>
                  </a:schemeClr>
                </a:solidFill>
                <a:latin typeface="Gotham book"/>
              </a:rPr>
              <a:t>Lección</a:t>
            </a:r>
            <a:r>
              <a:rPr lang="en-US" sz="3600" b="1" i="1" dirty="0">
                <a:solidFill>
                  <a:schemeClr val="bg2">
                    <a:lumMod val="25000"/>
                  </a:schemeClr>
                </a:solidFill>
                <a:latin typeface="Gotham book"/>
              </a:rPr>
              <a:t> 12: </a:t>
            </a:r>
          </a:p>
          <a:p>
            <a:pPr algn="l"/>
            <a:r>
              <a:rPr lang="en-US" sz="3600" b="1" i="1" dirty="0">
                <a:solidFill>
                  <a:srgbClr val="0070C0"/>
                </a:solidFill>
                <a:latin typeface="Gotham book"/>
              </a:rPr>
              <a:t>Mirando </a:t>
            </a:r>
            <a:r>
              <a:rPr lang="en-US" sz="3600" b="1" i="1" dirty="0" err="1">
                <a:solidFill>
                  <a:srgbClr val="0070C0"/>
                </a:solidFill>
                <a:latin typeface="Gotham book"/>
              </a:rPr>
              <a:t>hacia</a:t>
            </a:r>
            <a:r>
              <a:rPr lang="en-US" sz="3600" b="1" i="1" dirty="0">
                <a:solidFill>
                  <a:srgbClr val="0070C0"/>
                </a:solidFill>
                <a:latin typeface="Gotham book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Gotham book"/>
              </a:rPr>
              <a:t>adelante</a:t>
            </a:r>
            <a:endParaRPr lang="en-US" sz="3600" b="1" i="1" dirty="0">
              <a:solidFill>
                <a:srgbClr val="0070C0"/>
              </a:solidFill>
              <a:latin typeface="Gotham book"/>
            </a:endParaRPr>
          </a:p>
        </p:txBody>
      </p:sp>
      <p:pic>
        <p:nvPicPr>
          <p:cNvPr id="4" name="Picture 2" descr="A photograph of the newspaper: The Telegraph and Texas Register from October 17, 1835">
            <a:extLst>
              <a:ext uri="{FF2B5EF4-FFF2-40B4-BE49-F238E27FC236}">
                <a16:creationId xmlns:a16="http://schemas.microsoft.com/office/drawing/2014/main" id="{CF8F3B3F-6BEF-8F50-2391-0A1DAC4C3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t="1887" r="36739" b="1640"/>
          <a:stretch/>
        </p:blipFill>
        <p:spPr bwMode="auto">
          <a:xfrm>
            <a:off x="6824546" y="268795"/>
            <a:ext cx="4723986" cy="6355030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1D1208-2D98-27AC-35DF-299E7BA08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571FA60-7D19-3D2A-118F-77F3CDC853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7522" y="13062"/>
            <a:ext cx="10249705" cy="13367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4500" b="1" dirty="0" err="1">
                <a:latin typeface="Gotham Medium"/>
              </a:rPr>
              <a:t>Billete</a:t>
            </a:r>
            <a:r>
              <a:rPr lang="en-US" sz="4500" b="1" dirty="0">
                <a:latin typeface="Gotham Medium"/>
              </a:rPr>
              <a:t> de </a:t>
            </a:r>
            <a:r>
              <a:rPr lang="en-US" sz="4500" b="1" dirty="0" err="1">
                <a:latin typeface="Gotham Medium"/>
              </a:rPr>
              <a:t>salida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: </a:t>
            </a:r>
            <a:b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s-ES" sz="3800" dirty="0">
                <a:latin typeface="Gotham Medium"/>
              </a:rPr>
              <a:t>Sigue las instrucciones para completar tu calentamiento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3ED8C-B384-DE81-77E3-23E6F6AFC6F8}"/>
              </a:ext>
            </a:extLst>
          </p:cNvPr>
          <p:cNvSpPr txBox="1"/>
          <p:nvPr/>
        </p:nvSpPr>
        <p:spPr>
          <a:xfrm>
            <a:off x="2714190" y="1447801"/>
            <a:ext cx="46329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300" dirty="0">
                <a:solidFill>
                  <a:srgbClr val="7030A0"/>
                </a:solidFill>
                <a:latin typeface="Gotham book"/>
              </a:rPr>
              <a:t>Considera todo lo que hemos aprendido hasta ahora sobre el creciente malestar en México</a:t>
            </a:r>
            <a:r>
              <a:rPr lang="en-US" sz="3300" dirty="0">
                <a:solidFill>
                  <a:srgbClr val="7030A0"/>
                </a:solidFill>
                <a:latin typeface="Gotham book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300" dirty="0">
                <a:solidFill>
                  <a:srgbClr val="0070C0"/>
                </a:solidFill>
                <a:latin typeface="Gotham book"/>
              </a:rPr>
              <a:t>Haz una predicción sobre lo que crees que ocurrirá a continuación</a:t>
            </a:r>
            <a:r>
              <a:rPr lang="en-US" sz="3300" dirty="0">
                <a:solidFill>
                  <a:srgbClr val="0070C0"/>
                </a:solidFill>
                <a:latin typeface="Gotham book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3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Comparte tus respuestas con un socio</a:t>
            </a:r>
            <a:r>
              <a:rPr lang="en-US" sz="33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1F890F8-AE32-B704-CAD8-FCB5D52DA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7522" y="1981660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FF5F5C8-B3C8-3A84-39CB-F6557480A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40171" y="3986957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E73D19E-72E2-3C24-DDCA-DE91934FA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72890" y="5463750"/>
            <a:ext cx="941300" cy="9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1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15DC5-83D1-39A9-8845-687B0883A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BF89DC6-8A06-D8AB-43DE-66FC268330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287" y="13062"/>
            <a:ext cx="10132674" cy="1042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5400" b="1" dirty="0" err="1">
                <a:latin typeface="Gotham Medium"/>
              </a:rPr>
              <a:t>Comparte</a:t>
            </a:r>
            <a:r>
              <a:rPr lang="en-US" sz="5400" b="1" dirty="0">
                <a:latin typeface="Gotham Medium"/>
              </a:rPr>
              <a:t> con la </a:t>
            </a:r>
            <a:r>
              <a:rPr lang="en-US" sz="5400" b="1" dirty="0" err="1">
                <a:latin typeface="Gotham Medium"/>
              </a:rPr>
              <a:t>clase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A71D04B-215A-C7CA-FDB4-B99837B88296}"/>
              </a:ext>
            </a:extLst>
          </p:cNvPr>
          <p:cNvSpPr/>
          <p:nvPr/>
        </p:nvSpPr>
        <p:spPr>
          <a:xfrm>
            <a:off x="5251440" y="1873172"/>
            <a:ext cx="6063343" cy="2622628"/>
          </a:xfrm>
          <a:prstGeom prst="wedgeRoundRectCallout">
            <a:avLst>
              <a:gd name="adj1" fmla="val -72718"/>
              <a:gd name="adj2" fmla="val 28125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600" dirty="0">
                <a:solidFill>
                  <a:prstClr val="white"/>
                </a:solidFill>
                <a:latin typeface="Gotham book"/>
              </a:rPr>
              <a:t>Después de la Batalla de Gonzales, predigo ______________ porque ______________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A47114-9E28-2F31-8E0D-E94DDEDD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4404" y="2584616"/>
            <a:ext cx="1688767" cy="16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8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CB9B7FF-B0EA-9D2C-94CA-39F34CCB56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1509" y="2008583"/>
            <a:ext cx="8240486" cy="26461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Título</a:t>
            </a:r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 de la </a:t>
            </a:r>
            <a:r>
              <a:rPr lang="en-US" sz="4900" i="1" dirty="0" err="1">
                <a:solidFill>
                  <a:schemeClr val="bg1">
                    <a:lumMod val="85000"/>
                  </a:schemeClr>
                </a:solidFill>
                <a:latin typeface="Gotham Medium"/>
              </a:rPr>
              <a:t>lección</a:t>
            </a:r>
            <a:r>
              <a:rPr kumimoji="0" lang="en-US" sz="49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 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n-US" sz="11500" b="1" dirty="0" err="1">
                <a:solidFill>
                  <a:schemeClr val="bg1"/>
                </a:solidFill>
                <a:latin typeface="Gotham Medium"/>
              </a:rPr>
              <a:t>Calentamiento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236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3F4DF1A-8422-656A-9593-A4C896F773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02228" y="13062"/>
            <a:ext cx="10537371" cy="1314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4800" b="1" dirty="0" err="1">
                <a:latin typeface="Gotham Medium"/>
              </a:rPr>
              <a:t>Calentamiento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: 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s-ES" sz="3600" dirty="0">
                <a:latin typeface="Gotham Medium"/>
              </a:rPr>
              <a:t>Sigue las instrucciones para completar tu calentamiento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37231-43D3-A98D-8A49-E4881274171A}"/>
              </a:ext>
            </a:extLst>
          </p:cNvPr>
          <p:cNvSpPr txBox="1"/>
          <p:nvPr/>
        </p:nvSpPr>
        <p:spPr>
          <a:xfrm>
            <a:off x="2714190" y="1513117"/>
            <a:ext cx="46329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500" dirty="0">
                <a:solidFill>
                  <a:srgbClr val="7030A0"/>
                </a:solidFill>
                <a:latin typeface="Gotham book"/>
              </a:rPr>
              <a:t>Observa la imagen en tu calentamiento</a:t>
            </a:r>
            <a:r>
              <a:rPr lang="en-US" sz="3500" dirty="0">
                <a:solidFill>
                  <a:srgbClr val="7030A0"/>
                </a:solidFill>
                <a:latin typeface="Gotham book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500" dirty="0">
                <a:solidFill>
                  <a:srgbClr val="0070C0"/>
                </a:solidFill>
                <a:latin typeface="Gotham book"/>
              </a:rPr>
              <a:t>Responde a las preguntas haciendo inferencias y predicciones basadas en la imagen</a:t>
            </a:r>
            <a:r>
              <a:rPr lang="en-US" sz="3500" dirty="0">
                <a:solidFill>
                  <a:srgbClr val="0070C0"/>
                </a:solidFill>
                <a:latin typeface="Gotham book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5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Comparte tus respuestas con un socio</a:t>
            </a:r>
            <a:r>
              <a:rPr lang="en-US" sz="35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.</a:t>
            </a:r>
          </a:p>
        </p:txBody>
      </p:sp>
      <p:pic>
        <p:nvPicPr>
          <p:cNvPr id="4" name="Picture 3" descr="A reproduction of the flag flown at the Battle of Gonzales. It is a drawing of a black cannon with a white star above it and the words &quot;Come and Take it&quot; written below.">
            <a:extLst>
              <a:ext uri="{FF2B5EF4-FFF2-40B4-BE49-F238E27FC236}">
                <a16:creationId xmlns:a16="http://schemas.microsoft.com/office/drawing/2014/main" id="{0BF65571-7DD2-1754-879A-8B1069DCF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376" y="2379285"/>
            <a:ext cx="4310244" cy="2540910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2F9B8ED-1C67-E1DE-5BE8-59863ECCE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4042" y="1513117"/>
            <a:ext cx="1208326" cy="12083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1461F8C-CD86-BAC9-0382-BECFAB3B9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8397" y="3267747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F290FD9-2FEC-EC12-C762-E991850EA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2890" y="5246037"/>
            <a:ext cx="941300" cy="9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3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4C55181-3134-E6B1-C1CF-DF87023118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287" y="13062"/>
            <a:ext cx="10132674" cy="1042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5400" b="1" dirty="0" err="1">
                <a:latin typeface="Gotham Medium"/>
              </a:rPr>
              <a:t>Comparte</a:t>
            </a:r>
            <a:r>
              <a:rPr lang="en-US" sz="5400" b="1" dirty="0">
                <a:latin typeface="Gotham Medium"/>
              </a:rPr>
              <a:t> con la </a:t>
            </a:r>
            <a:r>
              <a:rPr lang="en-US" sz="5400" b="1" dirty="0" err="1">
                <a:latin typeface="Gotham Medium"/>
              </a:rPr>
              <a:t>clase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9526335-7570-50B3-B09A-2D2C5481D8F9}"/>
              </a:ext>
            </a:extLst>
          </p:cNvPr>
          <p:cNvSpPr/>
          <p:nvPr/>
        </p:nvSpPr>
        <p:spPr>
          <a:xfrm>
            <a:off x="5294983" y="1263572"/>
            <a:ext cx="6063343" cy="1393371"/>
          </a:xfrm>
          <a:prstGeom prst="wedgeRoundRectCallout">
            <a:avLst>
              <a:gd name="adj1" fmla="val -72718"/>
              <a:gd name="adj2" fmla="val 28125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100" dirty="0">
                <a:solidFill>
                  <a:prstClr val="white"/>
                </a:solidFill>
                <a:latin typeface="Gotham book"/>
              </a:rPr>
              <a:t>Creo que esta imagen se relaciona con nuestra unidad porque ______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80D103B-2F99-C9E1-220A-7A47020B1488}"/>
              </a:ext>
            </a:extLst>
          </p:cNvPr>
          <p:cNvSpPr/>
          <p:nvPr/>
        </p:nvSpPr>
        <p:spPr>
          <a:xfrm>
            <a:off x="2508240" y="3310087"/>
            <a:ext cx="6483360" cy="2394027"/>
          </a:xfrm>
          <a:prstGeom prst="wedgeRoundRectCallout">
            <a:avLst>
              <a:gd name="adj1" fmla="val 65702"/>
              <a:gd name="adj2" fmla="val 38281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3800" dirty="0">
                <a:solidFill>
                  <a:prstClr val="white"/>
                </a:solidFill>
                <a:latin typeface="Gotham book"/>
              </a:rPr>
              <a:t>Basándome en esta imagen, creo que algo que podría pasar en la siguiente unidad es ________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0EF1A70-C8D2-E0E6-0BC9-539B70DB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8240" y="1436914"/>
            <a:ext cx="1220029" cy="122002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68BA3DD-8239-3B91-8F6F-8541C3C48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8297" y="4363513"/>
            <a:ext cx="1220029" cy="12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0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A3BEE04-4757-C2F5-C482-47D8F8A292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9294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72DD2-9631-36AD-15F5-1E1A9FB07975}"/>
              </a:ext>
            </a:extLst>
          </p:cNvPr>
          <p:cNvSpPr txBox="1"/>
          <p:nvPr/>
        </p:nvSpPr>
        <p:spPr>
          <a:xfrm>
            <a:off x="1120167" y="2155368"/>
            <a:ext cx="10363200" cy="330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800" dirty="0">
                <a:solidFill>
                  <a:srgbClr val="0070C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Qué evento tuvo lugar en Gonzales, Texas, en octubre de 1835, y cómo predecir que podría ser significativo para la historia de Texas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1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6A6384D-8638-DF6D-AE9F-F5B475FA0A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sz="7400" dirty="0">
                <a:solidFill>
                  <a:schemeClr val="bg1"/>
                </a:solidFill>
                <a:latin typeface="Gotham Medium"/>
              </a:rPr>
              <a:t>En la lección de hoy...</a:t>
            </a:r>
            <a:endParaRPr kumimoji="0" lang="en-US" sz="7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FC1A7-A711-E44B-2B9F-92E44778AF23}"/>
              </a:ext>
            </a:extLst>
          </p:cNvPr>
          <p:cNvSpPr txBox="1"/>
          <p:nvPr/>
        </p:nvSpPr>
        <p:spPr>
          <a:xfrm>
            <a:off x="620486" y="1589313"/>
            <a:ext cx="11125199" cy="480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4000" b="1" i="1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i="1" u="sng" dirty="0">
                <a:solidFill>
                  <a:srgbClr val="4EA72E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Examinaremos</a:t>
            </a:r>
            <a:r>
              <a:rPr lang="es-ES" sz="4000" dirty="0">
                <a:solidFill>
                  <a:srgbClr val="4EA72E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la causa, los acontecimientos y la importancia de la Batalla de Gonzales para la historia de Texas</a:t>
            </a:r>
            <a:r>
              <a:rPr lang="en-US" sz="4000" dirty="0">
                <a:solidFill>
                  <a:srgbClr val="4EA72E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4000" b="1" i="1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i="1" u="sng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Leeré</a:t>
            </a:r>
            <a:r>
              <a:rPr lang="es-ES" sz="400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extractos de un documento de fuente primaria para entender un punto de vista de la Batalla de Gonzales y hacer una predicción sobre cuáles podrían ser las consecuencias de la batalla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A2DDDE3-5B12-072C-1ACD-E8D75AE480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4876" y="-22106"/>
            <a:ext cx="8642247" cy="11081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sz="5200" dirty="0">
                <a:solidFill>
                  <a:schemeClr val="bg1"/>
                </a:solidFill>
                <a:latin typeface="Gotham Medium"/>
              </a:rPr>
              <a:t>En el camino hacia el conflicto</a:t>
            </a:r>
            <a:endParaRPr kumimoji="0" lang="en-US" sz="5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6" name="Picture 5" descr="A photograph of the museum exhibit displaying the cannon from the Battle of Gonzales. It is on what appear to be two large wooden wheels. There is a stone marker placed in front of the cannon with the engraving &quot;1835&quot; on it">
            <a:extLst>
              <a:ext uri="{FF2B5EF4-FFF2-40B4-BE49-F238E27FC236}">
                <a16:creationId xmlns:a16="http://schemas.microsoft.com/office/drawing/2014/main" id="{2EC37FB6-AC74-DAEE-263A-92E529FA1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44" y="1121230"/>
            <a:ext cx="6952176" cy="4639822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AAE24-C406-B770-7F1E-4FBA3413C24B}"/>
              </a:ext>
            </a:extLst>
          </p:cNvPr>
          <p:cNvSpPr txBox="1"/>
          <p:nvPr/>
        </p:nvSpPr>
        <p:spPr>
          <a:xfrm>
            <a:off x="1360714" y="5761052"/>
            <a:ext cx="9524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>
                <a:latin typeface="Gotham book"/>
              </a:rPr>
              <a:t>El cañón que el gobierno mexicano prestó al pueblo de Gonzales
Biblioteca del Congreso</a:t>
            </a:r>
            <a:endParaRPr lang="en-US" sz="2400" i="1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26608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A2F3C5-4201-D82C-56FF-6A5C3E68B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76FA9DF-221D-DB5B-DBA5-407EFA02B1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4876" y="-22107"/>
            <a:ext cx="8642247" cy="15134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>
                <a:solidFill>
                  <a:schemeClr val="bg1"/>
                </a:solidFill>
                <a:latin typeface="Gotham Medium"/>
              </a:rPr>
              <a:t>Disparos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! 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n-US" sz="4900" dirty="0">
                <a:solidFill>
                  <a:schemeClr val="bg1"/>
                </a:solidFill>
                <a:latin typeface="Gotham Medium"/>
              </a:rPr>
              <a:t>La </a:t>
            </a:r>
            <a:r>
              <a:rPr lang="en-US" sz="4900" dirty="0" err="1">
                <a:solidFill>
                  <a:schemeClr val="bg1"/>
                </a:solidFill>
                <a:latin typeface="Gotham Medium"/>
              </a:rPr>
              <a:t>batalla</a:t>
            </a:r>
            <a:r>
              <a:rPr lang="en-US" sz="4900" dirty="0">
                <a:solidFill>
                  <a:schemeClr val="bg1"/>
                </a:solidFill>
                <a:latin typeface="Gotham Medium"/>
              </a:rPr>
              <a:t> de Gonzales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F4CB4-AF9A-0903-37EF-9A79E58FCCBC}"/>
              </a:ext>
            </a:extLst>
          </p:cNvPr>
          <p:cNvSpPr txBox="1"/>
          <p:nvPr/>
        </p:nvSpPr>
        <p:spPr>
          <a:xfrm>
            <a:off x="1508677" y="5619538"/>
            <a:ext cx="9524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>
                <a:latin typeface="Gotham book"/>
              </a:rPr>
              <a:t>Una reproducción de la bandera creada y izada por los residentes de Gonzales cuando las tropas mexicanas llegaron para recuperar el cañón</a:t>
            </a:r>
            <a:endParaRPr lang="en-US" sz="2400" i="1" dirty="0">
              <a:latin typeface="Gotham book"/>
            </a:endParaRPr>
          </a:p>
        </p:txBody>
      </p:sp>
      <p:pic>
        <p:nvPicPr>
          <p:cNvPr id="1026" name="Picture 2" descr="A reproduction of the &quot;Come and Take it&quot; flag flown at the Battle of Gonzales. The flag is white, with a drawing of a black cannon on it. Above the cannon is a black star. Under the cannon are the words &quot;Come and Take it&quot;">
            <a:extLst>
              <a:ext uri="{FF2B5EF4-FFF2-40B4-BE49-F238E27FC236}">
                <a16:creationId xmlns:a16="http://schemas.microsoft.com/office/drawing/2014/main" id="{08D2402A-7CAF-F56A-F087-0EEB1BF38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71" y="1491342"/>
            <a:ext cx="6860013" cy="4044163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34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A3BEE04-4757-C2F5-C482-47D8F8A292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6400" y="13062"/>
            <a:ext cx="92310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sz="4800" i="1" dirty="0">
                <a:solidFill>
                  <a:schemeClr val="bg1"/>
                </a:solidFill>
                <a:latin typeface="Gotham Medium"/>
              </a:rPr>
              <a:t>El Telégrafo y el Registro de Texas</a:t>
            </a:r>
            <a:br>
              <a:rPr lang="en-US" sz="4800" i="1" dirty="0">
                <a:solidFill>
                  <a:schemeClr val="bg1"/>
                </a:solidFill>
                <a:latin typeface="Gotham Medium"/>
              </a:rPr>
            </a:br>
            <a:r>
              <a:rPr lang="en-US" sz="4000" i="1" dirty="0" err="1">
                <a:solidFill>
                  <a:schemeClr val="bg1"/>
                </a:solidFill>
                <a:latin typeface="Gotham Medium"/>
              </a:rPr>
              <a:t>Extractos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4" name="Picture 3" descr="A close up view of a portion of the Telegraph and Texas Register that shows a quote from the article in the day's lesson. The quote says, &quot;and we would fight for our rights under that until the last gasp.&quot;">
            <a:extLst>
              <a:ext uri="{FF2B5EF4-FFF2-40B4-BE49-F238E27FC236}">
                <a16:creationId xmlns:a16="http://schemas.microsoft.com/office/drawing/2014/main" id="{E10BE659-DA09-1DC6-6586-8C97FBEB89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940" r="-445"/>
          <a:stretch/>
        </p:blipFill>
        <p:spPr>
          <a:xfrm>
            <a:off x="728892" y="2068831"/>
            <a:ext cx="10887518" cy="1769473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1D9101-3F5A-416B-79F3-05AA7B80F850}"/>
              </a:ext>
            </a:extLst>
          </p:cNvPr>
          <p:cNvSpPr txBox="1"/>
          <p:nvPr/>
        </p:nvSpPr>
        <p:spPr>
          <a:xfrm>
            <a:off x="805543" y="4103914"/>
            <a:ext cx="1073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>
                <a:latin typeface="Gotham book"/>
              </a:rPr>
              <a:t>El Telégrafo y el Registro de Texas</a:t>
            </a:r>
          </a:p>
          <a:p>
            <a:pPr algn="ctr"/>
            <a:r>
              <a:rPr lang="es-ES" sz="2400" dirty="0">
                <a:latin typeface="Gotham book"/>
              </a:rPr>
              <a:t>Volumen 1, Número 2, Edición 1, sábado 17 de octubre de 1835
Artículo de David B. Macomb sobre la Batalla de Gonzales
El portal a la historia de Texas</a:t>
            </a:r>
            <a:endParaRPr lang="en-US" sz="2400" dirty="0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3117514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396416-7FBE-4B04-8138-8E17420F7F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696255-188D-462F-8CA5-7B66FC90FFA0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3.xml><?xml version="1.0" encoding="utf-8"?>
<ds:datastoreItem xmlns:ds="http://schemas.openxmlformats.org/officeDocument/2006/customXml" ds:itemID="{F6A91F92-8F95-4B82-BC87-2F1504748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650</Words>
  <Application>Microsoft Office PowerPoint</Application>
  <PresentationFormat>Widescreen</PresentationFormat>
  <Paragraphs>37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Gotham book</vt:lpstr>
      <vt:lpstr>Gotham book</vt:lpstr>
      <vt:lpstr>Gotham Medium</vt:lpstr>
      <vt:lpstr>Josefin Sans</vt:lpstr>
      <vt:lpstr>Open Sans</vt:lpstr>
      <vt:lpstr>1_Office Theme</vt:lpstr>
      <vt:lpstr>Office Theme</vt:lpstr>
      <vt:lpstr>Unidad 4:  La Era Nacional Mexicana</vt:lpstr>
      <vt:lpstr>Título de la lección  Calentamiento</vt:lpstr>
      <vt:lpstr>Calentamiento:  Sigue las instrucciones para completar tu calentamiento</vt:lpstr>
      <vt:lpstr>Comparte con la clase</vt:lpstr>
      <vt:lpstr>Pregunta esencial</vt:lpstr>
      <vt:lpstr>En la lección de hoy...</vt:lpstr>
      <vt:lpstr>En el camino hacia el conflicto</vt:lpstr>
      <vt:lpstr>Disparos!  La batalla de Gonzales</vt:lpstr>
      <vt:lpstr>El Telégrafo y el Registro de Texas Extractos</vt:lpstr>
      <vt:lpstr>Billete de salida:  Sigue las instrucciones para completar tu calentamiento</vt:lpstr>
      <vt:lpstr>Comparte con la clase2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6</cp:revision>
  <dcterms:created xsi:type="dcterms:W3CDTF">2025-02-05T20:09:59Z</dcterms:created>
  <dcterms:modified xsi:type="dcterms:W3CDTF">2025-12-04T19:44:15Z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