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75" r:id="rId6"/>
    <p:sldId id="297" r:id="rId7"/>
    <p:sldId id="296" r:id="rId8"/>
    <p:sldId id="298" r:id="rId9"/>
    <p:sldId id="259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C68BB-76E1-483A-AE95-372561D7E9D3}" v="14" dt="2025-12-04T21:07:27.036"/>
    <p1510:client id="{59C644A0-CDA6-4C17-ABBC-ABD24B761C7D}" v="36" dt="2025-12-04T21:15:15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44" y="-5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custSel modSld">
      <pc:chgData name="Wilkinson, Ulises" userId="aece8d85-eb83-4e23-bf28-c30077cba893" providerId="ADAL" clId="{884F47B1-B553-4192-9126-1C112833296C}" dt="2025-12-04T21:12:46.253" v="6" actId="255"/>
      <pc:docMkLst>
        <pc:docMk/>
      </pc:docMkLst>
      <pc:sldChg chg="modSp mod">
        <pc:chgData name="Wilkinson, Ulises" userId="aece8d85-eb83-4e23-bf28-c30077cba893" providerId="ADAL" clId="{884F47B1-B553-4192-9126-1C112833296C}" dt="2025-12-04T21:12:46.253" v="6" actId="255"/>
        <pc:sldMkLst>
          <pc:docMk/>
          <pc:sldMk cId="3405640079" sldId="259"/>
        </pc:sldMkLst>
        <pc:spChg chg="mod">
          <ac:chgData name="Wilkinson, Ulises" userId="aece8d85-eb83-4e23-bf28-c30077cba893" providerId="ADAL" clId="{884F47B1-B553-4192-9126-1C112833296C}" dt="2025-12-04T21:10:43.075" v="5" actId="27636"/>
          <ac:spMkLst>
            <pc:docMk/>
            <pc:sldMk cId="3405640079" sldId="259"/>
            <ac:spMk id="9" creationId="{00000000-0000-0000-0000-000000000000}"/>
          </ac:spMkLst>
        </pc:spChg>
        <pc:graphicFrameChg chg="modGraphic">
          <ac:chgData name="Wilkinson, Ulises" userId="aece8d85-eb83-4e23-bf28-c30077cba893" providerId="ADAL" clId="{884F47B1-B553-4192-9126-1C112833296C}" dt="2025-12-04T21:12:46.253" v="6" actId="255"/>
          <ac:graphicFrameMkLst>
            <pc:docMk/>
            <pc:sldMk cId="3405640079" sldId="259"/>
            <ac:graphicFrameMk id="5" creationId="{45FB4E76-EE97-67C4-F560-CF6F0FD79BF2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2-04T21:10:05.693" v="4"/>
        <pc:sldMkLst>
          <pc:docMk/>
          <pc:sldMk cId="1856243394" sldId="298"/>
        </pc:sldMkLst>
        <pc:spChg chg="mod">
          <ac:chgData name="Wilkinson, Ulises" userId="aece8d85-eb83-4e23-bf28-c30077cba893" providerId="ADAL" clId="{884F47B1-B553-4192-9126-1C112833296C}" dt="2025-12-04T21:10:05.693" v="4"/>
          <ac:spMkLst>
            <pc:docMk/>
            <pc:sldMk cId="1856243394" sldId="298"/>
            <ac:spMk id="2" creationId="{96DF7F01-7531-CFCF-7882-4C9FB17D6C4C}"/>
          </ac:spMkLst>
        </pc:spChg>
        <pc:spChg chg="mod">
          <ac:chgData name="Wilkinson, Ulises" userId="aece8d85-eb83-4e23-bf28-c30077cba893" providerId="ADAL" clId="{884F47B1-B553-4192-9126-1C112833296C}" dt="2025-12-04T21:09:51.290" v="3" actId="255"/>
          <ac:spMkLst>
            <pc:docMk/>
            <pc:sldMk cId="1856243394" sldId="298"/>
            <ac:spMk id="10" creationId="{00000000-0000-0000-0000-000000000000}"/>
          </ac:spMkLst>
        </pc:spChg>
      </pc:sldChg>
    </pc:docChg>
  </pc:docChgLst>
  <pc:docChgLst>
    <pc:chgData name="Wilkinson, Ulises" userId="aece8d85-eb83-4e23-bf28-c30077cba893" providerId="ADAL" clId="{D18D5C29-8D30-4F4F-8E96-2CB52542F5E9}"/>
    <pc:docChg chg="modSld">
      <pc:chgData name="Wilkinson, Ulises" userId="aece8d85-eb83-4e23-bf28-c30077cba893" providerId="ADAL" clId="{D18D5C29-8D30-4F4F-8E96-2CB52542F5E9}" dt="2025-12-04T21:07:27.036" v="4"/>
      <pc:docMkLst>
        <pc:docMk/>
      </pc:docMkLst>
      <pc:sldChg chg="modSp">
        <pc:chgData name="Wilkinson, Ulises" userId="aece8d85-eb83-4e23-bf28-c30077cba893" providerId="ADAL" clId="{D18D5C29-8D30-4F4F-8E96-2CB52542F5E9}" dt="2025-12-04T21:07:27.036" v="4"/>
        <pc:sldMkLst>
          <pc:docMk/>
          <pc:sldMk cId="699537045" sldId="296"/>
        </pc:sldMkLst>
        <pc:spChg chg="mod">
          <ac:chgData name="Wilkinson, Ulises" userId="aece8d85-eb83-4e23-bf28-c30077cba893" providerId="ADAL" clId="{D18D5C29-8D30-4F4F-8E96-2CB52542F5E9}" dt="2025-12-04T21:07:27.036" v="4"/>
          <ac:spMkLst>
            <pc:docMk/>
            <pc:sldMk cId="699537045" sldId="296"/>
            <ac:spMk id="3" creationId="{C50F2D63-98F4-1EAB-0751-D6727B00F60D}"/>
          </ac:spMkLst>
        </pc:spChg>
      </pc:sldChg>
      <pc:sldChg chg="modSp mod">
        <pc:chgData name="Wilkinson, Ulises" userId="aece8d85-eb83-4e23-bf28-c30077cba893" providerId="ADAL" clId="{D18D5C29-8D30-4F4F-8E96-2CB52542F5E9}" dt="2025-12-04T21:05:20.006" v="2" actId="255"/>
        <pc:sldMkLst>
          <pc:docMk/>
          <pc:sldMk cId="2624236612" sldId="297"/>
        </pc:sldMkLst>
        <pc:spChg chg="mod">
          <ac:chgData name="Wilkinson, Ulises" userId="aece8d85-eb83-4e23-bf28-c30077cba893" providerId="ADAL" clId="{D18D5C29-8D30-4F4F-8E96-2CB52542F5E9}" dt="2025-12-04T21:05:20.006" v="2" actId="255"/>
          <ac:spMkLst>
            <pc:docMk/>
            <pc:sldMk cId="2624236612" sldId="297"/>
            <ac:spMk id="12" creationId="{EABA8FEA-A5C3-AAD7-49E7-119B76AE5A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4A9A-8D5C-8A91-8A89-DEEF55779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92890-A18B-398B-E4A1-2C9054DB0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483B7-3DCA-2AAE-6EC9-F828AE78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9059D-726D-646F-AF8E-46323F65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A05DB-A649-7691-C87D-C21BB67C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3AAE-3CC3-E5E7-02BC-421F63C7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223A9-62F3-AFDC-B6F3-0FB5AB5DD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BFAE7-C52B-019E-4186-EDA1E051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70468-C934-4705-AE2D-BD9F59AD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CCC89-B084-C55C-A17B-840F62A4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27DE9-94DB-0923-6B45-51008F6BB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EC715-F96D-D87E-717B-0C7B47EBB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0618-FA2F-48A1-5DD2-87BF94DA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41741-B3C0-DF13-2236-A2C149A7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8B22D-784E-A130-3147-50EBF751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0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5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68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8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68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9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3E80-F149-7EED-5C2F-1BC7CABC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75E7-88EE-4253-9DAD-0293907A3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0F19-C6C9-9497-59DE-AFF2F965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F60AB-19BC-CACE-EB9D-1FFFD672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06C9A-00A1-4FCC-D4B9-A6DC7717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75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2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67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5FFF-9029-9EF5-66CF-FAAA572E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84828-AC36-AF3E-85F7-A3E991798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A4991-1A99-694B-2CEB-7AEAE59C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4C242-583B-E010-C52A-624178F4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D57C1-6704-9991-5FD8-0A9666CC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502-D69F-CC21-B9EE-7CC54184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4178-A6B0-3E67-4E29-74EC6697E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CC62D-621E-37E0-DD1F-730B02985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AF1DE-59B1-26E3-A99E-3FB52DFE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C5022-0037-337B-5DD3-BB764B70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877EB-DAB4-2726-600A-686E1A6C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9AA9-6DB7-A839-D490-643B1BD9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D8BA5-6E77-6B5C-06F7-EB59E9A5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4C617-8E3C-E5D0-265C-3D356204B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B5378-11E8-480E-BF3F-1D7CAC39F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E7D6D-1821-2319-93B5-30889D138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2C7A1-96C1-4A73-B68A-C2718BB7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E304F-40BF-C6AA-FE65-A276911D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EC657-51A3-E896-AA77-1B73FF8F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4781-41D4-21CF-AF7A-B22458DF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CA013-13DA-8696-905F-56E2E58F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AE3EF-A2EE-3E59-F801-780BA8FD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43B12-5608-659B-5B11-8C2F1AD3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E88BC-CFE8-A6CB-90C7-F3BB8E1E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A5D66-CB13-FD02-43A4-CAF385BF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E2132-3FDF-2065-7522-3B145379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0B29-C132-32D9-4FD4-F9524E07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55B2-DB67-3EBE-F620-A9146C56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DE67D-125F-638D-7831-B252C297D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6AC0F-5728-F203-42FD-E2128091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7768C-F1F3-51EF-D9B0-26C1C019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A83CE-2085-92B7-9B87-0C07BAB5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7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8D26-BD4E-07CC-BD44-59C7E293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043EE6-D468-CF75-0486-C89F27F10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7D88B-A554-579B-9743-5A8E760FF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9532A-ECDD-9FCB-9424-C0954C08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0593A-BDA1-9A7B-268C-33BB6F13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B743A-194A-DAF9-4541-DC425A28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F6BBD-217A-B72B-1D57-FB1A792B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50BE6-6F87-5D35-075C-82F4F48D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3AB10-7382-664B-01BE-50B82D4F3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B02649-2FAF-40F0-B503-F65EA832DF5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E97AC-8D50-AE05-2EB4-9BB5EE9FF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DBCE8-2EB2-5E69-323A-580763A5E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6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0" y="1993899"/>
            <a:ext cx="8564666" cy="2403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Unidad 4</a:t>
            </a:r>
            <a:br>
              <a:rPr lang="en-US" sz="6600" dirty="0">
                <a:solidFill>
                  <a:schemeClr val="bg1"/>
                </a:solidFill>
                <a:latin typeface="Gotham Medium"/>
              </a:rPr>
            </a:br>
            <a:r>
              <a:rPr lang="en-US" sz="6600" dirty="0">
                <a:solidFill>
                  <a:schemeClr val="bg1"/>
                </a:solidFill>
                <a:latin typeface="Gotham Medium"/>
              </a:rPr>
              <a:t>Bingo </a:t>
            </a:r>
            <a:r>
              <a:rPr lang="en-US" sz="6600" dirty="0" err="1">
                <a:solidFill>
                  <a:schemeClr val="bg1"/>
                </a:solidFill>
                <a:latin typeface="Gotham Medium"/>
              </a:rPr>
              <a:t>Revisión</a:t>
            </a:r>
            <a:r>
              <a:rPr lang="en-US" sz="6600" dirty="0">
                <a:solidFill>
                  <a:schemeClr val="bg1"/>
                </a:solidFill>
                <a:latin typeface="Gotham Medium"/>
              </a:rPr>
              <a:t> Juego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Rellena </a:t>
            </a:r>
            <a:r>
              <a:rPr lang="en-US" dirty="0" err="1">
                <a:latin typeface="Gotham Medium"/>
              </a:rPr>
              <a:t>tu</a:t>
            </a:r>
            <a:r>
              <a:rPr lang="en-US" dirty="0">
                <a:latin typeface="Gotham Medium"/>
              </a:rPr>
              <a:t> </a:t>
            </a:r>
            <a:r>
              <a:rPr lang="en-US" dirty="0" err="1">
                <a:latin typeface="Gotham Medium"/>
              </a:rPr>
              <a:t>tarjeta</a:t>
            </a:r>
            <a:endParaRPr lang="en-US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s-ES" sz="3100" b="1" dirty="0">
                <a:solidFill>
                  <a:srgbClr val="0070C0"/>
                </a:solidFill>
              </a:rPr>
              <a:t>Rellena cada casilla de tu tarjeta de bingo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971550" lvl="1" indent="-514350">
              <a:buFontTx/>
              <a:buAutoNum type="alphaLcPeriod"/>
              <a:defRPr/>
            </a:pPr>
            <a:r>
              <a:rPr lang="es-ES" sz="3100" dirty="0">
                <a:solidFill>
                  <a:srgbClr val="C00000"/>
                </a:solidFill>
              </a:rPr>
              <a:t>Solo escribe un término en cada cuadro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971550" lvl="1" indent="-514350">
              <a:buFontTx/>
              <a:buAutoNum type="alphaLcPeriod"/>
              <a:defRPr/>
            </a:pPr>
            <a:r>
              <a:rPr lang="es-ES" sz="3100" dirty="0">
                <a:solidFill>
                  <a:srgbClr val="70AD47">
                    <a:lumMod val="50000"/>
                  </a:srgbClr>
                </a:solidFill>
              </a:rPr>
              <a:t>No uses un término más de una vez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971550" lvl="1" indent="-514350">
              <a:buFontTx/>
              <a:buAutoNum type="alphaLcPeriod"/>
              <a:defRPr/>
            </a:pPr>
            <a:r>
              <a:rPr lang="en-US" sz="3100" b="1" i="1" u="sng" dirty="0">
                <a:solidFill>
                  <a:srgbClr val="7030A0"/>
                </a:solidFill>
              </a:rPr>
              <a:t>Avanzado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s-ES" sz="3100" dirty="0">
                <a:solidFill>
                  <a:srgbClr val="7030A0"/>
                </a:solidFill>
              </a:rPr>
              <a:t>Deja espacio en la caja para tomar notas rápidas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3" name="Picture 2" descr="An image of the Bingo Review game card. There is a grid of 25 squares, all of them blank except the one in the center which says &quot;Free Space&quot;&#10;&#10;The directions at the top of the game card say: Fill in your chart with terms from the presentation. Write them randomly on your card. Do not use a term more than once. ">
            <a:extLst>
              <a:ext uri="{FF2B5EF4-FFF2-40B4-BE49-F238E27FC236}">
                <a16:creationId xmlns:a16="http://schemas.microsoft.com/office/drawing/2014/main" id="{D2914D6D-F2CD-E170-4378-BEE872A3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12" y="413656"/>
            <a:ext cx="4684115" cy="578984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 err="1">
                <a:latin typeface="Gotham Medium"/>
              </a:rPr>
              <a:t>Cómo</a:t>
            </a:r>
            <a:r>
              <a:rPr lang="en-US" sz="7200" dirty="0">
                <a:latin typeface="Gotham Medium"/>
              </a:rPr>
              <a:t> </a:t>
            </a:r>
            <a:r>
              <a:rPr lang="en-US" sz="7200" dirty="0" err="1">
                <a:latin typeface="Gotham Medium"/>
              </a:rPr>
              <a:t>jugar</a:t>
            </a:r>
            <a:r>
              <a:rPr lang="en-US" sz="7200" dirty="0">
                <a:latin typeface="Gotham Medium"/>
              </a:rPr>
              <a:t>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2" y="1371600"/>
            <a:ext cx="8240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s-ES" sz="3600" dirty="0">
                <a:solidFill>
                  <a:srgbClr val="70AD47">
                    <a:lumMod val="75000"/>
                  </a:srgbClr>
                </a:solidFill>
              </a:rPr>
              <a:t>Tu profesor señalará las pistas relacionadas con cada trimestre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3600" dirty="0">
                <a:solidFill>
                  <a:srgbClr val="ED7D31">
                    <a:lumMod val="75000"/>
                  </a:srgbClr>
                </a:solidFill>
              </a:rPr>
              <a:t>Si crees que sabes a qué término se refiere la pista, levanta la mano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3600" dirty="0">
                <a:solidFill>
                  <a:srgbClr val="7030A0"/>
                </a:solidFill>
              </a:rPr>
              <a:t>Si tienes razón, cualquiera que tenga el término puede incluirlo en su tarjeta de bingo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3600" dirty="0">
                <a:solidFill>
                  <a:srgbClr val="C00000"/>
                </a:solidFill>
              </a:rPr>
              <a:t>Si te equivocas, la clase debe seguir intentando determinar el término correcto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latin typeface="Gotham Medium"/>
              </a:rPr>
              <a:t>Cómo</a:t>
            </a:r>
            <a:r>
              <a:rPr lang="en-US" dirty="0">
                <a:latin typeface="Gotham Medium"/>
              </a:rPr>
              <a:t> se </a:t>
            </a:r>
            <a:r>
              <a:rPr lang="en-US" dirty="0" err="1">
                <a:latin typeface="Gotham Medium"/>
              </a:rPr>
              <a:t>gana</a:t>
            </a:r>
            <a:r>
              <a:rPr lang="en-US" dirty="0">
                <a:latin typeface="Gotham Medium"/>
              </a:rPr>
              <a:t>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dirty="0" err="1">
                <a:solidFill>
                  <a:srgbClr val="002060"/>
                </a:solidFill>
              </a:rPr>
              <a:t>Estás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intentando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conseguir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cinco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mandatos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seguidos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horizontalmente</a:t>
            </a:r>
            <a:r>
              <a:rPr lang="en-US" sz="4400" dirty="0">
                <a:solidFill>
                  <a:srgbClr val="C00000"/>
                </a:solidFill>
              </a:rPr>
              <a:t>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4400" dirty="0" err="1">
                <a:solidFill>
                  <a:srgbClr val="0070C0"/>
                </a:solidFill>
              </a:rPr>
              <a:t>verticalmente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4400" dirty="0">
                <a:solidFill>
                  <a:srgbClr val="002060"/>
                </a:solidFill>
              </a:rPr>
              <a:t>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diagonalmente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48637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77332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b="1" i="1" dirty="0" err="1">
                <a:solidFill>
                  <a:srgbClr val="C00000"/>
                </a:solidFill>
                <a:latin typeface="Gotham Medium"/>
              </a:rPr>
              <a:t>Resumen</a:t>
            </a:r>
            <a:r>
              <a:rPr lang="en-US" sz="4900" b="1" i="1" dirty="0">
                <a:solidFill>
                  <a:srgbClr val="C00000"/>
                </a:solidFill>
                <a:latin typeface="Gotham Medium"/>
              </a:rPr>
              <a:t> de Unit 4 Bingo</a:t>
            </a:r>
            <a:br>
              <a:rPr lang="en-US" sz="3600" b="1" i="1" dirty="0">
                <a:latin typeface="Gotham Medium"/>
              </a:rPr>
            </a:br>
            <a:r>
              <a:rPr lang="es-ES" sz="2200" i="1" dirty="0">
                <a:latin typeface="Gotham Medium"/>
              </a:rPr>
              <a:t>Elige entre los términos de abajo para rellenar aleatoriamente cada casilla de tu tarjeta de Bingo</a:t>
            </a:r>
            <a:r>
              <a:rPr lang="en-US" sz="2200" i="1" dirty="0">
                <a:latin typeface="Gotham Medium"/>
              </a:rPr>
              <a:t>. </a:t>
            </a:r>
            <a:r>
              <a:rPr lang="es-ES" sz="2200" i="1" dirty="0">
                <a:latin typeface="Gotham Medium"/>
              </a:rPr>
              <a:t>No uses un término más de una vez. No usarás todos los términos</a:t>
            </a:r>
            <a:r>
              <a:rPr lang="en-US" sz="2200" i="1" dirty="0">
                <a:latin typeface="Gotham Medium"/>
              </a:rPr>
              <a:t>.</a:t>
            </a:r>
            <a:endParaRPr lang="en-US" sz="31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78893"/>
              </p:ext>
            </p:extLst>
          </p:nvPr>
        </p:nvGraphicFramePr>
        <p:xfrm>
          <a:off x="328079" y="1803255"/>
          <a:ext cx="11535842" cy="4928301"/>
        </p:xfrm>
        <a:graphic>
          <a:graphicData uri="http://schemas.openxmlformats.org/drawingml/2006/table">
            <a:tbl>
              <a:tblPr firstRow="1" firstCol="1" bandRow="1"/>
              <a:tblGrid>
                <a:gridCol w="2318657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340429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469709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229904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</a:t>
                      </a:r>
                      <a:r>
                        <a:rPr lang="en-US" sz="19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Stephen F. Austin</a:t>
                      </a:r>
                      <a:endParaRPr lang="en-US" sz="19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“El Viejo 300”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15. </a:t>
                      </a:r>
                      <a:r>
                        <a:rPr lang="en-US" sz="22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Empresarios</a:t>
                      </a:r>
                      <a:endParaRPr lang="en-US" sz="22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22.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Inmigración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29.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Derogar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 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Erasmo 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Gotham Book"/>
                          <a:ea typeface="+mn-ea"/>
                          <a:cs typeface="+mn-cs"/>
                        </a:rPr>
                        <a:t>Seguín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</a:t>
                      </a:r>
                      <a:r>
                        <a:rPr lang="en-US" sz="20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canarios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16. </a:t>
                      </a:r>
                      <a:r>
                        <a:rPr lang="en-US" sz="23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Concesión</a:t>
                      </a: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tierras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23. Economía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30. Victoria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3.  </a:t>
                      </a:r>
                      <a:r>
                        <a:rPr lang="en-US" sz="21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 DeWitt</a:t>
                      </a:r>
                      <a:endParaRPr lang="en-US" sz="21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10. Constitución de 1824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17.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Gotham Book"/>
                          <a:ea typeface="+mn-ea"/>
                          <a:cs typeface="+mn-cs"/>
                        </a:rPr>
                        <a:t>Informe Mier y Terán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24. Agricultura de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plantación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31. Gonzales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4. </a:t>
                      </a:r>
                      <a:r>
                        <a:rPr lang="en-US" sz="2100" b="0" i="0" kern="1200" dirty="0">
                          <a:solidFill>
                            <a:schemeClr val="tx1"/>
                          </a:solidFill>
                          <a:effectLst/>
                          <a:latin typeface="Gotham Book"/>
                          <a:ea typeface="+mn-ea"/>
                          <a:cs typeface="+mn-cs"/>
                        </a:rPr>
                        <a:t>Martín de León</a:t>
                      </a:r>
                      <a:endParaRPr lang="en-US" sz="21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Federalistas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18. </a:t>
                      </a:r>
                      <a:r>
                        <a:rPr lang="es-E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Ley del 6 de abril de 1830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25.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Cultivo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comercial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“Ven y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tómalo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5. 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Haden Edwards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Centralistas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19.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Resoluciones de Turtle Bayou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26.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Algodón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33. </a:t>
                      </a:r>
                      <a:r>
                        <a:rPr lang="en-US" sz="21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Leyes de </a:t>
                      </a:r>
                      <a:r>
                        <a:rPr lang="en-US" sz="21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colonización</a:t>
                      </a:r>
                      <a:endParaRPr lang="en-US" sz="21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6.  Santa Anna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13. La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rebelión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fredoniana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20. Fuerte Anahuac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27.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Esclavitud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Estadidad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7. Moses Austin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14. </a:t>
                      </a:r>
                      <a:r>
                        <a:rPr lang="en-US" sz="2200" b="0" i="0" u="none" strike="noStrike" dirty="0">
                          <a:effectLst/>
                          <a:latin typeface="Gotham Book"/>
                        </a:rPr>
                        <a:t>Coahuila y Tejas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21. República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</a:rPr>
                        <a:t>Abolir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33.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</a:rPr>
                        <a:t>Prohibir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 err="1">
                <a:latin typeface="Gotham Book"/>
                <a:cs typeface="Gisha" panose="020F0502020204030204" pitchFamily="34" charset="-79"/>
              </a:rPr>
              <a:t>Actividad</a:t>
            </a:r>
            <a:r>
              <a:rPr lang="en-US" sz="7200" dirty="0">
                <a:latin typeface="Gotham Book"/>
                <a:cs typeface="Gisha" panose="020F0502020204030204" pitchFamily="34" charset="-79"/>
              </a:rPr>
              <a:t> de </a:t>
            </a:r>
            <a:r>
              <a:rPr lang="en-US" sz="7200" dirty="0" err="1">
                <a:latin typeface="Gotham Book"/>
                <a:cs typeface="Gisha" panose="020F0502020204030204" pitchFamily="34" charset="-79"/>
              </a:rPr>
              <a:t>cierre</a:t>
            </a:r>
            <a:endParaRPr lang="en-US" sz="7200" dirty="0">
              <a:latin typeface="Gotham Book"/>
              <a:cs typeface="Gisha" panose="020F0502020204030204" pitchFamily="34" charset="-79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600" dirty="0">
                <a:solidFill>
                  <a:prstClr val="white"/>
                </a:solidFill>
                <a:latin typeface="Gotham Book"/>
              </a:rPr>
              <a:t>Un término de mi tarjeta es ________. Algo que sé sobre este término es __________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600" dirty="0">
                <a:solidFill>
                  <a:prstClr val="white"/>
                </a:solidFill>
                <a:latin typeface="Gotham Book"/>
              </a:rPr>
              <a:t>Un término de mi tarjeta es ________. Tres palabras clave relacionadas con este término son _____, _____ y ______.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Props1.xml><?xml version="1.0" encoding="utf-8"?>
<ds:datastoreItem xmlns:ds="http://schemas.openxmlformats.org/officeDocument/2006/customXml" ds:itemID="{928DD385-18EF-45F3-8C1F-FB9C9FF9C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AD3C87-7479-4151-999D-F1E3B731FD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C1B88-30F2-49FF-8A68-4BB674905A82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433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Office Theme</vt:lpstr>
      <vt:lpstr>1_Office Theme</vt:lpstr>
      <vt:lpstr>Unidad 4 Bingo Revisión Juego</vt:lpstr>
      <vt:lpstr>Rellena tu tarjeta</vt:lpstr>
      <vt:lpstr>Cómo jugar:</vt:lpstr>
      <vt:lpstr>Cómo se gana? </vt:lpstr>
      <vt:lpstr>Resumen de Unit 4 Bingo Elige entre los términos de abajo para rellenar aleatoriamente cada casilla de tu tarjeta de Bingo. No uses un término más de una vez. No usarás todos los términos.</vt:lpstr>
      <vt:lpstr>Actividad de cierre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1</cp:revision>
  <dcterms:created xsi:type="dcterms:W3CDTF">2025-02-10T16:02:16Z</dcterms:created>
  <dcterms:modified xsi:type="dcterms:W3CDTF">2025-12-04T21:15:25Z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