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0" r:id="rId5"/>
    <p:sldId id="282" r:id="rId6"/>
    <p:sldId id="315" r:id="rId7"/>
    <p:sldId id="324" r:id="rId8"/>
    <p:sldId id="298" r:id="rId9"/>
    <p:sldId id="327" r:id="rId10"/>
    <p:sldId id="308" r:id="rId11"/>
    <p:sldId id="299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14" r:id="rId20"/>
    <p:sldId id="325" r:id="rId21"/>
    <p:sldId id="32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291D5E-AE7C-421C-93F0-CA0F5B1FFF06}" v="110" dt="2025-12-04T22:24:19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kinson, Ulises" userId="aece8d85-eb83-4e23-bf28-c30077cba893" providerId="ADAL" clId="{884F47B1-B553-4192-9126-1C112833296C}"/>
    <pc:docChg chg="undo custSel modSld">
      <pc:chgData name="Wilkinson, Ulises" userId="aece8d85-eb83-4e23-bf28-c30077cba893" providerId="ADAL" clId="{884F47B1-B553-4192-9126-1C112833296C}" dt="2025-12-04T22:23:59.309" v="79" actId="255"/>
      <pc:docMkLst>
        <pc:docMk/>
      </pc:docMkLst>
      <pc:sldChg chg="modSp mod">
        <pc:chgData name="Wilkinson, Ulises" userId="aece8d85-eb83-4e23-bf28-c30077cba893" providerId="ADAL" clId="{884F47B1-B553-4192-9126-1C112833296C}" dt="2025-12-04T21:20:11.953" v="12" actId="255"/>
        <pc:sldMkLst>
          <pc:docMk/>
          <pc:sldMk cId="1211131730" sldId="282"/>
        </pc:sldMkLst>
        <pc:spChg chg="mod">
          <ac:chgData name="Wilkinson, Ulises" userId="aece8d85-eb83-4e23-bf28-c30077cba893" providerId="ADAL" clId="{884F47B1-B553-4192-9126-1C112833296C}" dt="2025-12-04T21:20:11.953" v="12" actId="255"/>
          <ac:spMkLst>
            <pc:docMk/>
            <pc:sldMk cId="1211131730" sldId="282"/>
            <ac:spMk id="4" creationId="{E48F479A-6511-B2FC-9BD1-CE4F96706620}"/>
          </ac:spMkLst>
        </pc:spChg>
        <pc:spChg chg="mod">
          <ac:chgData name="Wilkinson, Ulises" userId="aece8d85-eb83-4e23-bf28-c30077cba893" providerId="ADAL" clId="{884F47B1-B553-4192-9126-1C112833296C}" dt="2025-12-04T21:18:44.015" v="3" actId="20578"/>
          <ac:spMkLst>
            <pc:docMk/>
            <pc:sldMk cId="1211131730" sldId="282"/>
            <ac:spMk id="11" creationId="{00000000-0000-0000-0000-000000000000}"/>
          </ac:spMkLst>
        </pc:spChg>
        <pc:picChg chg="mod">
          <ac:chgData name="Wilkinson, Ulises" userId="aece8d85-eb83-4e23-bf28-c30077cba893" providerId="ADAL" clId="{884F47B1-B553-4192-9126-1C112833296C}" dt="2025-12-04T21:19:02.861" v="4" actId="14100"/>
          <ac:picMkLst>
            <pc:docMk/>
            <pc:sldMk cId="1211131730" sldId="282"/>
            <ac:picMk id="2" creationId="{4F1BC701-A12E-EFB3-034B-4457D03C8953}"/>
          </ac:picMkLst>
        </pc:picChg>
      </pc:sldChg>
      <pc:sldChg chg="modSp mod">
        <pc:chgData name="Wilkinson, Ulises" userId="aece8d85-eb83-4e23-bf28-c30077cba893" providerId="ADAL" clId="{884F47B1-B553-4192-9126-1C112833296C}" dt="2025-12-04T21:45:44.687" v="36" actId="114"/>
        <pc:sldMkLst>
          <pc:docMk/>
          <pc:sldMk cId="1980097663" sldId="298"/>
        </pc:sldMkLst>
        <pc:spChg chg="mod">
          <ac:chgData name="Wilkinson, Ulises" userId="aece8d85-eb83-4e23-bf28-c30077cba893" providerId="ADAL" clId="{884F47B1-B553-4192-9126-1C112833296C}" dt="2025-12-04T21:45:21.577" v="28" actId="27636"/>
          <ac:spMkLst>
            <pc:docMk/>
            <pc:sldMk cId="1980097663" sldId="298"/>
            <ac:spMk id="12" creationId="{AA0FBFBF-DF50-12F8-85CD-D1AB10083F91}"/>
          </ac:spMkLst>
        </pc:spChg>
        <pc:spChg chg="mod">
          <ac:chgData name="Wilkinson, Ulises" userId="aece8d85-eb83-4e23-bf28-c30077cba893" providerId="ADAL" clId="{884F47B1-B553-4192-9126-1C112833296C}" dt="2025-12-04T21:45:44.687" v="36" actId="114"/>
          <ac:spMkLst>
            <pc:docMk/>
            <pc:sldMk cId="1980097663" sldId="298"/>
            <ac:spMk id="13" creationId="{0CF76A14-8E8E-BC23-58D9-55992D4E1090}"/>
          </ac:spMkLst>
        </pc:spChg>
      </pc:sldChg>
      <pc:sldChg chg="modSp mod">
        <pc:chgData name="Wilkinson, Ulises" userId="aece8d85-eb83-4e23-bf28-c30077cba893" providerId="ADAL" clId="{884F47B1-B553-4192-9126-1C112833296C}" dt="2025-12-04T21:49:45.681" v="42" actId="255"/>
        <pc:sldMkLst>
          <pc:docMk/>
          <pc:sldMk cId="3401320799" sldId="299"/>
        </pc:sldMkLst>
        <pc:spChg chg="mod">
          <ac:chgData name="Wilkinson, Ulises" userId="aece8d85-eb83-4e23-bf28-c30077cba893" providerId="ADAL" clId="{884F47B1-B553-4192-9126-1C112833296C}" dt="2025-12-04T21:49:45.681" v="42" actId="255"/>
          <ac:spMkLst>
            <pc:docMk/>
            <pc:sldMk cId="3401320799" sldId="299"/>
            <ac:spMk id="6" creationId="{F449AFA3-DB1D-F7BC-455C-D6C183E7D1FB}"/>
          </ac:spMkLst>
        </pc:spChg>
      </pc:sldChg>
      <pc:sldChg chg="modSp mod">
        <pc:chgData name="Wilkinson, Ulises" userId="aece8d85-eb83-4e23-bf28-c30077cba893" providerId="ADAL" clId="{884F47B1-B553-4192-9126-1C112833296C}" dt="2025-12-04T21:46:22.115" v="39" actId="255"/>
        <pc:sldMkLst>
          <pc:docMk/>
          <pc:sldMk cId="1740664086" sldId="308"/>
        </pc:sldMkLst>
        <pc:spChg chg="mod">
          <ac:chgData name="Wilkinson, Ulises" userId="aece8d85-eb83-4e23-bf28-c30077cba893" providerId="ADAL" clId="{884F47B1-B553-4192-9126-1C112833296C}" dt="2025-12-04T21:46:22.115" v="39" actId="255"/>
          <ac:spMkLst>
            <pc:docMk/>
            <pc:sldMk cId="1740664086" sldId="308"/>
            <ac:spMk id="6" creationId="{CE6B75D8-7BFB-5496-3CA6-829A6FD6E3FF}"/>
          </ac:spMkLst>
        </pc:spChg>
      </pc:sldChg>
      <pc:sldChg chg="modSp mod">
        <pc:chgData name="Wilkinson, Ulises" userId="aece8d85-eb83-4e23-bf28-c30077cba893" providerId="ADAL" clId="{884F47B1-B553-4192-9126-1C112833296C}" dt="2025-12-04T22:23:59.309" v="79" actId="255"/>
        <pc:sldMkLst>
          <pc:docMk/>
          <pc:sldMk cId="619608762" sldId="314"/>
        </pc:sldMkLst>
        <pc:spChg chg="mod">
          <ac:chgData name="Wilkinson, Ulises" userId="aece8d85-eb83-4e23-bf28-c30077cba893" providerId="ADAL" clId="{884F47B1-B553-4192-9126-1C112833296C}" dt="2025-12-04T22:23:59.309" v="79" actId="255"/>
          <ac:spMkLst>
            <pc:docMk/>
            <pc:sldMk cId="619608762" sldId="314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884F47B1-B553-4192-9126-1C112833296C}" dt="2025-12-04T21:24:25.175" v="24" actId="255"/>
        <pc:sldMkLst>
          <pc:docMk/>
          <pc:sldMk cId="1515931280" sldId="315"/>
        </pc:sldMkLst>
        <pc:spChg chg="mod">
          <ac:chgData name="Wilkinson, Ulises" userId="aece8d85-eb83-4e23-bf28-c30077cba893" providerId="ADAL" clId="{884F47B1-B553-4192-9126-1C112833296C}" dt="2025-12-04T21:24:25.175" v="24" actId="255"/>
          <ac:spMkLst>
            <pc:docMk/>
            <pc:sldMk cId="1515931280" sldId="315"/>
            <ac:spMk id="2" creationId="{98D922C6-53E1-D7C7-3DDA-CDB33095E870}"/>
          </ac:spMkLst>
        </pc:spChg>
        <pc:spChg chg="mod">
          <ac:chgData name="Wilkinson, Ulises" userId="aece8d85-eb83-4e23-bf28-c30077cba893" providerId="ADAL" clId="{884F47B1-B553-4192-9126-1C112833296C}" dt="2025-12-04T21:24:17.118" v="22" actId="255"/>
          <ac:spMkLst>
            <pc:docMk/>
            <pc:sldMk cId="1515931280" sldId="315"/>
            <ac:spMk id="4" creationId="{0676B0D9-6199-E9DA-5EF3-4BFD1B3BFF9C}"/>
          </ac:spMkLst>
        </pc:spChg>
        <pc:spChg chg="mod">
          <ac:chgData name="Wilkinson, Ulises" userId="aece8d85-eb83-4e23-bf28-c30077cba893" providerId="ADAL" clId="{884F47B1-B553-4192-9126-1C112833296C}" dt="2025-12-04T21:24:11.420" v="21" actId="255"/>
          <ac:spMkLst>
            <pc:docMk/>
            <pc:sldMk cId="1515931280" sldId="315"/>
            <ac:spMk id="10" creationId="{C62B1265-A865-B8BE-143D-F717E871345D}"/>
          </ac:spMkLst>
        </pc:spChg>
      </pc:sldChg>
      <pc:sldChg chg="modSp mod">
        <pc:chgData name="Wilkinson, Ulises" userId="aece8d85-eb83-4e23-bf28-c30077cba893" providerId="ADAL" clId="{884F47B1-B553-4192-9126-1C112833296C}" dt="2025-12-04T21:25:16.631" v="25" actId="20577"/>
        <pc:sldMkLst>
          <pc:docMk/>
          <pc:sldMk cId="269195466" sldId="324"/>
        </pc:sldMkLst>
        <pc:spChg chg="mod">
          <ac:chgData name="Wilkinson, Ulises" userId="aece8d85-eb83-4e23-bf28-c30077cba893" providerId="ADAL" clId="{884F47B1-B553-4192-9126-1C112833296C}" dt="2025-12-04T21:25:16.631" v="25" actId="20577"/>
          <ac:spMkLst>
            <pc:docMk/>
            <pc:sldMk cId="269195466" sldId="324"/>
            <ac:spMk id="3" creationId="{8B5E5E50-6DEB-22D2-3082-33BC9027EABC}"/>
          </ac:spMkLst>
        </pc:spChg>
      </pc:sldChg>
      <pc:sldChg chg="modSp">
        <pc:chgData name="Wilkinson, Ulises" userId="aece8d85-eb83-4e23-bf28-c30077cba893" providerId="ADAL" clId="{884F47B1-B553-4192-9126-1C112833296C}" dt="2025-12-04T22:03:17.203" v="50"/>
        <pc:sldMkLst>
          <pc:docMk/>
          <pc:sldMk cId="1734487941" sldId="325"/>
        </pc:sldMkLst>
        <pc:spChg chg="mod">
          <ac:chgData name="Wilkinson, Ulises" userId="aece8d85-eb83-4e23-bf28-c30077cba893" providerId="ADAL" clId="{884F47B1-B553-4192-9126-1C112833296C}" dt="2025-12-04T22:03:17.203" v="50"/>
          <ac:spMkLst>
            <pc:docMk/>
            <pc:sldMk cId="1734487941" sldId="325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884F47B1-B553-4192-9126-1C112833296C}" dt="2025-12-04T21:46:10.514" v="37" actId="255"/>
        <pc:sldMkLst>
          <pc:docMk/>
          <pc:sldMk cId="3809669474" sldId="327"/>
        </pc:sldMkLst>
        <pc:spChg chg="mod">
          <ac:chgData name="Wilkinson, Ulises" userId="aece8d85-eb83-4e23-bf28-c30077cba893" providerId="ADAL" clId="{884F47B1-B553-4192-9126-1C112833296C}" dt="2025-12-04T21:46:10.514" v="37" actId="255"/>
          <ac:spMkLst>
            <pc:docMk/>
            <pc:sldMk cId="3809669474" sldId="327"/>
            <ac:spMk id="13" creationId="{2840EB0A-8D86-298F-DA30-CD08BABD63D6}"/>
          </ac:spMkLst>
        </pc:spChg>
      </pc:sldChg>
      <pc:sldChg chg="modSp mod">
        <pc:chgData name="Wilkinson, Ulises" userId="aece8d85-eb83-4e23-bf28-c30077cba893" providerId="ADAL" clId="{884F47B1-B553-4192-9126-1C112833296C}" dt="2025-12-04T21:50:27.707" v="43" actId="255"/>
        <pc:sldMkLst>
          <pc:docMk/>
          <pc:sldMk cId="3822591795" sldId="328"/>
        </pc:sldMkLst>
        <pc:spChg chg="mod">
          <ac:chgData name="Wilkinson, Ulises" userId="aece8d85-eb83-4e23-bf28-c30077cba893" providerId="ADAL" clId="{884F47B1-B553-4192-9126-1C112833296C}" dt="2025-12-04T21:50:27.707" v="43" actId="255"/>
          <ac:spMkLst>
            <pc:docMk/>
            <pc:sldMk cId="3822591795" sldId="328"/>
            <ac:spMk id="6" creationId="{25C396C6-C02B-6254-29F5-FA47FC58B264}"/>
          </ac:spMkLst>
        </pc:spChg>
      </pc:sldChg>
      <pc:sldChg chg="modSp mod">
        <pc:chgData name="Wilkinson, Ulises" userId="aece8d85-eb83-4e23-bf28-c30077cba893" providerId="ADAL" clId="{884F47B1-B553-4192-9126-1C112833296C}" dt="2025-12-04T22:04:11.901" v="55" actId="255"/>
        <pc:sldMkLst>
          <pc:docMk/>
          <pc:sldMk cId="2155795009" sldId="329"/>
        </pc:sldMkLst>
        <pc:spChg chg="mod">
          <ac:chgData name="Wilkinson, Ulises" userId="aece8d85-eb83-4e23-bf28-c30077cba893" providerId="ADAL" clId="{884F47B1-B553-4192-9126-1C112833296C}" dt="2025-12-04T21:56:30.455" v="45" actId="255"/>
          <ac:spMkLst>
            <pc:docMk/>
            <pc:sldMk cId="2155795009" sldId="329"/>
            <ac:spMk id="6" creationId="{3F3731E2-01ED-4216-E547-848BCCA064B9}"/>
          </ac:spMkLst>
        </pc:spChg>
        <pc:spChg chg="mod">
          <ac:chgData name="Wilkinson, Ulises" userId="aece8d85-eb83-4e23-bf28-c30077cba893" providerId="ADAL" clId="{884F47B1-B553-4192-9126-1C112833296C}" dt="2025-12-04T22:03:31.874" v="51" actId="255"/>
          <ac:spMkLst>
            <pc:docMk/>
            <pc:sldMk cId="2155795009" sldId="329"/>
            <ac:spMk id="11" creationId="{03D232A3-949C-79CD-ED3A-9E1203F2BD39}"/>
          </ac:spMkLst>
        </pc:spChg>
        <pc:spChg chg="mod">
          <ac:chgData name="Wilkinson, Ulises" userId="aece8d85-eb83-4e23-bf28-c30077cba893" providerId="ADAL" clId="{884F47B1-B553-4192-9126-1C112833296C}" dt="2025-12-04T22:03:41.910" v="53" actId="255"/>
          <ac:spMkLst>
            <pc:docMk/>
            <pc:sldMk cId="2155795009" sldId="329"/>
            <ac:spMk id="12" creationId="{E774C507-5B3E-659A-68B5-802078421D3A}"/>
          </ac:spMkLst>
        </pc:spChg>
        <pc:spChg chg="mod">
          <ac:chgData name="Wilkinson, Ulises" userId="aece8d85-eb83-4e23-bf28-c30077cba893" providerId="ADAL" clId="{884F47B1-B553-4192-9126-1C112833296C}" dt="2025-12-04T22:04:11.901" v="55" actId="255"/>
          <ac:spMkLst>
            <pc:docMk/>
            <pc:sldMk cId="2155795009" sldId="329"/>
            <ac:spMk id="16" creationId="{A5E84204-9D3B-79B1-2386-194206B1C07D}"/>
          </ac:spMkLst>
        </pc:spChg>
      </pc:sldChg>
      <pc:sldChg chg="modSp mod">
        <pc:chgData name="Wilkinson, Ulises" userId="aece8d85-eb83-4e23-bf28-c30077cba893" providerId="ADAL" clId="{884F47B1-B553-4192-9126-1C112833296C}" dt="2025-12-04T22:05:16.612" v="57" actId="255"/>
        <pc:sldMkLst>
          <pc:docMk/>
          <pc:sldMk cId="1829973401" sldId="330"/>
        </pc:sldMkLst>
        <pc:spChg chg="mod">
          <ac:chgData name="Wilkinson, Ulises" userId="aece8d85-eb83-4e23-bf28-c30077cba893" providerId="ADAL" clId="{884F47B1-B553-4192-9126-1C112833296C}" dt="2025-12-04T21:56:46.664" v="47" actId="255"/>
          <ac:spMkLst>
            <pc:docMk/>
            <pc:sldMk cId="1829973401" sldId="330"/>
            <ac:spMk id="6" creationId="{BFB98DA7-878C-BB35-C26B-50BD960EC655}"/>
          </ac:spMkLst>
        </pc:spChg>
        <pc:spChg chg="mod">
          <ac:chgData name="Wilkinson, Ulises" userId="aece8d85-eb83-4e23-bf28-c30077cba893" providerId="ADAL" clId="{884F47B1-B553-4192-9126-1C112833296C}" dt="2025-12-04T22:05:16.612" v="57" actId="255"/>
          <ac:spMkLst>
            <pc:docMk/>
            <pc:sldMk cId="1829973401" sldId="330"/>
            <ac:spMk id="15" creationId="{354644D5-6114-2FD8-F683-0E825AE02BE3}"/>
          </ac:spMkLst>
        </pc:spChg>
      </pc:sldChg>
      <pc:sldChg chg="modSp mod">
        <pc:chgData name="Wilkinson, Ulises" userId="aece8d85-eb83-4e23-bf28-c30077cba893" providerId="ADAL" clId="{884F47B1-B553-4192-9126-1C112833296C}" dt="2025-12-04T22:06:03.839" v="60" actId="255"/>
        <pc:sldMkLst>
          <pc:docMk/>
          <pc:sldMk cId="3815833672" sldId="331"/>
        </pc:sldMkLst>
        <pc:spChg chg="mod">
          <ac:chgData name="Wilkinson, Ulises" userId="aece8d85-eb83-4e23-bf28-c30077cba893" providerId="ADAL" clId="{884F47B1-B553-4192-9126-1C112833296C}" dt="2025-12-04T21:57:11.093" v="49"/>
          <ac:spMkLst>
            <pc:docMk/>
            <pc:sldMk cId="3815833672" sldId="331"/>
            <ac:spMk id="6" creationId="{19D5D42E-6C06-BD7C-676E-0A1207D119D2}"/>
          </ac:spMkLst>
        </pc:spChg>
        <pc:spChg chg="mod">
          <ac:chgData name="Wilkinson, Ulises" userId="aece8d85-eb83-4e23-bf28-c30077cba893" providerId="ADAL" clId="{884F47B1-B553-4192-9126-1C112833296C}" dt="2025-12-04T22:05:52.499" v="58" actId="255"/>
          <ac:spMkLst>
            <pc:docMk/>
            <pc:sldMk cId="3815833672" sldId="331"/>
            <ac:spMk id="12" creationId="{5CA1A35F-6C7E-4FFF-2A98-52EFBCFAB7BD}"/>
          </ac:spMkLst>
        </pc:spChg>
        <pc:spChg chg="mod">
          <ac:chgData name="Wilkinson, Ulises" userId="aece8d85-eb83-4e23-bf28-c30077cba893" providerId="ADAL" clId="{884F47B1-B553-4192-9126-1C112833296C}" dt="2025-12-04T22:06:03.839" v="60" actId="255"/>
          <ac:spMkLst>
            <pc:docMk/>
            <pc:sldMk cId="3815833672" sldId="331"/>
            <ac:spMk id="14" creationId="{407722E2-2229-2615-D287-D0CD86303928}"/>
          </ac:spMkLst>
        </pc:spChg>
      </pc:sldChg>
      <pc:sldChg chg="modSp mod">
        <pc:chgData name="Wilkinson, Ulises" userId="aece8d85-eb83-4e23-bf28-c30077cba893" providerId="ADAL" clId="{884F47B1-B553-4192-9126-1C112833296C}" dt="2025-12-04T22:07:26.612" v="70" actId="255"/>
        <pc:sldMkLst>
          <pc:docMk/>
          <pc:sldMk cId="3736179312" sldId="332"/>
        </pc:sldMkLst>
        <pc:spChg chg="mod">
          <ac:chgData name="Wilkinson, Ulises" userId="aece8d85-eb83-4e23-bf28-c30077cba893" providerId="ADAL" clId="{884F47B1-B553-4192-9126-1C112833296C}" dt="2025-12-04T22:06:23.252" v="62"/>
          <ac:spMkLst>
            <pc:docMk/>
            <pc:sldMk cId="3736179312" sldId="332"/>
            <ac:spMk id="6" creationId="{B24DF39C-1BD3-EEBC-E1BA-3F4E04AC0CBD}"/>
          </ac:spMkLst>
        </pc:spChg>
        <pc:spChg chg="mod">
          <ac:chgData name="Wilkinson, Ulises" userId="aece8d85-eb83-4e23-bf28-c30077cba893" providerId="ADAL" clId="{884F47B1-B553-4192-9126-1C112833296C}" dt="2025-12-04T22:07:01.233" v="68" actId="255"/>
          <ac:spMkLst>
            <pc:docMk/>
            <pc:sldMk cId="3736179312" sldId="332"/>
            <ac:spMk id="11" creationId="{7B196FE6-8701-5AD1-6CCC-0F5F17708EF6}"/>
          </ac:spMkLst>
        </pc:spChg>
        <pc:spChg chg="mod">
          <ac:chgData name="Wilkinson, Ulises" userId="aece8d85-eb83-4e23-bf28-c30077cba893" providerId="ADAL" clId="{884F47B1-B553-4192-9126-1C112833296C}" dt="2025-12-04T22:07:26.612" v="70" actId="255"/>
          <ac:spMkLst>
            <pc:docMk/>
            <pc:sldMk cId="3736179312" sldId="332"/>
            <ac:spMk id="14" creationId="{B6D5F2CA-838A-452C-69E2-783099004AE0}"/>
          </ac:spMkLst>
        </pc:spChg>
      </pc:sldChg>
      <pc:sldChg chg="modSp mod">
        <pc:chgData name="Wilkinson, Ulises" userId="aece8d85-eb83-4e23-bf28-c30077cba893" providerId="ADAL" clId="{884F47B1-B553-4192-9126-1C112833296C}" dt="2025-12-04T22:08:16.104" v="74" actId="255"/>
        <pc:sldMkLst>
          <pc:docMk/>
          <pc:sldMk cId="2228660639" sldId="333"/>
        </pc:sldMkLst>
        <pc:spChg chg="mod">
          <ac:chgData name="Wilkinson, Ulises" userId="aece8d85-eb83-4e23-bf28-c30077cba893" providerId="ADAL" clId="{884F47B1-B553-4192-9126-1C112833296C}" dt="2025-12-04T22:06:29.747" v="64"/>
          <ac:spMkLst>
            <pc:docMk/>
            <pc:sldMk cId="2228660639" sldId="333"/>
            <ac:spMk id="6" creationId="{A401C243-B790-A830-7870-1FCDE41C6C74}"/>
          </ac:spMkLst>
        </pc:spChg>
        <pc:spChg chg="mod">
          <ac:chgData name="Wilkinson, Ulises" userId="aece8d85-eb83-4e23-bf28-c30077cba893" providerId="ADAL" clId="{884F47B1-B553-4192-9126-1C112833296C}" dt="2025-12-04T22:08:07.074" v="73" actId="255"/>
          <ac:spMkLst>
            <pc:docMk/>
            <pc:sldMk cId="2228660639" sldId="333"/>
            <ac:spMk id="13" creationId="{101C43A3-D73C-EADE-1D3F-7BBC34560589}"/>
          </ac:spMkLst>
        </pc:spChg>
        <pc:spChg chg="mod">
          <ac:chgData name="Wilkinson, Ulises" userId="aece8d85-eb83-4e23-bf28-c30077cba893" providerId="ADAL" clId="{884F47B1-B553-4192-9126-1C112833296C}" dt="2025-12-04T22:08:16.104" v="74" actId="255"/>
          <ac:spMkLst>
            <pc:docMk/>
            <pc:sldMk cId="2228660639" sldId="333"/>
            <ac:spMk id="15" creationId="{EE3D1474-05C8-678D-57DA-39E911D2601A}"/>
          </ac:spMkLst>
        </pc:spChg>
      </pc:sldChg>
      <pc:sldChg chg="modSp mod">
        <pc:chgData name="Wilkinson, Ulises" userId="aece8d85-eb83-4e23-bf28-c30077cba893" providerId="ADAL" clId="{884F47B1-B553-4192-9126-1C112833296C}" dt="2025-12-04T22:23:35.316" v="76" actId="255"/>
        <pc:sldMkLst>
          <pc:docMk/>
          <pc:sldMk cId="566327028" sldId="334"/>
        </pc:sldMkLst>
        <pc:spChg chg="mod">
          <ac:chgData name="Wilkinson, Ulises" userId="aece8d85-eb83-4e23-bf28-c30077cba893" providerId="ADAL" clId="{884F47B1-B553-4192-9126-1C112833296C}" dt="2025-12-04T22:06:48.867" v="66"/>
          <ac:spMkLst>
            <pc:docMk/>
            <pc:sldMk cId="566327028" sldId="334"/>
            <ac:spMk id="6" creationId="{82246035-F21D-2A75-90DC-0BBBACC396A0}"/>
          </ac:spMkLst>
        </pc:spChg>
        <pc:spChg chg="mod">
          <ac:chgData name="Wilkinson, Ulises" userId="aece8d85-eb83-4e23-bf28-c30077cba893" providerId="ADAL" clId="{884F47B1-B553-4192-9126-1C112833296C}" dt="2025-12-04T22:23:35.316" v="76" actId="255"/>
          <ac:spMkLst>
            <pc:docMk/>
            <pc:sldMk cId="566327028" sldId="334"/>
            <ac:spMk id="12" creationId="{D67F39A3-FCE5-97C7-92BB-A65EC2DD8C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B6E5-73BF-AE0E-4C0B-E95C4C55A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73CB1-6A27-B8CD-DEDE-1F99079F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B125-3BF6-E441-4DD8-8E2CA069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1F704-1010-4F9B-4656-5FC80487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AD06-51B4-1E20-A6F5-EEE431ED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0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7536-9636-65EB-FBE8-FEF8D365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B6DC48-7866-1424-1544-F841C42D7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EF97F-3D15-C685-DFD9-E60BD500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3FE4A-928B-2150-3BAD-550019D0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D2507-8E6C-7D29-ED27-94AC0363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4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D1E9D-FFCE-276E-8DF2-7F10499E7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238B3-E5D9-36DA-8EC0-9002524BE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C1623-5386-552D-5166-327EA410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7DA4E-8D9D-9E8B-CF5D-3F5FEC6C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C87C-F938-E2B4-6C26-9F27AE31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6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EBBB-077A-D76F-66C2-52110E41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29EC6-B4ED-AD81-6828-10149F3AC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97B24-7168-4DE8-D9FA-F6F386D6D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2370-0B49-6AD0-42AE-690FD27A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F213-F376-3724-7290-F717BAF4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0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DE67C-E0CC-1210-54BA-2F320A92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A552F-C06D-8225-FC9D-A1ACF61E7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8481-198F-1A98-3233-07755FF52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F992E-AFFF-15E1-3F8F-7940A8A2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D5F6-30B5-B0D7-DBD7-59D0D079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8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271A-EAA5-1C74-6617-B8971B01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A78A-07E4-11CB-58CB-7AD68ACAE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F3825-4080-04ED-6326-88E96D05A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21356-F4B6-6B7D-419A-45EB21D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A7CD9-3DA7-2100-B4F4-CEFB5D66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08686-F009-7DC0-3FEC-D113D601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5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350A-45B6-2533-BED4-546198CF3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44A6E-33E0-FEBB-F368-DDC52F443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02DAD-4A0D-7ECB-562C-DB66BDC55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378A3-0C17-92EF-DD28-59AAE2EA8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9F8C1-22F5-AFA7-6F2F-64A710DB5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75B1E-6369-438B-59CE-33451F08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1AECB-CF51-2515-54D0-2980D5B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21BA8-55FB-CC18-CEFA-1D220AF9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93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6605-5CB2-4252-495F-9C4FB430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5D5D5-B631-8941-294A-42C967C8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FDFD4-AB08-4D11-64D1-7CF46CA8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650BB-2A62-890F-33FC-3182433C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3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40539B-99E3-FCCC-7B23-6BA0FD74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6B8A5-8609-C54A-EF17-30289532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324ED-002C-286A-5802-C3B05BA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0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BACC-AB15-BB82-A477-6CD6B9CBD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2A36-AADC-1A3D-4019-EE0A33D4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56703-E528-BE9B-167F-0409EC10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7F737-488C-74F3-F29C-A605B427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2E35-D39F-79B3-095C-E2A90020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550BD-678A-38F2-7747-6492EA72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0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9FA1-6F71-0BCB-EA1E-1CF07A25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72A19-C990-87AD-93A7-581DCBFE4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F49EA-416D-E2E0-55F5-0984AE7D1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78FA9-55A4-1EE0-BECB-96ADB242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25FAB-73B2-B844-AFAE-A567077F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5738A-C182-28D6-4C13-391D1FA1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6CA60-B6F9-1325-9748-1419DBC9C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C4C12-1932-22E6-CC4B-60F2167A4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9A78-C9DE-4358-3A5C-D7D9B61BA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4A315-DE97-4EC5-8EC0-A9E61BDE1C4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DEF69-259B-D25A-6079-2D31218E2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7C652-A6DF-C2F7-E7CC-D00AB2DB1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3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emf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2.emf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Mapa Mental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Tema principal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579914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 err="1">
                <a:solidFill>
                  <a:prstClr val="white"/>
                </a:solidFill>
              </a:rPr>
              <a:t>Subtema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 err="1">
                <a:solidFill>
                  <a:prstClr val="white"/>
                </a:solidFill>
              </a:rPr>
              <a:t>Subtema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 err="1">
                <a:solidFill>
                  <a:prstClr val="white"/>
                </a:solidFill>
              </a:rPr>
              <a:t>Subtema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Información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Información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Información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Información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>
            <a:off x="9182100" y="3733801"/>
            <a:ext cx="244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255BA-0BC3-241D-ACA9-0218F6277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F52918-4CE4-6721-B4E4-9491AD358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984CDDAC-EA95-FCD9-8BB2-524755800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A02573D8-CA65-FEBB-62B6-272067DC3A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94C8717-AFAE-DFA0-76C4-4C5ECE804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96045D8-3615-65CC-68D8-E706BAE961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3731E2-01ED-4216-E547-848BCCA064B9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rgbClr val="A02B93">
                    <a:lumMod val="75000"/>
                  </a:srgb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3D232A3-949C-79CD-ED3A-9E1203F2BD39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000" dirty="0">
                <a:solidFill>
                  <a:prstClr val="white"/>
                </a:solidFill>
                <a:latin typeface="Gotham Book"/>
              </a:rPr>
              <a:t>Los estados y el gobierno federal comparten el poder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774C507-5B3E-659A-68B5-802078421D3A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  <a:latin typeface="Gotham Book"/>
              </a:rPr>
              <a:t>Cultivar la agricultura de plantación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0E79F16-96ED-B496-2E49-DFE3DCDA2E6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Haden Edwards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13F176F-3380-2B08-AEA1-E54821278F70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  <a:latin typeface="Gotham Book"/>
              </a:rPr>
              <a:t>Buen </a:t>
            </a: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carácter</a:t>
            </a:r>
            <a:r>
              <a:rPr lang="en-US" sz="4000" dirty="0">
                <a:solidFill>
                  <a:prstClr val="white"/>
                </a:solidFill>
                <a:latin typeface="Gotham Book"/>
              </a:rPr>
              <a:t> moral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BFAD70F-1F00-52D2-6088-B34C0DB2D8D2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</a:rPr>
              <a:t>Green DeWitt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5E84204-9D3B-79B1-2386-194206B1C07D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  <a:latin typeface="Gotham Book"/>
              </a:rPr>
              <a:t>Límites a la esclavitud en Texas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F0F793F-B5FE-7D7D-C23B-9640AC15D7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95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49362-1D77-6A53-B9A7-DD70E5DD5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8673378-5254-D41A-32C2-07315AE39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5311D3DC-E249-F485-E2D4-AB4B42C71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32C1B996-7609-2252-1217-9E7AD92A1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9170381-CEBC-1D3B-F235-EC625700B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6456A12-B071-2981-3E11-F12784E84C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B98DA7-878C-BB35-C26B-50BD960EC655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rgbClr val="A02B93">
                    <a:lumMod val="75000"/>
                  </a:srgb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048A30-0C7E-BEBC-0187-3A3B0B01A4AD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</a:rPr>
              <a:t>Antonio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López de Santa Anna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4317860-F083-86A1-E333-278FE6E4CA64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  <a:latin typeface="Gotham Book"/>
              </a:rPr>
              <a:t>Defensor de la colonización anglosajona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3D17EAC-1694-6339-BD92-A3E7333D12A9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“</a:t>
            </a:r>
            <a:r>
              <a:rPr lang="en-US" sz="3600" dirty="0">
                <a:solidFill>
                  <a:prstClr val="white"/>
                </a:solidFill>
                <a:latin typeface="Gotham Book"/>
              </a:rPr>
              <a:t>Padre de Texas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”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7F441E5-C7B4-34D1-7F4C-D91EEF279CF3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  <a:latin typeface="Gotham Book"/>
              </a:rPr>
              <a:t>Presidente de México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54644D5-6114-2FD8-F683-0E825AE02BE3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  <a:latin typeface="Gotham Book"/>
              </a:rPr>
              <a:t>Concede derechos a los ciudadanos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A9DBAE5-CD6D-E867-830E-393AB8DBBF81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Martín de León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163C1AE-03C9-9A31-C17B-210228BFE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973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13827-02E1-B37D-4C30-2FBE249EB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6DCCC4-AE7D-E1DD-B793-31083F283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2576E920-19B3-476D-94CF-BE0C25EA1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D18E588F-6D41-68D2-805A-A7788A148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27AC30B-5B16-C8D3-564D-07C30D4DF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BBF62C9-0C51-225E-67E4-AF8A2FD65C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D5D42E-6C06-BD7C-676E-0A1207D119D2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rgbClr val="A02B93">
                    <a:lumMod val="75000"/>
                  </a:srgb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4AEB4F4-423E-7311-1C4E-D67357772F55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400" dirty="0">
                <a:solidFill>
                  <a:prstClr val="white"/>
                </a:solidFill>
                <a:latin typeface="Gotham Book"/>
              </a:rPr>
              <a:t>Fundación de Gonzales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CA1A35F-6C7E-4FFF-2A98-52EFBCFAB7BD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600" dirty="0">
                <a:solidFill>
                  <a:prstClr val="white"/>
                </a:solidFill>
                <a:latin typeface="Gotham Book"/>
              </a:rPr>
              <a:t>Fundación de San Felipe de Austin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C18BF6D-9AE8-1E31-6A65-C34E88BCFC1A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  <a:latin typeface="Gotham Book"/>
              </a:rPr>
              <a:t>Fundación de Victoria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7722E2-2229-2615-D287-D0CD86303928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400" dirty="0" err="1">
                <a:solidFill>
                  <a:prstClr val="white"/>
                </a:solidFill>
                <a:latin typeface="Gotham Book"/>
              </a:rPr>
              <a:t>Rebelión</a:t>
            </a:r>
            <a:r>
              <a:rPr lang="en-US" sz="34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3400" dirty="0" err="1">
                <a:solidFill>
                  <a:prstClr val="white"/>
                </a:solidFill>
                <a:latin typeface="Gotham Book"/>
              </a:rPr>
              <a:t>Fredoniana</a:t>
            </a:r>
            <a:r>
              <a:rPr lang="en-US" sz="34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3400" dirty="0" err="1">
                <a:solidFill>
                  <a:prstClr val="white"/>
                </a:solidFill>
                <a:latin typeface="Gotham Book"/>
              </a:rPr>
              <a:t>liderada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0095A46-8B83-7537-7AB0-1010958756F2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Federalistas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75FA395-8DD2-EEF9-C991-F9853158F76E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Centralistas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414392-61AB-E33A-52A3-719B3877B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33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F62A3-CD8E-E791-855C-0B5C7386A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E7D182-3D4D-1663-5791-01E428657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5EECCEB3-72F4-7F84-83B6-D50FDEFC8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EC745984-92A6-699D-3424-D19715183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290D931-DAB9-29C0-722B-677A875A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2977FA4A-C24B-B863-5A46-D1675BFF7B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4DF39C-1BD3-EEBC-E1BA-3F4E04AC0CBD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rgbClr val="A02B93">
                    <a:lumMod val="75000"/>
                  </a:srgb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B196FE6-8701-5AD1-6CCC-0F5F17708EF6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prstClr val="white"/>
                </a:solidFill>
                <a:latin typeface="Gotham Book"/>
              </a:rPr>
              <a:t>derrocó</a:t>
            </a:r>
            <a:r>
              <a:rPr lang="en-US" sz="3200" dirty="0">
                <a:solidFill>
                  <a:prstClr val="white"/>
                </a:solidFill>
                <a:latin typeface="Gotham Book"/>
              </a:rPr>
              <a:t> al </a:t>
            </a:r>
            <a:r>
              <a:rPr lang="en-US" sz="3200" dirty="0" err="1">
                <a:solidFill>
                  <a:prstClr val="white"/>
                </a:solidFill>
                <a:latin typeface="Gotham Book"/>
              </a:rPr>
              <a:t>gobernador</a:t>
            </a:r>
            <a:r>
              <a:rPr lang="en-US" sz="32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Gotham Book"/>
              </a:rPr>
              <a:t>federalista</a:t>
            </a:r>
            <a:r>
              <a:rPr lang="en-US" sz="3200" dirty="0">
                <a:solidFill>
                  <a:prstClr val="white"/>
                </a:solidFill>
                <a:latin typeface="Gotham Book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CE19A7E-BB96-6B7D-D41F-D58BD59532F7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dirty="0">
                <a:solidFill>
                  <a:prstClr val="white"/>
                </a:solidFill>
                <a:latin typeface="Gotham Book"/>
              </a:rPr>
              <a:t>Informe Mier y Terán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782EDE9-B411-0D12-935B-F12DE3CF0028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Recibir</a:t>
            </a:r>
            <a:r>
              <a:rPr lang="en-US" sz="40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cañones</a:t>
            </a:r>
            <a:r>
              <a:rPr lang="en-US" sz="4000" dirty="0">
                <a:solidFill>
                  <a:prstClr val="white"/>
                </a:solidFill>
                <a:latin typeface="Gotham Book"/>
              </a:rPr>
              <a:t> para </a:t>
            </a: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protección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D5F2CA-838A-452C-69E2-783099004AE0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500" dirty="0" err="1">
                <a:solidFill>
                  <a:prstClr val="white"/>
                </a:solidFill>
                <a:latin typeface="Gotham Book"/>
              </a:rPr>
              <a:t>Esclavitud</a:t>
            </a:r>
            <a:r>
              <a:rPr lang="en-US" sz="35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3500" dirty="0" err="1">
                <a:solidFill>
                  <a:prstClr val="white"/>
                </a:solidFill>
                <a:latin typeface="Gotham Book"/>
              </a:rPr>
              <a:t>prohibida</a:t>
            </a:r>
            <a:r>
              <a:rPr lang="en-US" sz="35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3500" dirty="0" err="1">
                <a:solidFill>
                  <a:prstClr val="white"/>
                </a:solidFill>
                <a:latin typeface="Gotham Book"/>
              </a:rPr>
              <a:t>en</a:t>
            </a:r>
            <a:r>
              <a:rPr lang="en-US" sz="3500" dirty="0">
                <a:solidFill>
                  <a:prstClr val="white"/>
                </a:solidFill>
                <a:latin typeface="Gotham Book"/>
              </a:rPr>
              <a:t> Texas</a:t>
            </a: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443CED8-1214-C715-62D2-28F6B7E23B89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  <a:latin typeface="Gotham Book"/>
              </a:rPr>
              <a:t>Los anglos superan en número a los tejanos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F2E5D59-5AA4-9D5C-80B6-5F9C5F70EAF1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4000" dirty="0">
                <a:solidFill>
                  <a:prstClr val="white"/>
                </a:solidFill>
                <a:latin typeface="Gotham Book"/>
              </a:rPr>
              <a:t>Ley del 6 de abril de 1830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07CCA31-2B35-47EE-4C0E-DDCF9BA11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79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07984-A857-AD71-9327-26E9736AB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DB32899-2014-1EC1-E64F-BBCDA9144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C98FB843-CB0C-23C1-516F-8CFC73E025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2E00177C-23CE-6BC0-397B-8E83EF37B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AFF92D5-95C8-4335-7961-A8E459F3F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E544C55-00F4-9E0B-BAD6-8ED545B562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1C243-B790-A830-7870-1FCDE41C6C74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rgbClr val="A02B93">
                    <a:lumMod val="75000"/>
                  </a:srgb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DD0D021-E71B-AA06-1167-9C2E41538477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  <a:latin typeface="Gotham Book"/>
              </a:rPr>
              <a:t>Anglosajones rompiendo las leyes de Texas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9696B8B-6743-C0FC-2100-60568961D106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dirty="0">
                <a:solidFill>
                  <a:prstClr val="white"/>
                </a:solidFill>
                <a:latin typeface="Gotham Book"/>
              </a:rPr>
              <a:t>Guerra civil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01C43A3-D73C-EADE-1D3F-7BBC34560589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  <a:latin typeface="Gotham Book"/>
              </a:rPr>
              <a:t>Prohibición de la inmigración anglosajona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2E2952A-821E-7BA7-FC61-6E7114EEEE3B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dirty="0" err="1">
                <a:solidFill>
                  <a:prstClr val="white"/>
                </a:solidFill>
                <a:latin typeface="Gotham Book"/>
              </a:rPr>
              <a:t>Federalista</a:t>
            </a:r>
            <a:r>
              <a:rPr lang="en-US" sz="3600" dirty="0">
                <a:solidFill>
                  <a:prstClr val="white"/>
                </a:solidFill>
                <a:latin typeface="Gotham Book"/>
              </a:rPr>
              <a:t> vs. </a:t>
            </a:r>
            <a:r>
              <a:rPr lang="en-US" sz="3600" dirty="0" err="1">
                <a:solidFill>
                  <a:prstClr val="white"/>
                </a:solidFill>
                <a:latin typeface="Gotham Book"/>
              </a:rPr>
              <a:t>Centralista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E3D1474-05C8-678D-57DA-39E911D2601A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  <a:latin typeface="Gotham Book"/>
              </a:rPr>
              <a:t>Abolición de la constitución de 1824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47B43B0-E0B7-4C43-BEA9-766AB0EECE9B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ES" sz="3600" dirty="0">
                <a:solidFill>
                  <a:prstClr val="white"/>
                </a:solidFill>
                <a:latin typeface="Gotham Book"/>
              </a:rPr>
              <a:t>Convenciones de 1832 y 1833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07ECD85-C8B9-3A2B-6D95-97982340F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60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E181A-BE8D-8AC5-B962-DC4034E81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840E08E-96ED-9B4C-7131-CA567CFABE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1CBDF5F5-C6C6-DA90-FC81-05DAC8F42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F064B36F-BB56-9B1B-6265-CE8BCF417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7114DBC-EE36-C3E7-BD67-C7DF95F62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88E96D2-BD6E-C13A-BB57-7EEA7F00A3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246035-F21D-2A75-90DC-0BBBACC396A0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rgbClr val="A02B93">
                    <a:lumMod val="75000"/>
                  </a:srgb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3E1E5C6-DAD7-44B8-EC74-23DE5B2056C0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  <a:latin typeface="Gotham Book"/>
              </a:rPr>
              <a:t>Conflicto en el Fuerte </a:t>
            </a:r>
            <a:r>
              <a:rPr lang="es-ES" sz="3400" dirty="0" err="1">
                <a:solidFill>
                  <a:prstClr val="white"/>
                </a:solidFill>
                <a:latin typeface="Gotham Book"/>
              </a:rPr>
              <a:t>Anahuac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67F39A3-FCE5-97C7-92BB-A65EC2DD8C5A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prstClr val="white"/>
                </a:solidFill>
                <a:latin typeface="Gotham Book"/>
              </a:rPr>
              <a:t>Solicitar</a:t>
            </a:r>
            <a:r>
              <a:rPr lang="en-US" sz="3200" dirty="0">
                <a:solidFill>
                  <a:prstClr val="white"/>
                </a:solidFill>
                <a:latin typeface="Gotham Book"/>
              </a:rPr>
              <a:t> la </a:t>
            </a:r>
            <a:r>
              <a:rPr lang="en-US" sz="3200" dirty="0" err="1">
                <a:solidFill>
                  <a:prstClr val="white"/>
                </a:solidFill>
                <a:latin typeface="Gotham Book"/>
              </a:rPr>
              <a:t>estadidad</a:t>
            </a:r>
            <a:r>
              <a:rPr lang="en-US" sz="32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Gotham Book"/>
              </a:rPr>
              <a:t>separada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05B67A5-2D5D-33F7-2A73-7A15015EF90D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  <a:latin typeface="Gotham Book"/>
              </a:rPr>
              <a:t>Resoluciones de Turtle Bayou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9652760-7D1C-7F4B-2A39-DB94CD6D36F5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“</a:t>
            </a:r>
            <a:r>
              <a:rPr lang="en-US" sz="3600" dirty="0">
                <a:solidFill>
                  <a:prstClr val="white"/>
                </a:solidFill>
                <a:latin typeface="Gotham Book"/>
              </a:rPr>
              <a:t>Ven y </a:t>
            </a:r>
            <a:r>
              <a:rPr lang="en-US" sz="3600" dirty="0" err="1">
                <a:solidFill>
                  <a:prstClr val="white"/>
                </a:solidFill>
                <a:latin typeface="Gotham Book"/>
              </a:rPr>
              <a:t>tómalo</a:t>
            </a:r>
            <a:r>
              <a:rPr lang="en-US" sz="3600" dirty="0">
                <a:solidFill>
                  <a:prstClr val="white"/>
                </a:solidFill>
                <a:latin typeface="Gotham Book"/>
              </a:rPr>
              <a:t>”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D2FA97D-23F2-0F5F-4ED9-55280BEB562A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Apoyo</a:t>
            </a:r>
            <a:r>
              <a:rPr lang="en-US" sz="4000" dirty="0">
                <a:solidFill>
                  <a:prstClr val="white"/>
                </a:solidFill>
                <a:latin typeface="Gotham Book"/>
              </a:rPr>
              <a:t> a </a:t>
            </a: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los</a:t>
            </a:r>
            <a:r>
              <a:rPr lang="en-US" sz="40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federalistas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56AF3BC-4047-C828-F10D-3F6D03CFB075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  <a:latin typeface="Gotham Book"/>
              </a:rPr>
              <a:t>Batalla entre anglosajones y militares mexicanos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BC56805-D553-508E-1071-F23943FEF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327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645522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500" dirty="0">
                <a:solidFill>
                  <a:srgbClr val="E97132">
                    <a:lumMod val="75000"/>
                  </a:srgbClr>
                </a:solidFill>
              </a:rPr>
              <a:t>Ahora tómate unos minutos para añadir cualquier información que se te ocurra a tu Mapa Mental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es-ES" sz="3500" dirty="0">
                <a:solidFill>
                  <a:srgbClr val="7030A0"/>
                </a:solidFill>
              </a:rPr>
              <a:t>Puedes añadir datos, descripciones, explicaciones, información cultural o cualquier otra cosa que se te ocurra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5DAF539-3E9E-70C5-BF34-5CEE21EDB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873175" y="1854305"/>
            <a:ext cx="5431972" cy="440446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Billete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de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salida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068284" y="2220686"/>
            <a:ext cx="51271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600" dirty="0">
                <a:solidFill>
                  <a:srgbClr val="E97132">
                    <a:lumMod val="75000"/>
                  </a:srgbClr>
                </a:solidFill>
              </a:rPr>
              <a:t>Completa la frase resumiendo la idea principal de nuestra unidad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en-US" sz="3600" dirty="0">
                <a:solidFill>
                  <a:srgbClr val="7030A0"/>
                </a:solidFill>
              </a:rPr>
              <a:t>Habla con </a:t>
            </a:r>
            <a:r>
              <a:rPr lang="en-US" sz="3600" dirty="0" err="1">
                <a:solidFill>
                  <a:srgbClr val="7030A0"/>
                </a:solidFill>
              </a:rPr>
              <a:t>una</a:t>
            </a:r>
            <a:r>
              <a:rPr lang="en-US" sz="3600" dirty="0">
                <a:solidFill>
                  <a:srgbClr val="7030A0"/>
                </a:solidFill>
              </a:rPr>
              <a:t> pareja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787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0100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4419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Comparte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tu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respuesta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910696" y="2341326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732570" y="100151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1192" y="2964678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219788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El ___________ se </a:t>
            </a:r>
            <a:r>
              <a:rPr lang="en-US" sz="4000" dirty="0" err="1">
                <a:solidFill>
                  <a:prstClr val="white"/>
                </a:solidFill>
              </a:rPr>
              <a:t>caracteriza</a:t>
            </a:r>
            <a:r>
              <a:rPr lang="en-US" sz="4000" dirty="0">
                <a:solidFill>
                  <a:prstClr val="white"/>
                </a:solidFill>
              </a:rPr>
              <a:t> </a:t>
            </a:r>
            <a:r>
              <a:rPr lang="en-US" sz="4000" dirty="0" err="1">
                <a:solidFill>
                  <a:prstClr val="white"/>
                </a:solidFill>
              </a:rPr>
              <a:t>principalmente</a:t>
            </a:r>
            <a:r>
              <a:rPr lang="en-US" sz="4000" dirty="0">
                <a:solidFill>
                  <a:prstClr val="white"/>
                </a:solidFill>
              </a:rPr>
              <a:t> </a:t>
            </a:r>
            <a:r>
              <a:rPr lang="en-US" sz="4000" dirty="0" err="1">
                <a:solidFill>
                  <a:prstClr val="white"/>
                </a:solidFill>
              </a:rPr>
              <a:t>por</a:t>
            </a:r>
            <a:r>
              <a:rPr lang="en-US" sz="4000" dirty="0">
                <a:solidFill>
                  <a:prstClr val="white"/>
                </a:solidFill>
              </a:rPr>
              <a:t> __________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>
                <a:latin typeface="Gotham Medium"/>
              </a:rPr>
              <a:t>Calentamiento</a:t>
            </a:r>
            <a:r>
              <a:rPr lang="en-US" dirty="0">
                <a:latin typeface="Gotham Medium"/>
              </a:rPr>
              <a:t>:</a:t>
            </a:r>
            <a:br>
              <a:rPr lang="en-US" dirty="0">
                <a:latin typeface="Gotham Medium"/>
              </a:rPr>
            </a:br>
            <a:r>
              <a:rPr lang="es-ES" sz="3600" dirty="0">
                <a:latin typeface="Gotham Medium"/>
              </a:rPr>
              <a:t>Sigue las instrucciones de tu calentamiento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s-ES" sz="3000" dirty="0">
                <a:solidFill>
                  <a:srgbClr val="0070C0"/>
                </a:solidFill>
                <a:latin typeface="Gotham Book"/>
              </a:rPr>
              <a:t>Usa el banco de palabras que te proporcionas para completar el pequeño mapa mental de tu calentamiento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s-ES" sz="3000" dirty="0">
                <a:solidFill>
                  <a:srgbClr val="C00000"/>
                </a:solidFill>
                <a:latin typeface="Gotham Book"/>
              </a:rPr>
              <a:t>Coloca cada término donde creas que encaja mejor en tu mapa mental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solidFill>
                  <a:srgbClr val="7030A0"/>
                </a:solidFill>
                <a:latin typeface="Gotham Book"/>
              </a:rPr>
              <a:t>Habla con </a:t>
            </a:r>
            <a:r>
              <a:rPr lang="en-US" sz="3000" dirty="0" err="1">
                <a:solidFill>
                  <a:srgbClr val="7030A0"/>
                </a:solidFill>
                <a:latin typeface="Gotham Book"/>
              </a:rPr>
              <a:t>una</a:t>
            </a:r>
            <a:r>
              <a:rPr lang="en-US" sz="3000" dirty="0">
                <a:solidFill>
                  <a:srgbClr val="7030A0"/>
                </a:solidFill>
                <a:latin typeface="Gotham Book"/>
              </a:rPr>
              <a:t> pareja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9979" y="2899891"/>
            <a:ext cx="5237592" cy="294957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>
                <a:latin typeface="Gotham Medium"/>
              </a:rPr>
              <a:t>Comparte con la clase</a:t>
            </a:r>
            <a:endParaRPr lang="en-US" sz="5400" dirty="0">
              <a:latin typeface="Gotham Medium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600" dirty="0">
                <a:solidFill>
                  <a:prstClr val="white"/>
                </a:solidFill>
              </a:rPr>
              <a:t>Creo que el tema principal en la caja número </a:t>
            </a:r>
            <a:r>
              <a:rPr lang="es-ES" sz="3600" dirty="0">
                <a:solidFill>
                  <a:srgbClr val="FFFF00"/>
                </a:solidFill>
              </a:rPr>
              <a:t>uno</a:t>
            </a:r>
            <a:r>
              <a:rPr lang="es-ES" sz="3600" dirty="0">
                <a:solidFill>
                  <a:prstClr val="white"/>
                </a:solidFill>
              </a:rPr>
              <a:t> es _______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100" dirty="0">
                <a:solidFill>
                  <a:prstClr val="white"/>
                </a:solidFill>
              </a:rPr>
              <a:t>Creo que el subtema de la caja número </a:t>
            </a:r>
            <a:r>
              <a:rPr lang="es-ES" sz="3100" dirty="0">
                <a:solidFill>
                  <a:srgbClr val="FFFF00"/>
                </a:solidFill>
              </a:rPr>
              <a:t>dos</a:t>
            </a:r>
            <a:r>
              <a:rPr lang="es-ES" sz="3100" dirty="0">
                <a:solidFill>
                  <a:prstClr val="white"/>
                </a:solidFill>
              </a:rPr>
              <a:t> es ____, y la caja número tres es ____</a:t>
            </a:r>
            <a:endParaRPr kumimoji="0" lang="en-US" sz="3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100" dirty="0">
                <a:solidFill>
                  <a:prstClr val="white"/>
                </a:solidFill>
              </a:rPr>
              <a:t>Creo que el subtema de la caja número </a:t>
            </a:r>
            <a:r>
              <a:rPr lang="es-ES" sz="3100" dirty="0">
                <a:solidFill>
                  <a:srgbClr val="FFFF00"/>
                </a:solidFill>
              </a:rPr>
              <a:t>cuatro</a:t>
            </a:r>
            <a:r>
              <a:rPr lang="es-ES" sz="3100" dirty="0">
                <a:solidFill>
                  <a:prstClr val="white"/>
                </a:solidFill>
              </a:rPr>
              <a:t> es ____, y la caja número </a:t>
            </a:r>
            <a:r>
              <a:rPr lang="es-ES" sz="3100" dirty="0">
                <a:solidFill>
                  <a:srgbClr val="FFFF00"/>
                </a:solidFill>
              </a:rPr>
              <a:t>cinco</a:t>
            </a:r>
            <a:r>
              <a:rPr lang="es-ES" sz="3100" dirty="0">
                <a:solidFill>
                  <a:prstClr val="white"/>
                </a:solidFill>
              </a:rPr>
              <a:t> es ____</a:t>
            </a:r>
            <a:endParaRPr kumimoji="0" lang="en-US" sz="3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Pregunta</a:t>
            </a:r>
            <a:r>
              <a:rPr lang="en-US" sz="80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esencial</a:t>
            </a:r>
            <a:endParaRPr lang="en-US" sz="80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1260296" y="2094448"/>
            <a:ext cx="964719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5400" kern="0" dirty="0">
                <a:solidFill>
                  <a:srgbClr val="0070C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Cómo se conectan entre sí los términos y conceptos clave de la Unidad 4: La Era Nacional Mexicana?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200" dirty="0">
                <a:solidFill>
                  <a:schemeClr val="bg1"/>
                </a:solidFill>
                <a:latin typeface="Gotham Medium"/>
              </a:rPr>
              <a:t>En la lección de hoy...</a:t>
            </a:r>
            <a:endParaRPr lang="en-US" sz="72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43000" y="1926771"/>
            <a:ext cx="10276115" cy="4126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sz="4000" b="1" i="1" u="sng" dirty="0">
                <a:solidFill>
                  <a:schemeClr val="accent6">
                    <a:lumMod val="75000"/>
                  </a:schemeClr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Haremos</a:t>
            </a:r>
            <a:r>
              <a:rPr lang="es-ES" sz="4000" dirty="0">
                <a:solidFill>
                  <a:schemeClr val="accent6">
                    <a:lumMod val="75000"/>
                  </a:schemeClr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conexiones entre términos y conceptos clave dentro de toda la Unidad 4: La Era Nacional Mexicana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sz="4000" b="1" i="1" u="sng" dirty="0">
                <a:solidFill>
                  <a:srgbClr val="7030A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Crearé</a:t>
            </a:r>
            <a:r>
              <a:rPr lang="es-ES" sz="4000" dirty="0">
                <a:solidFill>
                  <a:srgbClr val="7030A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un Mapa Mental usando términos y conceptos de la presentación de diapositivas de clase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80316" y="-5353247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79814" y="27067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Tema y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subtemas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600" dirty="0">
                <a:solidFill>
                  <a:srgbClr val="C00000"/>
                </a:solidFill>
                <a:latin typeface="Gotham Book"/>
              </a:rPr>
              <a:t>UNO de estos puntos es el tema principal de la unidad. Los otros dos son subtemas. Elige el tema de la unidad principal y escríbelo en el centro de tu trabajo. Escribe las otras dos en torno al tema principal. Deja mucho espacio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21FCEB0-0625-EBCC-87DA-BDD42412C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12859" y="233866"/>
            <a:ext cx="1154138" cy="1154138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0FF28AE-257F-FE85-1FFD-D5C79345F361}"/>
              </a:ext>
            </a:extLst>
          </p:cNvPr>
          <p:cNvSpPr/>
          <p:nvPr/>
        </p:nvSpPr>
        <p:spPr>
          <a:xfrm>
            <a:off x="135311" y="4424892"/>
            <a:ext cx="3973286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Empresario System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7E751D5-4918-D23C-8FB5-058F7E6C64C3}"/>
              </a:ext>
            </a:extLst>
          </p:cNvPr>
          <p:cNvSpPr/>
          <p:nvPr/>
        </p:nvSpPr>
        <p:spPr>
          <a:xfrm>
            <a:off x="4214663" y="4424892"/>
            <a:ext cx="4064298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Disturbios</a:t>
            </a:r>
            <a:r>
              <a:rPr lang="en-US" sz="4000" dirty="0">
                <a:solidFill>
                  <a:prstClr val="white"/>
                </a:solidFill>
              </a:rPr>
              <a:t> </a:t>
            </a:r>
            <a:r>
              <a:rPr lang="en-US" sz="4000" dirty="0" err="1">
                <a:solidFill>
                  <a:prstClr val="white"/>
                </a:solidFill>
              </a:rPr>
              <a:t>políticos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8431746" y="442489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800" dirty="0">
                <a:solidFill>
                  <a:prstClr val="white"/>
                </a:solidFill>
              </a:rPr>
              <a:t>La Era Nacional Mexicana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66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55798" y="6452855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59426" y="0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Añade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a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tu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mapa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mental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163284" y="1598943"/>
            <a:ext cx="1202871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400" dirty="0">
                <a:solidFill>
                  <a:srgbClr val="4EA72E">
                    <a:lumMod val="75000"/>
                  </a:srgbClr>
                </a:solidFill>
                <a:latin typeface="Gotham Book"/>
              </a:rPr>
              <a:t>Coloca cada objeto debajo de donde encaja en tu mapa mental. Ten en cuenta que puedes escribir algunos elementos en más de un lugar</a:t>
            </a: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80E704E-F242-AB7A-188D-7D603B6EE62A}"/>
              </a:ext>
            </a:extLst>
          </p:cNvPr>
          <p:cNvSpPr/>
          <p:nvPr/>
        </p:nvSpPr>
        <p:spPr>
          <a:xfrm>
            <a:off x="1839809" y="3061624"/>
            <a:ext cx="3566084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Metas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5810758" y="3090049"/>
            <a:ext cx="3772912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Causas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1839809" y="4787578"/>
            <a:ext cx="3772912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Gente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F325A12-82A8-73C9-30E3-DDDAA5154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8312" y="253802"/>
            <a:ext cx="1262995" cy="1262995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1358007-EA5A-CEB7-30D7-174FED6E13E9}"/>
              </a:ext>
            </a:extLst>
          </p:cNvPr>
          <p:cNvSpPr/>
          <p:nvPr/>
        </p:nvSpPr>
        <p:spPr>
          <a:xfrm>
            <a:off x="5914172" y="4796347"/>
            <a:ext cx="3566084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Eventos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>
                <a:solidFill>
                  <a:prstClr val="white"/>
                </a:solidFill>
                <a:latin typeface="Gotham Book"/>
              </a:rPr>
              <a:t>Constitución Federal de 1824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  <a:latin typeface="Gotham Book"/>
              </a:rPr>
              <a:t>Leyes y requisitos de colonización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 err="1">
                <a:solidFill>
                  <a:prstClr val="white"/>
                </a:solidFill>
                <a:latin typeface="Gotham Book"/>
              </a:rPr>
              <a:t>Independencia</a:t>
            </a:r>
            <a:r>
              <a:rPr lang="en-US" sz="2800" dirty="0">
                <a:solidFill>
                  <a:prstClr val="white"/>
                </a:solidFill>
                <a:latin typeface="Gotham Book"/>
              </a:rPr>
              <a:t> de México, 1821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Moses Austin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  <a:latin typeface="Gotham Book"/>
              </a:rPr>
              <a:t>Población de Texas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Stephen F. Austin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857AA9D-BC8F-1E17-05A1-F1A544D9A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C3BCF-8536-5D8E-ED17-481B7CA3F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E7C061C-7C32-EE80-8A93-F831714AC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07CF0777-9B70-DB4E-ED8E-CF0966207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27B16B23-EBF9-456B-3648-E0FACA96B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EE3060-A75A-33A6-EE07-A7D15548D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67844BC-E14F-77ED-003A-DBFF077940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C396C6-C02B-6254-29F5-FA47FC58B264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400" dirty="0">
                <a:solidFill>
                  <a:srgbClr val="A02B93">
                    <a:lumMod val="75000"/>
                  </a:srgbClr>
                </a:solidFill>
              </a:rPr>
              <a:t>Puede haber más de un lugar donde estos elementos se conecten. Prepárate para explicar dónde has puesto cada uno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05314F7-B61D-ECD2-F9BA-DD5BFD21C8C6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dirty="0">
                <a:solidFill>
                  <a:prstClr val="white"/>
                </a:solidFill>
                <a:latin typeface="Gotham Book"/>
              </a:rPr>
              <a:t>Habla </a:t>
            </a:r>
            <a:r>
              <a:rPr lang="en-US" sz="3600" dirty="0" err="1">
                <a:solidFill>
                  <a:prstClr val="white"/>
                </a:solidFill>
                <a:latin typeface="Gotham Book"/>
              </a:rPr>
              <a:t>español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C019B1E-6770-8170-1C4A-C417DA007885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  <a:latin typeface="Gotham Book"/>
              </a:rPr>
              <a:t>"Los 300 Viejos"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AF8D2A8-F674-97B4-B007-C7894A282049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4000" dirty="0">
                <a:solidFill>
                  <a:prstClr val="white"/>
                </a:solidFill>
                <a:latin typeface="Gotham Book"/>
              </a:rPr>
              <a:t>Texas se unió a Coahuila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CE1CCEA-C991-95BC-E68D-E31404703953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Mejorar</a:t>
            </a:r>
            <a:r>
              <a:rPr lang="en-US" sz="4000" dirty="0">
                <a:solidFill>
                  <a:prstClr val="white"/>
                </a:solidFill>
                <a:latin typeface="Gotham Book"/>
              </a:rPr>
              <a:t> la </a:t>
            </a: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economía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984C5F1-5740-EE3E-4471-E61FDCCE6D67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Sé</a:t>
            </a:r>
            <a:r>
              <a:rPr lang="en-US" sz="4000" dirty="0">
                <a:solidFill>
                  <a:prstClr val="white"/>
                </a:solidFill>
                <a:latin typeface="Gotham Book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Gotham Book"/>
              </a:rPr>
              <a:t>católico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ok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3ECC9DE-9BB5-9E9A-95FB-F0611A799508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schemeClr val="bg1"/>
                </a:solidFill>
                <a:latin typeface="Gotham Book"/>
              </a:rPr>
              <a:t>Erasmo Seguín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065A79B-2362-820D-261F-1F2704CE3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917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acec14-576f-4745-8bc6-f1209321bcba">
      <Terms xmlns="http://schemas.microsoft.com/office/infopath/2007/PartnerControls"/>
    </lcf76f155ced4ddcb4097134ff3c332f>
    <TaxCatchAll xmlns="545cb1ba-8b8a-41a6-8528-558dc0e9756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0A8DCC8F544446B22E24D6E812C780" ma:contentTypeVersion="15" ma:contentTypeDescription="Create a new document." ma:contentTypeScope="" ma:versionID="a89705762570d8c4114e034be613a745">
  <xsd:schema xmlns:xsd="http://www.w3.org/2001/XMLSchema" xmlns:xs="http://www.w3.org/2001/XMLSchema" xmlns:p="http://schemas.microsoft.com/office/2006/metadata/properties" xmlns:ns2="33acec14-576f-4745-8bc6-f1209321bcba" xmlns:ns3="545cb1ba-8b8a-41a6-8528-558dc0e9756b" targetNamespace="http://schemas.microsoft.com/office/2006/metadata/properties" ma:root="true" ma:fieldsID="dbd95666d019724666b8add60ceaad22" ns2:_="" ns3:_="">
    <xsd:import namespace="33acec14-576f-4745-8bc6-f1209321bcba"/>
    <xsd:import namespace="545cb1ba-8b8a-41a6-8528-558dc0e97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acec14-576f-4745-8bc6-f1209321bc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cb1ba-8b8a-41a6-8528-558dc0e9756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e693da1-8859-418a-a592-5356612f0256}" ma:internalName="TaxCatchAll" ma:showField="CatchAllData" ma:web="545cb1ba-8b8a-41a6-8528-558dc0e975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3E6932-1C93-45C5-83B1-A1F7FA26F53A}">
  <ds:schemaRefs>
    <ds:schemaRef ds:uri="http://schemas.microsoft.com/office/2006/metadata/properties"/>
    <ds:schemaRef ds:uri="http://schemas.microsoft.com/office/infopath/2007/PartnerControls"/>
    <ds:schemaRef ds:uri="33acec14-576f-4745-8bc6-f1209321bcba"/>
    <ds:schemaRef ds:uri="545cb1ba-8b8a-41a6-8528-558dc0e9756b"/>
  </ds:schemaRefs>
</ds:datastoreItem>
</file>

<file path=customXml/itemProps2.xml><?xml version="1.0" encoding="utf-8"?>
<ds:datastoreItem xmlns:ds="http://schemas.openxmlformats.org/officeDocument/2006/customXml" ds:itemID="{FB0189F2-D0D6-4255-9D1B-39FDAD8CC2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8AC50C-1185-47E0-A6CE-CE5D6A47D2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acec14-576f-4745-8bc6-f1209321bcba"/>
    <ds:schemaRef ds:uri="545cb1ba-8b8a-41a6-8528-558dc0e97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1006</Words>
  <Application>Microsoft Office PowerPoint</Application>
  <PresentationFormat>Widescreen</PresentationFormat>
  <Paragraphs>136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Gotham Book</vt:lpstr>
      <vt:lpstr>Gotham Medium</vt:lpstr>
      <vt:lpstr>1_Office Theme</vt:lpstr>
      <vt:lpstr>Mapa Mental</vt:lpstr>
      <vt:lpstr>Calentamiento: Sigue las instrucciones de tu calentamiento</vt:lpstr>
      <vt:lpstr>Comparte con la clase</vt:lpstr>
      <vt:lpstr>Pregunta esencial</vt:lpstr>
      <vt:lpstr>En la lección de hoy...</vt:lpstr>
      <vt:lpstr>Tema y subtemas</vt:lpstr>
      <vt:lpstr>Añade a tu mapa mental</vt:lpstr>
      <vt:lpstr>Haz conexiones1</vt:lpstr>
      <vt:lpstr>Haz conexiones2</vt:lpstr>
      <vt:lpstr>Haz conexiones3</vt:lpstr>
      <vt:lpstr>Haz conexiones4</vt:lpstr>
      <vt:lpstr>Haz conexiones5</vt:lpstr>
      <vt:lpstr>Haz conexiones6</vt:lpstr>
      <vt:lpstr>Haz conexiones7</vt:lpstr>
      <vt:lpstr>Haz conexiones7</vt:lpstr>
      <vt:lpstr>Crear conexiones 6</vt:lpstr>
      <vt:lpstr>Billete de salida</vt:lpstr>
      <vt:lpstr>Comparte tu respuesta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Wilkinson, Ulises</cp:lastModifiedBy>
  <cp:revision>4</cp:revision>
  <dcterms:created xsi:type="dcterms:W3CDTF">2025-02-07T21:09:45Z</dcterms:created>
  <dcterms:modified xsi:type="dcterms:W3CDTF">2025-12-04T22:24:26Z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0x010100EB0A8DCC8F544446B22E24D6E812C780</vt:lpwstr>
  </property>
  <property fmtid="{D5CDD505-2E9C-101B-9397-08002B2CF9AE}" pid="3" name="MediaServiceImageTags">
    <vt:lpwstr/>
  </property>
</Properties>
</file>